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99" r:id="rId6"/>
    <p:sldId id="260" r:id="rId7"/>
    <p:sldId id="262" r:id="rId8"/>
    <p:sldId id="261" r:id="rId9"/>
    <p:sldId id="267" r:id="rId10"/>
    <p:sldId id="266" r:id="rId11"/>
    <p:sldId id="264" r:id="rId12"/>
    <p:sldId id="265" r:id="rId13"/>
    <p:sldId id="301" r:id="rId14"/>
    <p:sldId id="300" r:id="rId15"/>
    <p:sldId id="270" r:id="rId16"/>
    <p:sldId id="263" r:id="rId17"/>
    <p:sldId id="268" r:id="rId18"/>
    <p:sldId id="271" r:id="rId19"/>
    <p:sldId id="272" r:id="rId20"/>
    <p:sldId id="278" r:id="rId21"/>
    <p:sldId id="275" r:id="rId22"/>
    <p:sldId id="280" r:id="rId23"/>
    <p:sldId id="281" r:id="rId24"/>
    <p:sldId id="292" r:id="rId25"/>
    <p:sldId id="282" r:id="rId26"/>
    <p:sldId id="283" r:id="rId27"/>
    <p:sldId id="304" r:id="rId28"/>
    <p:sldId id="305" r:id="rId29"/>
    <p:sldId id="294" r:id="rId30"/>
    <p:sldId id="279" r:id="rId31"/>
    <p:sldId id="298" r:id="rId32"/>
    <p:sldId id="284" r:id="rId33"/>
    <p:sldId id="295" r:id="rId34"/>
    <p:sldId id="285" r:id="rId35"/>
    <p:sldId id="306" r:id="rId36"/>
    <p:sldId id="296" r:id="rId37"/>
    <p:sldId id="286" r:id="rId38"/>
    <p:sldId id="273" r:id="rId39"/>
    <p:sldId id="274" r:id="rId40"/>
    <p:sldId id="288" r:id="rId41"/>
    <p:sldId id="287" r:id="rId42"/>
    <p:sldId id="289" r:id="rId43"/>
    <p:sldId id="297" r:id="rId4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87BFF97-E3FD-4E8E-90F3-3E7B37703232}">
          <p14:sldIdLst>
            <p14:sldId id="256"/>
            <p14:sldId id="258"/>
          </p14:sldIdLst>
        </p14:section>
        <p14:section name="Contexto" id="{020EE1E1-3A98-4012-88AD-4D1F44ABF477}">
          <p14:sldIdLst>
            <p14:sldId id="269"/>
            <p14:sldId id="257"/>
            <p14:sldId id="299"/>
            <p14:sldId id="260"/>
            <p14:sldId id="262"/>
            <p14:sldId id="261"/>
            <p14:sldId id="267"/>
            <p14:sldId id="266"/>
            <p14:sldId id="264"/>
            <p14:sldId id="265"/>
            <p14:sldId id="301"/>
            <p14:sldId id="300"/>
          </p14:sldIdLst>
        </p14:section>
        <p14:section name="Introducción a SysML" id="{7828CB76-7FA9-457B-8F0C-E46856CB5241}">
          <p14:sldIdLst>
            <p14:sldId id="270"/>
            <p14:sldId id="263"/>
            <p14:sldId id="268"/>
            <p14:sldId id="271"/>
            <p14:sldId id="272"/>
            <p14:sldId id="278"/>
            <p14:sldId id="275"/>
            <p14:sldId id="280"/>
          </p14:sldIdLst>
        </p14:section>
        <p14:section name="Casos de Uso" id="{E24C480C-16A0-442C-A04F-E4CA56E64C3E}">
          <p14:sldIdLst>
            <p14:sldId id="281"/>
            <p14:sldId id="292"/>
            <p14:sldId id="282"/>
          </p14:sldIdLst>
        </p14:section>
        <p14:section name="Diagrama de Requerimientos" id="{43587C52-7642-49E6-B8DF-A6142CEDE646}">
          <p14:sldIdLst>
            <p14:sldId id="283"/>
            <p14:sldId id="304"/>
            <p14:sldId id="305"/>
            <p14:sldId id="294"/>
            <p14:sldId id="279"/>
            <p14:sldId id="298"/>
          </p14:sldIdLst>
        </p14:section>
        <p14:section name="Máquina de estados" id="{5F55695A-B08E-4340-81A4-7F0A264CE832}">
          <p14:sldIdLst>
            <p14:sldId id="284"/>
            <p14:sldId id="295"/>
          </p14:sldIdLst>
        </p14:section>
        <p14:section name="Secuencias" id="{D0432F2E-6960-4B61-894A-6FD055EF1214}">
          <p14:sldIdLst>
            <p14:sldId id="285"/>
            <p14:sldId id="306"/>
            <p14:sldId id="296"/>
          </p14:sldIdLst>
        </p14:section>
        <p14:section name="Actividades" id="{534C0886-0D07-4D4F-B09C-25F5FE5816E3}">
          <p14:sldIdLst>
            <p14:sldId id="286"/>
          </p14:sldIdLst>
        </p14:section>
        <p14:section name="Estructura" id="{1273ECE3-C494-4EEF-B1CC-C6F909814907}">
          <p14:sldIdLst>
            <p14:sldId id="273"/>
            <p14:sldId id="274"/>
            <p14:sldId id="288"/>
            <p14:sldId id="287"/>
            <p14:sldId id="28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 Alonso Villa Garzon" initials="FAVG" lastIdx="2" clrIdx="0">
    <p:extLst>
      <p:ext uri="{19B8F6BF-5375-455C-9EA6-DF929625EA0E}">
        <p15:presenceInfo xmlns:p15="http://schemas.microsoft.com/office/powerpoint/2012/main" userId="a2c2f5299fe9e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9E5DD-6C92-4F5B-8DC1-B027EE4230EE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D8C200A-29C5-43DC-A8C6-53ED2885AE51}">
      <dgm:prSet phldrT="[Texto]"/>
      <dgm:spPr/>
      <dgm:t>
        <a:bodyPr/>
        <a:lstStyle/>
        <a:p>
          <a:r>
            <a:rPr lang="es-ES" dirty="0" err="1"/>
            <a:t>SysML</a:t>
          </a:r>
          <a:r>
            <a:rPr lang="es-ES" dirty="0"/>
            <a:t> ™ - Lenguaje de </a:t>
          </a:r>
          <a:r>
            <a:rPr lang="es-ES" dirty="0" err="1"/>
            <a:t>de</a:t>
          </a:r>
          <a:r>
            <a:rPr lang="es-ES" dirty="0"/>
            <a:t> Modelado de Sistemas</a:t>
          </a:r>
        </a:p>
      </dgm:t>
    </dgm:pt>
    <dgm:pt modelId="{D08C2A5B-B187-4194-8D1D-B7306433A25D}" type="parTrans" cxnId="{29D55D86-DDCF-4C62-92D6-C845FE3BF576}">
      <dgm:prSet/>
      <dgm:spPr/>
      <dgm:t>
        <a:bodyPr/>
        <a:lstStyle/>
        <a:p>
          <a:endParaRPr lang="es-ES"/>
        </a:p>
      </dgm:t>
    </dgm:pt>
    <dgm:pt modelId="{768243B9-DED1-4557-B586-1AE2FAE0C031}" type="sibTrans" cxnId="{29D55D86-DDCF-4C62-92D6-C845FE3BF576}">
      <dgm:prSet/>
      <dgm:spPr/>
      <dgm:t>
        <a:bodyPr/>
        <a:lstStyle/>
        <a:p>
          <a:endParaRPr lang="es-ES"/>
        </a:p>
      </dgm:t>
    </dgm:pt>
    <dgm:pt modelId="{A1E27E6D-146B-4592-A16E-E1E388E5CEF7}">
      <dgm:prSet phldrT="[Texto]"/>
      <dgm:spPr/>
      <dgm:t>
        <a:bodyPr/>
        <a:lstStyle/>
        <a:p>
          <a:r>
            <a:rPr lang="es-ES" dirty="0"/>
            <a:t>BPMN™ –  Modelado de Procesos del Negocio</a:t>
          </a:r>
        </a:p>
      </dgm:t>
    </dgm:pt>
    <dgm:pt modelId="{602E280E-E4AA-445D-BC74-4DDE0D266978}" type="parTrans" cxnId="{EF8EC8F2-DB43-463A-9B69-D4A039763E69}">
      <dgm:prSet/>
      <dgm:spPr/>
      <dgm:t>
        <a:bodyPr/>
        <a:lstStyle/>
        <a:p>
          <a:endParaRPr lang="es-ES"/>
        </a:p>
      </dgm:t>
    </dgm:pt>
    <dgm:pt modelId="{08D532D3-7155-4479-BC6F-6882583ED6FD}" type="sibTrans" cxnId="{EF8EC8F2-DB43-463A-9B69-D4A039763E69}">
      <dgm:prSet/>
      <dgm:spPr/>
      <dgm:t>
        <a:bodyPr/>
        <a:lstStyle/>
        <a:p>
          <a:endParaRPr lang="es-ES"/>
        </a:p>
      </dgm:t>
    </dgm:pt>
    <dgm:pt modelId="{8E133CBB-18AA-43D1-9EF5-C95A083CAC1F}">
      <dgm:prSet phldrT="[Texto]"/>
      <dgm:spPr/>
      <dgm:t>
        <a:bodyPr/>
        <a:lstStyle/>
        <a:p>
          <a:r>
            <a:rPr lang="es-ES" dirty="0"/>
            <a:t>UML® – Lenguaje de Modelado Unificado</a:t>
          </a:r>
        </a:p>
      </dgm:t>
    </dgm:pt>
    <dgm:pt modelId="{DCB76E17-896B-4867-9472-0B44A4EAD552}" type="parTrans" cxnId="{B058B789-1090-4EE1-9A01-5B4A4B460621}">
      <dgm:prSet/>
      <dgm:spPr/>
      <dgm:t>
        <a:bodyPr/>
        <a:lstStyle/>
        <a:p>
          <a:endParaRPr lang="es-ES"/>
        </a:p>
      </dgm:t>
    </dgm:pt>
    <dgm:pt modelId="{28A7E7EF-E70C-4BCB-BAAE-2DC77FF0C210}" type="sibTrans" cxnId="{B058B789-1090-4EE1-9A01-5B4A4B460621}">
      <dgm:prSet/>
      <dgm:spPr/>
      <dgm:t>
        <a:bodyPr/>
        <a:lstStyle/>
        <a:p>
          <a:endParaRPr lang="es-ES"/>
        </a:p>
      </dgm:t>
    </dgm:pt>
    <dgm:pt modelId="{1C2BF0F0-E01D-42FC-A875-A24F474522C9}" type="pres">
      <dgm:prSet presAssocID="{2DF9E5DD-6C92-4F5B-8DC1-B027EE4230EE}" presName="Name0" presStyleCnt="0">
        <dgm:presLayoutVars>
          <dgm:chMax val="21"/>
          <dgm:chPref val="21"/>
        </dgm:presLayoutVars>
      </dgm:prSet>
      <dgm:spPr/>
    </dgm:pt>
    <dgm:pt modelId="{B2046F64-B527-43FD-BB33-86B50F9C06AB}" type="pres">
      <dgm:prSet presAssocID="{CD8C200A-29C5-43DC-A8C6-53ED2885AE51}" presName="text1" presStyleCnt="0"/>
      <dgm:spPr/>
    </dgm:pt>
    <dgm:pt modelId="{708191AC-1522-4076-9D52-A990EBF022A6}" type="pres">
      <dgm:prSet presAssocID="{CD8C200A-29C5-43DC-A8C6-53ED2885AE5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C832A6-ED2D-4FED-8EDA-3272C4921951}" type="pres">
      <dgm:prSet presAssocID="{CD8C200A-29C5-43DC-A8C6-53ED2885AE51}" presName="textaccent1" presStyleCnt="0"/>
      <dgm:spPr/>
    </dgm:pt>
    <dgm:pt modelId="{3EA4DE44-D5C1-44F3-8F50-7F65E4DE1B43}" type="pres">
      <dgm:prSet presAssocID="{CD8C200A-29C5-43DC-A8C6-53ED2885AE51}" presName="accentRepeatNode" presStyleLbl="solidAlignAcc1" presStyleIdx="0" presStyleCnt="6"/>
      <dgm:spPr/>
    </dgm:pt>
    <dgm:pt modelId="{37A4757E-1A94-4353-BF25-D16B787E8BF9}" type="pres">
      <dgm:prSet presAssocID="{768243B9-DED1-4557-B586-1AE2FAE0C031}" presName="image1" presStyleCnt="0"/>
      <dgm:spPr/>
    </dgm:pt>
    <dgm:pt modelId="{978B6FC5-72FB-4F62-A279-90FBD237688F}" type="pres">
      <dgm:prSet presAssocID="{768243B9-DED1-4557-B586-1AE2FAE0C031}" presName="imageRepeatNode" presStyleLbl="alignAcc1" presStyleIdx="0" presStyleCnt="3"/>
      <dgm:spPr/>
    </dgm:pt>
    <dgm:pt modelId="{16108C6F-E720-486D-AE25-069A6EF5BDC5}" type="pres">
      <dgm:prSet presAssocID="{768243B9-DED1-4557-B586-1AE2FAE0C031}" presName="imageaccent1" presStyleCnt="0"/>
      <dgm:spPr/>
    </dgm:pt>
    <dgm:pt modelId="{77A9FDEA-DBF3-4916-9DF2-3FFB3F3CC1E9}" type="pres">
      <dgm:prSet presAssocID="{768243B9-DED1-4557-B586-1AE2FAE0C031}" presName="accentRepeatNode" presStyleLbl="solidAlignAcc1" presStyleIdx="1" presStyleCnt="6"/>
      <dgm:spPr/>
    </dgm:pt>
    <dgm:pt modelId="{26376ABD-D302-4280-AB45-77BF98B79738}" type="pres">
      <dgm:prSet presAssocID="{A1E27E6D-146B-4592-A16E-E1E388E5CEF7}" presName="text2" presStyleCnt="0"/>
      <dgm:spPr/>
    </dgm:pt>
    <dgm:pt modelId="{1F74C6F5-2287-4EEB-9A14-E5EEEEA4CC85}" type="pres">
      <dgm:prSet presAssocID="{A1E27E6D-146B-4592-A16E-E1E388E5CEF7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21B52B-17EE-4C1D-A94C-6EAD7800A453}" type="pres">
      <dgm:prSet presAssocID="{A1E27E6D-146B-4592-A16E-E1E388E5CEF7}" presName="textaccent2" presStyleCnt="0"/>
      <dgm:spPr/>
    </dgm:pt>
    <dgm:pt modelId="{F104D346-ED35-4D3B-9ED2-2375832A8559}" type="pres">
      <dgm:prSet presAssocID="{A1E27E6D-146B-4592-A16E-E1E388E5CEF7}" presName="accentRepeatNode" presStyleLbl="solidAlignAcc1" presStyleIdx="2" presStyleCnt="6"/>
      <dgm:spPr/>
    </dgm:pt>
    <dgm:pt modelId="{F4494BF3-6D30-46A2-8B8E-24BC9E6E0730}" type="pres">
      <dgm:prSet presAssocID="{08D532D3-7155-4479-BC6F-6882583ED6FD}" presName="image2" presStyleCnt="0"/>
      <dgm:spPr/>
    </dgm:pt>
    <dgm:pt modelId="{4D104C6F-1F81-4A27-8D4A-709D1116C17B}" type="pres">
      <dgm:prSet presAssocID="{08D532D3-7155-4479-BC6F-6882583ED6FD}" presName="imageRepeatNode" presStyleLbl="alignAcc1" presStyleIdx="1" presStyleCnt="3"/>
      <dgm:spPr/>
    </dgm:pt>
    <dgm:pt modelId="{D2259D2D-A9FC-408C-909F-BA7FE78555A1}" type="pres">
      <dgm:prSet presAssocID="{08D532D3-7155-4479-BC6F-6882583ED6FD}" presName="imageaccent2" presStyleCnt="0"/>
      <dgm:spPr/>
    </dgm:pt>
    <dgm:pt modelId="{3C4794F2-9E85-424B-B002-418026235B25}" type="pres">
      <dgm:prSet presAssocID="{08D532D3-7155-4479-BC6F-6882583ED6FD}" presName="accentRepeatNode" presStyleLbl="solidAlignAcc1" presStyleIdx="3" presStyleCnt="6"/>
      <dgm:spPr/>
    </dgm:pt>
    <dgm:pt modelId="{FD0E12F8-F2E4-4AA5-B39A-E5A45E8F1ADC}" type="pres">
      <dgm:prSet presAssocID="{8E133CBB-18AA-43D1-9EF5-C95A083CAC1F}" presName="text3" presStyleCnt="0"/>
      <dgm:spPr/>
    </dgm:pt>
    <dgm:pt modelId="{E7D7271E-F282-428D-A435-930E1F90480B}" type="pres">
      <dgm:prSet presAssocID="{8E133CBB-18AA-43D1-9EF5-C95A083CAC1F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A028D03-3C03-49B8-AFD2-F4DC715FBDED}" type="pres">
      <dgm:prSet presAssocID="{8E133CBB-18AA-43D1-9EF5-C95A083CAC1F}" presName="textaccent3" presStyleCnt="0"/>
      <dgm:spPr/>
    </dgm:pt>
    <dgm:pt modelId="{B2E9B241-A0D0-40DD-8029-D47ECD7D755D}" type="pres">
      <dgm:prSet presAssocID="{8E133CBB-18AA-43D1-9EF5-C95A083CAC1F}" presName="accentRepeatNode" presStyleLbl="solidAlignAcc1" presStyleIdx="4" presStyleCnt="6"/>
      <dgm:spPr/>
    </dgm:pt>
    <dgm:pt modelId="{A29B2221-4A46-491A-AD9B-E70D8F83C921}" type="pres">
      <dgm:prSet presAssocID="{28A7E7EF-E70C-4BCB-BAAE-2DC77FF0C210}" presName="image3" presStyleCnt="0"/>
      <dgm:spPr/>
    </dgm:pt>
    <dgm:pt modelId="{BCD5D77D-4F1E-4FFF-97E4-5AB35F685759}" type="pres">
      <dgm:prSet presAssocID="{28A7E7EF-E70C-4BCB-BAAE-2DC77FF0C210}" presName="imageRepeatNode" presStyleLbl="alignAcc1" presStyleIdx="2" presStyleCnt="3" custLinFactNeighborX="-572"/>
      <dgm:spPr/>
    </dgm:pt>
    <dgm:pt modelId="{CDF5EF2F-0386-45B8-8EE7-BA1089D8FADA}" type="pres">
      <dgm:prSet presAssocID="{28A7E7EF-E70C-4BCB-BAAE-2DC77FF0C210}" presName="imageaccent3" presStyleCnt="0"/>
      <dgm:spPr/>
    </dgm:pt>
    <dgm:pt modelId="{D62DD677-F881-4686-BA94-65630F7F9441}" type="pres">
      <dgm:prSet presAssocID="{28A7E7EF-E70C-4BCB-BAAE-2DC77FF0C210}" presName="accentRepeatNode" presStyleLbl="solidAlignAcc1" presStyleIdx="5" presStyleCnt="6"/>
      <dgm:spPr/>
    </dgm:pt>
  </dgm:ptLst>
  <dgm:cxnLst>
    <dgm:cxn modelId="{CFDFCB16-5FFE-445B-87C9-207F2A557510}" type="presOf" srcId="{CD8C200A-29C5-43DC-A8C6-53ED2885AE51}" destId="{708191AC-1522-4076-9D52-A990EBF022A6}" srcOrd="0" destOrd="0" presId="urn:microsoft.com/office/officeart/2008/layout/HexagonCluster"/>
    <dgm:cxn modelId="{AD371A1A-9F76-49EE-99B3-59DCE009A3B6}" type="presOf" srcId="{2DF9E5DD-6C92-4F5B-8DC1-B027EE4230EE}" destId="{1C2BF0F0-E01D-42FC-A875-A24F474522C9}" srcOrd="0" destOrd="0" presId="urn:microsoft.com/office/officeart/2008/layout/HexagonCluster"/>
    <dgm:cxn modelId="{2AF47132-DCDA-4BD5-8E88-08EE36DA15FB}" type="presOf" srcId="{28A7E7EF-E70C-4BCB-BAAE-2DC77FF0C210}" destId="{BCD5D77D-4F1E-4FFF-97E4-5AB35F685759}" srcOrd="0" destOrd="0" presId="urn:microsoft.com/office/officeart/2008/layout/HexagonCluster"/>
    <dgm:cxn modelId="{DAD6F45F-9D8C-49B4-AA3F-AFE3465E14A5}" type="presOf" srcId="{A1E27E6D-146B-4592-A16E-E1E388E5CEF7}" destId="{1F74C6F5-2287-4EEB-9A14-E5EEEEA4CC85}" srcOrd="0" destOrd="0" presId="urn:microsoft.com/office/officeart/2008/layout/HexagonCluster"/>
    <dgm:cxn modelId="{47EEE665-E300-44C5-9B3A-26701F2AEC1F}" type="presOf" srcId="{08D532D3-7155-4479-BC6F-6882583ED6FD}" destId="{4D104C6F-1F81-4A27-8D4A-709D1116C17B}" srcOrd="0" destOrd="0" presId="urn:microsoft.com/office/officeart/2008/layout/HexagonCluster"/>
    <dgm:cxn modelId="{29D55D86-DDCF-4C62-92D6-C845FE3BF576}" srcId="{2DF9E5DD-6C92-4F5B-8DC1-B027EE4230EE}" destId="{CD8C200A-29C5-43DC-A8C6-53ED2885AE51}" srcOrd="0" destOrd="0" parTransId="{D08C2A5B-B187-4194-8D1D-B7306433A25D}" sibTransId="{768243B9-DED1-4557-B586-1AE2FAE0C031}"/>
    <dgm:cxn modelId="{B058B789-1090-4EE1-9A01-5B4A4B460621}" srcId="{2DF9E5DD-6C92-4F5B-8DC1-B027EE4230EE}" destId="{8E133CBB-18AA-43D1-9EF5-C95A083CAC1F}" srcOrd="2" destOrd="0" parTransId="{DCB76E17-896B-4867-9472-0B44A4EAD552}" sibTransId="{28A7E7EF-E70C-4BCB-BAAE-2DC77FF0C210}"/>
    <dgm:cxn modelId="{83051492-5397-43C5-BC13-CEFCCB42B472}" type="presOf" srcId="{768243B9-DED1-4557-B586-1AE2FAE0C031}" destId="{978B6FC5-72FB-4F62-A279-90FBD237688F}" srcOrd="0" destOrd="0" presId="urn:microsoft.com/office/officeart/2008/layout/HexagonCluster"/>
    <dgm:cxn modelId="{F9EAAAB9-656B-4776-927A-E03F92952F35}" type="presOf" srcId="{8E133CBB-18AA-43D1-9EF5-C95A083CAC1F}" destId="{E7D7271E-F282-428D-A435-930E1F90480B}" srcOrd="0" destOrd="0" presId="urn:microsoft.com/office/officeart/2008/layout/HexagonCluster"/>
    <dgm:cxn modelId="{EF8EC8F2-DB43-463A-9B69-D4A039763E69}" srcId="{2DF9E5DD-6C92-4F5B-8DC1-B027EE4230EE}" destId="{A1E27E6D-146B-4592-A16E-E1E388E5CEF7}" srcOrd="1" destOrd="0" parTransId="{602E280E-E4AA-445D-BC74-4DDE0D266978}" sibTransId="{08D532D3-7155-4479-BC6F-6882583ED6FD}"/>
    <dgm:cxn modelId="{B50AD7F2-5424-41CA-BB97-10A95E0278DB}" type="presParOf" srcId="{1C2BF0F0-E01D-42FC-A875-A24F474522C9}" destId="{B2046F64-B527-43FD-BB33-86B50F9C06AB}" srcOrd="0" destOrd="0" presId="urn:microsoft.com/office/officeart/2008/layout/HexagonCluster"/>
    <dgm:cxn modelId="{6FD71CF9-DC50-46F1-93CA-AB4A351BE4EB}" type="presParOf" srcId="{B2046F64-B527-43FD-BB33-86B50F9C06AB}" destId="{708191AC-1522-4076-9D52-A990EBF022A6}" srcOrd="0" destOrd="0" presId="urn:microsoft.com/office/officeart/2008/layout/HexagonCluster"/>
    <dgm:cxn modelId="{71B719FE-785C-456C-8299-71A7899EFE30}" type="presParOf" srcId="{1C2BF0F0-E01D-42FC-A875-A24F474522C9}" destId="{D6C832A6-ED2D-4FED-8EDA-3272C4921951}" srcOrd="1" destOrd="0" presId="urn:microsoft.com/office/officeart/2008/layout/HexagonCluster"/>
    <dgm:cxn modelId="{B5F7810C-1128-4790-9E46-A635D4C4D253}" type="presParOf" srcId="{D6C832A6-ED2D-4FED-8EDA-3272C4921951}" destId="{3EA4DE44-D5C1-44F3-8F50-7F65E4DE1B43}" srcOrd="0" destOrd="0" presId="urn:microsoft.com/office/officeart/2008/layout/HexagonCluster"/>
    <dgm:cxn modelId="{A6360F2A-769E-4EDC-B724-7B3F58687BC9}" type="presParOf" srcId="{1C2BF0F0-E01D-42FC-A875-A24F474522C9}" destId="{37A4757E-1A94-4353-BF25-D16B787E8BF9}" srcOrd="2" destOrd="0" presId="urn:microsoft.com/office/officeart/2008/layout/HexagonCluster"/>
    <dgm:cxn modelId="{1A48374B-8537-49CB-945C-3F91CEB69FAE}" type="presParOf" srcId="{37A4757E-1A94-4353-BF25-D16B787E8BF9}" destId="{978B6FC5-72FB-4F62-A279-90FBD237688F}" srcOrd="0" destOrd="0" presId="urn:microsoft.com/office/officeart/2008/layout/HexagonCluster"/>
    <dgm:cxn modelId="{09C8E1A8-DF5C-4253-B085-35B9AAF8BD15}" type="presParOf" srcId="{1C2BF0F0-E01D-42FC-A875-A24F474522C9}" destId="{16108C6F-E720-486D-AE25-069A6EF5BDC5}" srcOrd="3" destOrd="0" presId="urn:microsoft.com/office/officeart/2008/layout/HexagonCluster"/>
    <dgm:cxn modelId="{E9B0D3CC-1870-412B-A268-BDF6CF316838}" type="presParOf" srcId="{16108C6F-E720-486D-AE25-069A6EF5BDC5}" destId="{77A9FDEA-DBF3-4916-9DF2-3FFB3F3CC1E9}" srcOrd="0" destOrd="0" presId="urn:microsoft.com/office/officeart/2008/layout/HexagonCluster"/>
    <dgm:cxn modelId="{4F14E0A2-AE47-4461-843C-59DD525AE450}" type="presParOf" srcId="{1C2BF0F0-E01D-42FC-A875-A24F474522C9}" destId="{26376ABD-D302-4280-AB45-77BF98B79738}" srcOrd="4" destOrd="0" presId="urn:microsoft.com/office/officeart/2008/layout/HexagonCluster"/>
    <dgm:cxn modelId="{B1DEBA48-C121-4F09-B20D-5B234A8911ED}" type="presParOf" srcId="{26376ABD-D302-4280-AB45-77BF98B79738}" destId="{1F74C6F5-2287-4EEB-9A14-E5EEEEA4CC85}" srcOrd="0" destOrd="0" presId="urn:microsoft.com/office/officeart/2008/layout/HexagonCluster"/>
    <dgm:cxn modelId="{E5EBFC07-8627-4803-81A2-0FA62496FD91}" type="presParOf" srcId="{1C2BF0F0-E01D-42FC-A875-A24F474522C9}" destId="{8521B52B-17EE-4C1D-A94C-6EAD7800A453}" srcOrd="5" destOrd="0" presId="urn:microsoft.com/office/officeart/2008/layout/HexagonCluster"/>
    <dgm:cxn modelId="{FFE0B1BA-D2E1-4F3F-9DCB-12F68B508500}" type="presParOf" srcId="{8521B52B-17EE-4C1D-A94C-6EAD7800A453}" destId="{F104D346-ED35-4D3B-9ED2-2375832A8559}" srcOrd="0" destOrd="0" presId="urn:microsoft.com/office/officeart/2008/layout/HexagonCluster"/>
    <dgm:cxn modelId="{3AA59425-7913-4EDD-8DF1-EEA754579F24}" type="presParOf" srcId="{1C2BF0F0-E01D-42FC-A875-A24F474522C9}" destId="{F4494BF3-6D30-46A2-8B8E-24BC9E6E0730}" srcOrd="6" destOrd="0" presId="urn:microsoft.com/office/officeart/2008/layout/HexagonCluster"/>
    <dgm:cxn modelId="{2E00CD1B-6E20-4B4B-8205-A9E30AFE73EC}" type="presParOf" srcId="{F4494BF3-6D30-46A2-8B8E-24BC9E6E0730}" destId="{4D104C6F-1F81-4A27-8D4A-709D1116C17B}" srcOrd="0" destOrd="0" presId="urn:microsoft.com/office/officeart/2008/layout/HexagonCluster"/>
    <dgm:cxn modelId="{A75C75A3-505C-455F-AA52-CFD4A5AC1727}" type="presParOf" srcId="{1C2BF0F0-E01D-42FC-A875-A24F474522C9}" destId="{D2259D2D-A9FC-408C-909F-BA7FE78555A1}" srcOrd="7" destOrd="0" presId="urn:microsoft.com/office/officeart/2008/layout/HexagonCluster"/>
    <dgm:cxn modelId="{52D6AEE0-89D5-48F5-82C7-CB9254087E44}" type="presParOf" srcId="{D2259D2D-A9FC-408C-909F-BA7FE78555A1}" destId="{3C4794F2-9E85-424B-B002-418026235B25}" srcOrd="0" destOrd="0" presId="urn:microsoft.com/office/officeart/2008/layout/HexagonCluster"/>
    <dgm:cxn modelId="{89815B47-C896-4211-AFF3-08537C035110}" type="presParOf" srcId="{1C2BF0F0-E01D-42FC-A875-A24F474522C9}" destId="{FD0E12F8-F2E4-4AA5-B39A-E5A45E8F1ADC}" srcOrd="8" destOrd="0" presId="urn:microsoft.com/office/officeart/2008/layout/HexagonCluster"/>
    <dgm:cxn modelId="{4CA19E1A-C3EF-4CD5-AF68-0319F25E09DB}" type="presParOf" srcId="{FD0E12F8-F2E4-4AA5-B39A-E5A45E8F1ADC}" destId="{E7D7271E-F282-428D-A435-930E1F90480B}" srcOrd="0" destOrd="0" presId="urn:microsoft.com/office/officeart/2008/layout/HexagonCluster"/>
    <dgm:cxn modelId="{B0870D81-B3CA-4851-A638-4914ADD80D4F}" type="presParOf" srcId="{1C2BF0F0-E01D-42FC-A875-A24F474522C9}" destId="{7A028D03-3C03-49B8-AFD2-F4DC715FBDED}" srcOrd="9" destOrd="0" presId="urn:microsoft.com/office/officeart/2008/layout/HexagonCluster"/>
    <dgm:cxn modelId="{80F7E545-FD92-4E4A-9B75-DD4CE25BD480}" type="presParOf" srcId="{7A028D03-3C03-49B8-AFD2-F4DC715FBDED}" destId="{B2E9B241-A0D0-40DD-8029-D47ECD7D755D}" srcOrd="0" destOrd="0" presId="urn:microsoft.com/office/officeart/2008/layout/HexagonCluster"/>
    <dgm:cxn modelId="{4CE5B531-884D-41B9-B76F-957536FC9947}" type="presParOf" srcId="{1C2BF0F0-E01D-42FC-A875-A24F474522C9}" destId="{A29B2221-4A46-491A-AD9B-E70D8F83C921}" srcOrd="10" destOrd="0" presId="urn:microsoft.com/office/officeart/2008/layout/HexagonCluster"/>
    <dgm:cxn modelId="{72043745-51D7-4272-9A24-F8331962C07B}" type="presParOf" srcId="{A29B2221-4A46-491A-AD9B-E70D8F83C921}" destId="{BCD5D77D-4F1E-4FFF-97E4-5AB35F685759}" srcOrd="0" destOrd="0" presId="urn:microsoft.com/office/officeart/2008/layout/HexagonCluster"/>
    <dgm:cxn modelId="{6612E303-C113-4B9A-AD1E-2CE3CB6FB6B2}" type="presParOf" srcId="{1C2BF0F0-E01D-42FC-A875-A24F474522C9}" destId="{CDF5EF2F-0386-45B8-8EE7-BA1089D8FADA}" srcOrd="11" destOrd="0" presId="urn:microsoft.com/office/officeart/2008/layout/HexagonCluster"/>
    <dgm:cxn modelId="{A61EB1E6-0082-44AC-8497-402B39810641}" type="presParOf" srcId="{CDF5EF2F-0386-45B8-8EE7-BA1089D8FADA}" destId="{D62DD677-F881-4686-BA94-65630F7F944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 err="1"/>
            <a:t>Tipo:bdd</a:t>
          </a:r>
          <a:endParaRPr lang="es-ES" dirty="0"/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ibd</a:t>
          </a:r>
          <a:endParaRPr lang="es-ES" dirty="0"/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pkg</a:t>
          </a:r>
          <a:endParaRPr lang="es-ES" dirty="0"/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Tipo: par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0EE1A8-0B43-4374-86D3-21B9F364E42F}" type="pres">
      <dgm:prSet presAssocID="{BD059510-63DB-42CD-8BC0-F4DEFFBBA126}" presName="hierRoot1" presStyleCnt="0">
        <dgm:presLayoutVars>
          <dgm:hierBranch val="init"/>
        </dgm:presLayoutVars>
      </dgm:prSet>
      <dgm:spPr/>
    </dgm:pt>
    <dgm:pt modelId="{FC47F71C-BBA5-47B8-A1A6-C952DB1555D2}" type="pres">
      <dgm:prSet presAssocID="{BD059510-63DB-42CD-8BC0-F4DEFFBBA126}" presName="rootComposite1" presStyleCnt="0"/>
      <dgm:spPr/>
    </dgm:pt>
    <dgm:pt modelId="{91ACFF45-5023-498D-A77D-AE8370D000D8}" type="pres">
      <dgm:prSet presAssocID="{BD059510-63DB-42CD-8BC0-F4DEFFBBA126}" presName="rootText1" presStyleLbl="node0" presStyleIdx="0" presStyleCnt="1">
        <dgm:presLayoutVars>
          <dgm:chMax/>
          <dgm:chPref val="3"/>
        </dgm:presLayoutVars>
      </dgm:prSet>
      <dgm:spPr/>
    </dgm:pt>
    <dgm:pt modelId="{AF79E857-2668-49C8-8A0C-07AE9E9990BA}" type="pres">
      <dgm:prSet presAssocID="{BD059510-63DB-42CD-8BC0-F4DEFFBBA126}" presName="titleText1" presStyleLbl="fgAcc0" presStyleIdx="0" presStyleCnt="1">
        <dgm:presLayoutVars>
          <dgm:chMax val="0"/>
          <dgm:chPref val="0"/>
        </dgm:presLayoutVars>
      </dgm:prSet>
      <dgm:spPr/>
    </dgm:pt>
    <dgm:pt modelId="{16690733-87AC-4D44-835E-3FEA40F3E8C0}" type="pres">
      <dgm:prSet presAssocID="{BD059510-63DB-42CD-8BC0-F4DEFFBBA126}" presName="rootConnector1" presStyleLbl="node1" presStyleIdx="0" presStyleCnt="4"/>
      <dgm:spPr/>
    </dgm:pt>
    <dgm:pt modelId="{83E005E5-AB6A-4DEA-9B2D-A667A8E50B75}" type="pres">
      <dgm:prSet presAssocID="{BD059510-63DB-42CD-8BC0-F4DEFFBBA126}" presName="hierChild2" presStyleCnt="0"/>
      <dgm:spPr/>
    </dgm:pt>
    <dgm:pt modelId="{673EBE67-40A7-4315-A21C-E86023715EFB}" type="pres">
      <dgm:prSet presAssocID="{5C1A8B3B-BE3C-4AAE-9495-5B6BE43DFCCF}" presName="Name37" presStyleLbl="parChTrans1D2" presStyleIdx="0" presStyleCnt="3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0" presStyleCnt="4" custScaleX="143790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0" presStyleCnt="4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2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2" presStyleIdx="1" presStyleCnt="3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1" presStyleCnt="4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1" presStyleCnt="4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2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3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2" presStyleCnt="4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2" presStyleCnt="4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3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2" presStyleIdx="2" presStyleCnt="3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3" presStyleCnt="4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3" presStyleCnt="4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2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D2BB75AC-8083-4649-8085-A117D8575136}" type="pres">
      <dgm:prSet presAssocID="{BD059510-63DB-42CD-8BC0-F4DEFFBBA126}" presName="hierChild3" presStyleCnt="0"/>
      <dgm:spPr/>
    </dgm:pt>
  </dgm:ptLst>
  <dgm:cxnLst>
    <dgm:cxn modelId="{A278B900-CDB4-4619-AFF8-0CCBD1390EF2}" type="presOf" srcId="{BD059510-63DB-42CD-8BC0-F4DEFFBBA126}" destId="{91ACFF45-5023-498D-A77D-AE8370D000D8}" srcOrd="0" destOrd="0" presId="urn:microsoft.com/office/officeart/2008/layout/NameandTitleOrganizationalChart"/>
    <dgm:cxn modelId="{3DFA3507-7F2B-4360-B15F-ABE4F34558F7}" type="presOf" srcId="{6AAC12E8-E0AF-47E8-96EC-998019FD4F49}" destId="{9709197F-5222-4DA4-820A-3A2AFFC38E34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8114C645-1BCD-49F2-94AD-C8E8B94B9781}" type="presOf" srcId="{EC0503A6-8B8F-48F9-984E-18C768EF6CF1}" destId="{DFEBFD06-9F5B-4899-BDCB-0913753ED40E}" srcOrd="0" destOrd="0" presId="urn:microsoft.com/office/officeart/2008/layout/NameandTitleOrganizationalChart"/>
    <dgm:cxn modelId="{03212446-745E-48AA-9E11-386C9DBAB46B}" type="presOf" srcId="{576E1F9B-1B25-47B2-AB4B-C96FA37270D7}" destId="{AA22AD59-61AD-4F90-9E51-1004A7C9F8E4}" srcOrd="0" destOrd="0" presId="urn:microsoft.com/office/officeart/2008/layout/NameandTitleOrganizationalChart"/>
    <dgm:cxn modelId="{364C6E6B-92E3-402D-832A-4E25A1FE720E}" type="presOf" srcId="{474F5167-200C-4F26-88C6-E4F09CCD85CD}" destId="{AF79E857-2668-49C8-8A0C-07AE9E9990BA}" srcOrd="0" destOrd="0" presId="urn:microsoft.com/office/officeart/2008/layout/NameandTitleOrganizationalChart"/>
    <dgm:cxn modelId="{FD1ABC4D-9750-4AB6-B16C-809A813C218A}" type="presOf" srcId="{6AAC12E8-E0AF-47E8-96EC-998019FD4F49}" destId="{C6B0EEF6-0018-4961-97B1-A4F77564034D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B0BCC858-A36B-4FFD-BC1B-80427619E3DE}" type="presOf" srcId="{38297F9C-9474-4AD2-AA7A-6CEFEB28698F}" destId="{3F491F66-2E46-4797-8BB0-F3935652718F}" srcOrd="0" destOrd="0" presId="urn:microsoft.com/office/officeart/2008/layout/NameandTitleOrganizationalChart"/>
    <dgm:cxn modelId="{A91A6480-3B2D-482D-B57C-23E6B3588F25}" type="presOf" srcId="{8D80ACDE-6374-4E5D-8652-138EE54D7787}" destId="{5AB32F75-457B-44BF-A8FD-F27D49CABF07}" srcOrd="1" destOrd="0" presId="urn:microsoft.com/office/officeart/2008/layout/NameandTitleOrganizationalChart"/>
    <dgm:cxn modelId="{333E3292-AA02-43B2-A34A-42A34979558C}" type="presOf" srcId="{6E5A40FF-A5A6-4883-829F-9957A254A858}" destId="{2E6FCDBC-1159-4386-AE19-9A361CAAF47D}" srcOrd="0" destOrd="0" presId="urn:microsoft.com/office/officeart/2008/layout/NameandTitleOrganizationalChart"/>
    <dgm:cxn modelId="{3398A393-7ABA-402E-8D92-70310D926408}" type="presOf" srcId="{F26091CA-9A7F-4FC2-8A47-A9C0BC28AA7B}" destId="{112BF888-3899-42EC-B3E4-722CE8F17367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9EBF60A3-60FB-4FDC-9A3B-F1710B5D905F}" srcId="{055FE660-8FB8-4952-B888-8D6A76A7A599}" destId="{BD059510-63DB-42CD-8BC0-F4DEFFBBA126}" srcOrd="0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EA0D1AA6-06FD-47EE-8E45-98518169A089}" type="presOf" srcId="{8D80ACDE-6374-4E5D-8652-138EE54D7787}" destId="{9B493CE9-6918-4E20-9D78-9F8950EE93B7}" srcOrd="0" destOrd="0" presId="urn:microsoft.com/office/officeart/2008/layout/NameandTitleOrganizationalChart"/>
    <dgm:cxn modelId="{167A47B7-1ABA-4F0A-87FB-80122C6EABEA}" type="presOf" srcId="{A12A389E-087C-4684-8B80-36672DB114F5}" destId="{AD1C54D7-1A4C-4916-95CA-5AC6A47DE798}" srcOrd="1" destOrd="0" presId="urn:microsoft.com/office/officeart/2008/layout/NameandTitleOrganizationalChart"/>
    <dgm:cxn modelId="{BFE1A0C1-9C53-4D7B-BE71-E92477AD8FF2}" type="presOf" srcId="{4095E677-C803-40F2-BA2C-06B2D5CB9189}" destId="{088CA354-168A-4955-88AD-89F8C8004E20}" srcOrd="0" destOrd="0" presId="urn:microsoft.com/office/officeart/2008/layout/NameandTitleOrganizationalChart"/>
    <dgm:cxn modelId="{E3883EE2-8403-4F3B-9C17-81A625017564}" type="presOf" srcId="{AED84825-61A5-4CC7-A083-88F78C76BB52}" destId="{87445DE7-10BE-4079-885A-CFF7375AE985}" srcOrd="0" destOrd="0" presId="urn:microsoft.com/office/officeart/2008/layout/NameandTitleOrganizationalChart"/>
    <dgm:cxn modelId="{86A480F2-E491-4900-ABEE-A13FC1A43B4A}" type="presOf" srcId="{3D958DF5-C6B6-497D-B8EF-AE2E2D6EADCC}" destId="{042A0476-C533-4781-985D-5C19E20600C5}" srcOrd="0" destOrd="0" presId="urn:microsoft.com/office/officeart/2008/layout/NameandTitleOrganizationalChart"/>
    <dgm:cxn modelId="{15A21CF5-DF1B-4A91-B396-CB6DF4563032}" type="presOf" srcId="{38297F9C-9474-4AD2-AA7A-6CEFEB28698F}" destId="{4F6BCC04-1A09-4231-83A0-C6163E9CEB5F}" srcOrd="1" destOrd="0" presId="urn:microsoft.com/office/officeart/2008/layout/NameandTitleOrganizationalChart"/>
    <dgm:cxn modelId="{3E4B4BFB-FB9A-4AF2-872D-88F6C98125E4}" type="presOf" srcId="{BD059510-63DB-42CD-8BC0-F4DEFFBBA126}" destId="{16690733-87AC-4D44-835E-3FEA40F3E8C0}" srcOrd="1" destOrd="0" presId="urn:microsoft.com/office/officeart/2008/layout/NameandTitleOrganizationalChart"/>
    <dgm:cxn modelId="{936042FC-A086-432E-AE2C-32BBFA06B4F7}" type="presOf" srcId="{5C1A8B3B-BE3C-4AAE-9495-5B6BE43DFCCF}" destId="{673EBE67-40A7-4315-A21C-E86023715EFB}" srcOrd="0" destOrd="0" presId="urn:microsoft.com/office/officeart/2008/layout/NameandTitleOrganizationalChart"/>
    <dgm:cxn modelId="{0B82F0FF-AC56-4447-B8FD-73E4B0A101BB}" type="presOf" srcId="{A12A389E-087C-4684-8B80-36672DB114F5}" destId="{9D49C236-10DA-4B19-8C58-AD67319B9E62}" srcOrd="0" destOrd="0" presId="urn:microsoft.com/office/officeart/2008/layout/NameandTitleOrganizationalChart"/>
    <dgm:cxn modelId="{49F1B00A-6363-4C30-832F-FEC631102D1B}" type="presParOf" srcId="{585C09AC-07E2-4008-A571-2449B2164D1A}" destId="{9C0EE1A8-0B43-4374-86D3-21B9F364E42F}" srcOrd="0" destOrd="0" presId="urn:microsoft.com/office/officeart/2008/layout/NameandTitleOrganizationalChart"/>
    <dgm:cxn modelId="{734193CC-ECEB-4CF9-AB2D-54A7E5D57536}" type="presParOf" srcId="{9C0EE1A8-0B43-4374-86D3-21B9F364E42F}" destId="{FC47F71C-BBA5-47B8-A1A6-C952DB1555D2}" srcOrd="0" destOrd="0" presId="urn:microsoft.com/office/officeart/2008/layout/NameandTitleOrganizationalChart"/>
    <dgm:cxn modelId="{5F5A6ED9-7C60-4283-8B03-21FCE13607EA}" type="presParOf" srcId="{FC47F71C-BBA5-47B8-A1A6-C952DB1555D2}" destId="{91ACFF45-5023-498D-A77D-AE8370D000D8}" srcOrd="0" destOrd="0" presId="urn:microsoft.com/office/officeart/2008/layout/NameandTitleOrganizationalChart"/>
    <dgm:cxn modelId="{50AD58AC-08B3-47DE-9B9D-BAF172311010}" type="presParOf" srcId="{FC47F71C-BBA5-47B8-A1A6-C952DB1555D2}" destId="{AF79E857-2668-49C8-8A0C-07AE9E9990BA}" srcOrd="1" destOrd="0" presId="urn:microsoft.com/office/officeart/2008/layout/NameandTitleOrganizationalChart"/>
    <dgm:cxn modelId="{BCF37952-9F20-4D6F-8937-B81C12693455}" type="presParOf" srcId="{FC47F71C-BBA5-47B8-A1A6-C952DB1555D2}" destId="{16690733-87AC-4D44-835E-3FEA40F3E8C0}" srcOrd="2" destOrd="0" presId="urn:microsoft.com/office/officeart/2008/layout/NameandTitleOrganizationalChart"/>
    <dgm:cxn modelId="{D78F5C60-BC46-41C7-97E9-36F9DACA52AF}" type="presParOf" srcId="{9C0EE1A8-0B43-4374-86D3-21B9F364E42F}" destId="{83E005E5-AB6A-4DEA-9B2D-A667A8E50B75}" srcOrd="1" destOrd="0" presId="urn:microsoft.com/office/officeart/2008/layout/NameandTitleOrganizationalChart"/>
    <dgm:cxn modelId="{68027608-74F2-4EE8-A778-686CF6CEB761}" type="presParOf" srcId="{83E005E5-AB6A-4DEA-9B2D-A667A8E50B75}" destId="{673EBE67-40A7-4315-A21C-E86023715EFB}" srcOrd="0" destOrd="0" presId="urn:microsoft.com/office/officeart/2008/layout/NameandTitleOrganizationalChart"/>
    <dgm:cxn modelId="{A1E5651C-EE42-425A-91A3-003F98E8920C}" type="presParOf" srcId="{83E005E5-AB6A-4DEA-9B2D-A667A8E50B75}" destId="{5B2E598C-B420-42CC-8BCF-0A3156CDC480}" srcOrd="1" destOrd="0" presId="urn:microsoft.com/office/officeart/2008/layout/NameandTitleOrganizationalChart"/>
    <dgm:cxn modelId="{EB7F1CA9-0756-4C1D-998B-19B668CF8D9C}" type="presParOf" srcId="{5B2E598C-B420-42CC-8BCF-0A3156CDC480}" destId="{76F742D1-3B90-41A5-AAAF-54C8F51164C0}" srcOrd="0" destOrd="0" presId="urn:microsoft.com/office/officeart/2008/layout/NameandTitleOrganizationalChart"/>
    <dgm:cxn modelId="{5303BDC9-46D4-4F5E-9509-040D7AC0A6E8}" type="presParOf" srcId="{76F742D1-3B90-41A5-AAAF-54C8F51164C0}" destId="{9709197F-5222-4DA4-820A-3A2AFFC38E34}" srcOrd="0" destOrd="0" presId="urn:microsoft.com/office/officeart/2008/layout/NameandTitleOrganizationalChart"/>
    <dgm:cxn modelId="{65987083-0C5C-4458-A830-A435BF2786D4}" type="presParOf" srcId="{76F742D1-3B90-41A5-AAAF-54C8F51164C0}" destId="{042A0476-C533-4781-985D-5C19E20600C5}" srcOrd="1" destOrd="0" presId="urn:microsoft.com/office/officeart/2008/layout/NameandTitleOrganizationalChart"/>
    <dgm:cxn modelId="{9A36FBCD-BD84-46E3-810C-98B09DA3B54B}" type="presParOf" srcId="{76F742D1-3B90-41A5-AAAF-54C8F51164C0}" destId="{C6B0EEF6-0018-4961-97B1-A4F77564034D}" srcOrd="2" destOrd="0" presId="urn:microsoft.com/office/officeart/2008/layout/NameandTitleOrganizationalChart"/>
    <dgm:cxn modelId="{0AB4ADD8-FCD9-4D3C-8350-710B3287577D}" type="presParOf" srcId="{5B2E598C-B420-42CC-8BCF-0A3156CDC480}" destId="{BC87A44A-0C8B-4237-B8EB-631E3F07BF7F}" srcOrd="1" destOrd="0" presId="urn:microsoft.com/office/officeart/2008/layout/NameandTitleOrganizationalChart"/>
    <dgm:cxn modelId="{A4A4E0A0-CD8D-41E8-AA85-15CDA4B11335}" type="presParOf" srcId="{5B2E598C-B420-42CC-8BCF-0A3156CDC480}" destId="{1C37B333-A87A-41DA-BBA9-737AE369A24E}" srcOrd="2" destOrd="0" presId="urn:microsoft.com/office/officeart/2008/layout/NameandTitleOrganizationalChart"/>
    <dgm:cxn modelId="{7C05F334-DEA3-480D-8C5E-BD7FBA1F0D0E}" type="presParOf" srcId="{83E005E5-AB6A-4DEA-9B2D-A667A8E50B75}" destId="{088CA354-168A-4955-88AD-89F8C8004E20}" srcOrd="2" destOrd="0" presId="urn:microsoft.com/office/officeart/2008/layout/NameandTitleOrganizationalChart"/>
    <dgm:cxn modelId="{5CB580DB-E4AC-4D16-9340-B45CA30FF274}" type="presParOf" srcId="{83E005E5-AB6A-4DEA-9B2D-A667A8E50B75}" destId="{68FDF8B3-3195-4372-AFD0-506C01344C95}" srcOrd="3" destOrd="0" presId="urn:microsoft.com/office/officeart/2008/layout/NameandTitleOrganizationalChart"/>
    <dgm:cxn modelId="{2F2F19F8-4264-4461-966C-4EE513B1D0CC}" type="presParOf" srcId="{68FDF8B3-3195-4372-AFD0-506C01344C95}" destId="{8C806AF1-8178-4801-B772-CF23CB66A656}" srcOrd="0" destOrd="0" presId="urn:microsoft.com/office/officeart/2008/layout/NameandTitleOrganizationalChart"/>
    <dgm:cxn modelId="{7394AAE2-AE1D-4E80-B501-7B6EB437AE71}" type="presParOf" srcId="{8C806AF1-8178-4801-B772-CF23CB66A656}" destId="{9D49C236-10DA-4B19-8C58-AD67319B9E62}" srcOrd="0" destOrd="0" presId="urn:microsoft.com/office/officeart/2008/layout/NameandTitleOrganizationalChart"/>
    <dgm:cxn modelId="{73683011-ED29-41EA-BAE2-75EF7C66B4D4}" type="presParOf" srcId="{8C806AF1-8178-4801-B772-CF23CB66A656}" destId="{DFEBFD06-9F5B-4899-BDCB-0913753ED40E}" srcOrd="1" destOrd="0" presId="urn:microsoft.com/office/officeart/2008/layout/NameandTitleOrganizationalChart"/>
    <dgm:cxn modelId="{F1F4E387-7C0B-4D32-B65E-1865732BDC6A}" type="presParOf" srcId="{8C806AF1-8178-4801-B772-CF23CB66A656}" destId="{AD1C54D7-1A4C-4916-95CA-5AC6A47DE798}" srcOrd="2" destOrd="0" presId="urn:microsoft.com/office/officeart/2008/layout/NameandTitleOrganizationalChart"/>
    <dgm:cxn modelId="{27937DC7-0711-4C28-B022-E24C2352EC61}" type="presParOf" srcId="{68FDF8B3-3195-4372-AFD0-506C01344C95}" destId="{CB025AD3-A3B8-474C-AB5D-4685C34DA0B3}" srcOrd="1" destOrd="0" presId="urn:microsoft.com/office/officeart/2008/layout/NameandTitleOrganizationalChart"/>
    <dgm:cxn modelId="{0DF025EB-A2F1-4BE3-955C-52EB2E4C61F9}" type="presParOf" srcId="{CB025AD3-A3B8-474C-AB5D-4685C34DA0B3}" destId="{2E6FCDBC-1159-4386-AE19-9A361CAAF47D}" srcOrd="0" destOrd="0" presId="urn:microsoft.com/office/officeart/2008/layout/NameandTitleOrganizationalChart"/>
    <dgm:cxn modelId="{5B4831D8-AB84-42A1-B1B4-BCB989586287}" type="presParOf" srcId="{CB025AD3-A3B8-474C-AB5D-4685C34DA0B3}" destId="{49791D1F-1788-421F-B099-F2B8EA590430}" srcOrd="1" destOrd="0" presId="urn:microsoft.com/office/officeart/2008/layout/NameandTitleOrganizationalChart"/>
    <dgm:cxn modelId="{887332EC-671E-48F8-9754-8AD8291EC5B5}" type="presParOf" srcId="{49791D1F-1788-421F-B099-F2B8EA590430}" destId="{84D537BA-38C2-440D-BA2C-7F1D965D4B25}" srcOrd="0" destOrd="0" presId="urn:microsoft.com/office/officeart/2008/layout/NameandTitleOrganizationalChart"/>
    <dgm:cxn modelId="{8BB7C054-238D-4486-94D2-49C88F6C6C6C}" type="presParOf" srcId="{84D537BA-38C2-440D-BA2C-7F1D965D4B25}" destId="{3F491F66-2E46-4797-8BB0-F3935652718F}" srcOrd="0" destOrd="0" presId="urn:microsoft.com/office/officeart/2008/layout/NameandTitleOrganizationalChart"/>
    <dgm:cxn modelId="{B3D7B66C-CBE4-48E6-8B1A-659BFE69F3C3}" type="presParOf" srcId="{84D537BA-38C2-440D-BA2C-7F1D965D4B25}" destId="{AA22AD59-61AD-4F90-9E51-1004A7C9F8E4}" srcOrd="1" destOrd="0" presId="urn:microsoft.com/office/officeart/2008/layout/NameandTitleOrganizationalChart"/>
    <dgm:cxn modelId="{65A24BBC-E1B1-4D31-8BA1-7BABE76F5E01}" type="presParOf" srcId="{84D537BA-38C2-440D-BA2C-7F1D965D4B25}" destId="{4F6BCC04-1A09-4231-83A0-C6163E9CEB5F}" srcOrd="2" destOrd="0" presId="urn:microsoft.com/office/officeart/2008/layout/NameandTitleOrganizationalChart"/>
    <dgm:cxn modelId="{E29731CB-324B-4550-8004-1C90454F6848}" type="presParOf" srcId="{49791D1F-1788-421F-B099-F2B8EA590430}" destId="{1CA4F8A9-2D65-46AC-95AD-0ED3755BED53}" srcOrd="1" destOrd="0" presId="urn:microsoft.com/office/officeart/2008/layout/NameandTitleOrganizationalChart"/>
    <dgm:cxn modelId="{4986D4E2-D0EE-438B-9993-09ECF162C48A}" type="presParOf" srcId="{49791D1F-1788-421F-B099-F2B8EA590430}" destId="{4437A1C9-A46F-4515-9311-8368E55BC76C}" srcOrd="2" destOrd="0" presId="urn:microsoft.com/office/officeart/2008/layout/NameandTitleOrganizationalChart"/>
    <dgm:cxn modelId="{A15DC107-F772-4830-86A6-BD90F824319F}" type="presParOf" srcId="{68FDF8B3-3195-4372-AFD0-506C01344C95}" destId="{959CF757-4A3E-4BB6-B668-7B1FA3D9DE61}" srcOrd="2" destOrd="0" presId="urn:microsoft.com/office/officeart/2008/layout/NameandTitleOrganizationalChart"/>
    <dgm:cxn modelId="{B50D76F5-E53E-417C-B341-CC5998D97044}" type="presParOf" srcId="{83E005E5-AB6A-4DEA-9B2D-A667A8E50B75}" destId="{112BF888-3899-42EC-B3E4-722CE8F17367}" srcOrd="4" destOrd="0" presId="urn:microsoft.com/office/officeart/2008/layout/NameandTitleOrganizationalChart"/>
    <dgm:cxn modelId="{E11D0ABE-009F-41D5-B327-B6956DDBC400}" type="presParOf" srcId="{83E005E5-AB6A-4DEA-9B2D-A667A8E50B75}" destId="{F8265D33-443D-47A6-A534-88427041B639}" srcOrd="5" destOrd="0" presId="urn:microsoft.com/office/officeart/2008/layout/NameandTitleOrganizationalChart"/>
    <dgm:cxn modelId="{E92728C3-0754-487A-A355-F5C5B0DFF6A9}" type="presParOf" srcId="{F8265D33-443D-47A6-A534-88427041B639}" destId="{1B92848D-3C70-4571-964A-1ABF4E1491E0}" srcOrd="0" destOrd="0" presId="urn:microsoft.com/office/officeart/2008/layout/NameandTitleOrganizationalChart"/>
    <dgm:cxn modelId="{055C4B8F-6C5A-4F84-9915-FCF04546E3AD}" type="presParOf" srcId="{1B92848D-3C70-4571-964A-1ABF4E1491E0}" destId="{9B493CE9-6918-4E20-9D78-9F8950EE93B7}" srcOrd="0" destOrd="0" presId="urn:microsoft.com/office/officeart/2008/layout/NameandTitleOrganizationalChart"/>
    <dgm:cxn modelId="{3B7DB33A-79AA-4D2E-98D0-45A598BC40B5}" type="presParOf" srcId="{1B92848D-3C70-4571-964A-1ABF4E1491E0}" destId="{87445DE7-10BE-4079-885A-CFF7375AE985}" srcOrd="1" destOrd="0" presId="urn:microsoft.com/office/officeart/2008/layout/NameandTitleOrganizationalChart"/>
    <dgm:cxn modelId="{E5D0BC46-C2A2-4200-A05F-F49472DBF03A}" type="presParOf" srcId="{1B92848D-3C70-4571-964A-1ABF4E1491E0}" destId="{5AB32F75-457B-44BF-A8FD-F27D49CABF07}" srcOrd="2" destOrd="0" presId="urn:microsoft.com/office/officeart/2008/layout/NameandTitleOrganizationalChart"/>
    <dgm:cxn modelId="{2758A2E5-AC71-4B6A-8B35-C37CDAC9809E}" type="presParOf" srcId="{F8265D33-443D-47A6-A534-88427041B639}" destId="{07266A9B-523D-4D64-89B7-7AE11F478EA3}" srcOrd="1" destOrd="0" presId="urn:microsoft.com/office/officeart/2008/layout/NameandTitleOrganizationalChart"/>
    <dgm:cxn modelId="{72F9D1FB-82FC-4AB7-9170-4F2655BBE6A9}" type="presParOf" srcId="{F8265D33-443D-47A6-A534-88427041B639}" destId="{F67CB44A-0191-4FDD-A559-F6F229305C40}" srcOrd="2" destOrd="0" presId="urn:microsoft.com/office/officeart/2008/layout/NameandTitleOrganizationalChart"/>
    <dgm:cxn modelId="{3E74ADA0-476D-414E-A3A6-383841C96A7F}" type="presParOf" srcId="{9C0EE1A8-0B43-4374-86D3-21B9F364E42F}" destId="{D2BB75AC-8083-4649-8085-A117D857513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Soporta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Especificación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Análisis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Diseño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Verificación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Validación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Para sistemas con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Hardware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Software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Datos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Personas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Instalaciones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169009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Provee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 custT="1"/>
      <dgm:spPr/>
      <dgm:t>
        <a:bodyPr/>
        <a:lstStyle/>
        <a:p>
          <a:r>
            <a:rPr lang="es-ES" sz="1800" dirty="0"/>
            <a:t>Semántica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 custT="1"/>
      <dgm:spPr/>
      <dgm:t>
        <a:bodyPr/>
        <a:lstStyle/>
        <a:p>
          <a:r>
            <a:rPr lang="es-ES" sz="1800" dirty="0"/>
            <a:t>Notación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9E65560C-3344-4E00-94D9-C37886B76834}">
      <dgm:prSet custT="1"/>
      <dgm:spPr/>
      <dgm:t>
        <a:bodyPr/>
        <a:lstStyle/>
        <a:p>
          <a:r>
            <a:rPr lang="es-ES" sz="1800" dirty="0"/>
            <a:t>El Significado</a:t>
          </a:r>
        </a:p>
      </dgm:t>
    </dgm:pt>
    <dgm:pt modelId="{CD51F419-242F-41B6-A7C2-01609BF7A4E2}" type="parTrans" cxnId="{2507C94F-BF2B-4D27-8C88-99C57914EDFC}">
      <dgm:prSet/>
      <dgm:spPr/>
      <dgm:t>
        <a:bodyPr/>
        <a:lstStyle/>
        <a:p>
          <a:endParaRPr lang="es-ES"/>
        </a:p>
      </dgm:t>
    </dgm:pt>
    <dgm:pt modelId="{AE71492C-6D38-4FCC-B6EC-960CBC59B5C4}" type="sibTrans" cxnId="{2507C94F-BF2B-4D27-8C88-99C57914EDFC}">
      <dgm:prSet/>
      <dgm:spPr/>
      <dgm:t>
        <a:bodyPr/>
        <a:lstStyle/>
        <a:p>
          <a:endParaRPr lang="es-ES"/>
        </a:p>
      </dgm:t>
    </dgm:pt>
    <dgm:pt modelId="{ACC7A510-4B08-492B-A6D5-5EA601311B85}">
      <dgm:prSet phldrT="[Texto]" custT="1"/>
      <dgm:spPr/>
      <dgm:t>
        <a:bodyPr/>
        <a:lstStyle/>
        <a:p>
          <a:r>
            <a:rPr lang="es-ES" sz="1800" dirty="0"/>
            <a:t>Representación del Significado</a:t>
          </a:r>
        </a:p>
      </dgm:t>
    </dgm:pt>
    <dgm:pt modelId="{834F8197-5815-43E4-AE66-38EE29135F94}" type="parTrans" cxnId="{745A69F6-EC0C-4823-B263-9CF23FFAFC24}">
      <dgm:prSet/>
      <dgm:spPr/>
      <dgm:t>
        <a:bodyPr/>
        <a:lstStyle/>
        <a:p>
          <a:endParaRPr lang="es-ES"/>
        </a:p>
      </dgm:t>
    </dgm:pt>
    <dgm:pt modelId="{9825D24C-1062-43FE-8D2D-135F096123E4}" type="sibTrans" cxnId="{745A69F6-EC0C-4823-B263-9CF23FFAFC24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39478" custScaleY="20913" custLinFactNeighborX="-397" custLinFactNeighborY="19872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2"/>
      <dgm:spPr/>
    </dgm:pt>
    <dgm:pt modelId="{9FBC71E2-A63A-4726-9A16-DC286E67C600}" type="pres">
      <dgm:prSet presAssocID="{7EA94880-DEAA-4B4D-909D-0BA5B89FD246}" presName="childText" presStyleLbl="bgAcc1" presStyleIdx="0" presStyleCnt="2" custScaleX="65434" custScaleY="33112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2"/>
      <dgm:spPr/>
    </dgm:pt>
    <dgm:pt modelId="{25408E42-F0CB-4E7F-97FA-9A47C6CB3116}" type="pres">
      <dgm:prSet presAssocID="{0766629B-8785-4C75-BF8D-F1BB44F114C8}" presName="childText" presStyleLbl="bgAcc1" presStyleIdx="1" presStyleCnt="2" custScaleX="66357" custScaleY="46603" custLinFactNeighborX="798" custLinFactNeighborY="-17885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4EE01C11-F17C-49A4-A3A2-2FFFA7A77313}" type="presOf" srcId="{9E65560C-3344-4E00-94D9-C37886B76834}" destId="{9FBC71E2-A63A-4726-9A16-DC286E67C600}" srcOrd="0" destOrd="1" presId="urn:microsoft.com/office/officeart/2005/8/layout/hierarchy3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8BF5B43D-9B52-4E59-8DD5-E34EC8F512E3}" type="presOf" srcId="{0766629B-8785-4C75-BF8D-F1BB44F114C8}" destId="{25408E42-F0CB-4E7F-97FA-9A47C6CB3116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4DB90263-6923-4D5A-B9CC-569D6964CD36}" type="presOf" srcId="{CCAFF63A-02D6-4F3E-90F4-C4AA5CF9BE2D}" destId="{E8762305-AF09-4A96-8C1C-77C0034FAD05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2507C94F-BF2B-4D27-8C88-99C57914EDFC}" srcId="{7EA94880-DEAA-4B4D-909D-0BA5B89FD246}" destId="{9E65560C-3344-4E00-94D9-C37886B76834}" srcOrd="0" destOrd="0" parTransId="{CD51F419-242F-41B6-A7C2-01609BF7A4E2}" sibTransId="{AE71492C-6D38-4FCC-B6EC-960CBC59B5C4}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975D6E78-45FF-49A3-A976-472BA7E1FE26}" type="presOf" srcId="{ACC7A510-4B08-492B-A6D5-5EA601311B85}" destId="{25408E42-F0CB-4E7F-97FA-9A47C6CB3116}" srcOrd="0" destOrd="1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745A69F6-EC0C-4823-B263-9CF23FFAFC24}" srcId="{0766629B-8785-4C75-BF8D-F1BB44F114C8}" destId="{ACC7A510-4B08-492B-A6D5-5EA601311B85}" srcOrd="0" destOrd="0" parTransId="{834F8197-5815-43E4-AE66-38EE29135F94}" sibTransId="{9825D24C-1062-43FE-8D2D-135F096123E4}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4276B454-2552-4864-837A-091C60D285AC}" type="presParOf" srcId="{4ED6BCDF-210F-41EC-9BF7-934E48B82051}" destId="{E8762305-AF09-4A96-8C1C-77C0034FAD05}" srcOrd="2" destOrd="0" presId="urn:microsoft.com/office/officeart/2005/8/layout/hierarchy3"/>
    <dgm:cxn modelId="{CD270FD1-9DAB-4145-87D4-FF0BFACBFE11}" type="presParOf" srcId="{4ED6BCDF-210F-41EC-9BF7-934E48B82051}" destId="{25408E42-F0CB-4E7F-97FA-9A47C6CB311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C13CE6A-9DBB-40E8-ACAF-2C6FE30373FD}">
      <dgm:prSet phldrT="[Texto]" custT="1"/>
      <dgm:spPr/>
      <dgm:t>
        <a:bodyPr/>
        <a:lstStyle/>
        <a:p>
          <a:r>
            <a:rPr lang="es-ES" sz="1800"/>
            <a:t>Diagramas SysML ™</a:t>
          </a:r>
          <a:endParaRPr lang="es-ES" sz="1800" dirty="0"/>
        </a:p>
      </dgm:t>
    </dgm:pt>
    <dgm:pt modelId="{E91B94C5-43FE-4CC1-8C16-BC1643517345}" type="parTrans" cxnId="{A9AF29BB-B034-49BA-B101-FCE8CCE7B3B8}">
      <dgm:prSet/>
      <dgm:spPr/>
      <dgm:t>
        <a:bodyPr/>
        <a:lstStyle/>
        <a:p>
          <a:endParaRPr lang="es-ES"/>
        </a:p>
      </dgm:t>
    </dgm:pt>
    <dgm:pt modelId="{531A88D7-B484-41A8-B337-7BF9C8324140}" type="sibTrans" cxnId="{A9AF29BB-B034-49BA-B101-FCE8CCE7B3B8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01E629A-D9FE-43D2-865A-252095B4C4C5}">
      <dgm:prSet phldrT="[Texto]"/>
      <dgm:spPr/>
      <dgm:t>
        <a:bodyPr/>
        <a:lstStyle/>
        <a:p>
          <a:r>
            <a:rPr lang="es-ES" dirty="0"/>
            <a:t>Diagrama de Requerimientos</a:t>
          </a:r>
        </a:p>
      </dgm:t>
    </dgm:pt>
    <dgm:pt modelId="{970394E2-CFB3-44FF-8C08-6906D8DCAAF5}" type="parTrans" cxnId="{3C4BD8C7-D5AC-49D7-BE0D-107BE0ABAEA2}">
      <dgm:prSet/>
      <dgm:spPr/>
      <dgm:t>
        <a:bodyPr/>
        <a:lstStyle/>
        <a:p>
          <a:endParaRPr lang="es-ES"/>
        </a:p>
      </dgm:t>
    </dgm:pt>
    <dgm:pt modelId="{D5C00F8E-B5BA-4BC9-B69E-E251873A7C1F}" type="sibTrans" cxnId="{3C4BD8C7-D5AC-49D7-BE0D-107BE0ABAEA2}">
      <dgm:prSet custT="1"/>
      <dgm:spPr/>
      <dgm:t>
        <a:bodyPr/>
        <a:lstStyle/>
        <a:p>
          <a:r>
            <a:rPr lang="es-ES" sz="1000"/>
            <a:t>Nuevo Diagrama</a:t>
          </a:r>
          <a:endParaRPr lang="es-ES" sz="1000" dirty="0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Nuevo Diagrama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8847C8-8DB2-41C8-BABC-A055DB242280}" type="pres">
      <dgm:prSet presAssocID="{BC13CE6A-9DBB-40E8-ACAF-2C6FE30373FD}" presName="hierRoot1" presStyleCnt="0">
        <dgm:presLayoutVars>
          <dgm:hierBranch val="init"/>
        </dgm:presLayoutVars>
      </dgm:prSet>
      <dgm:spPr/>
    </dgm:pt>
    <dgm:pt modelId="{93B125F1-BBA4-425C-ACAE-FB7B337871AE}" type="pres">
      <dgm:prSet presAssocID="{BC13CE6A-9DBB-40E8-ACAF-2C6FE30373FD}" presName="rootComposite1" presStyleCnt="0"/>
      <dgm:spPr/>
    </dgm:pt>
    <dgm:pt modelId="{85F523EC-77D4-4EC4-8544-EF59F6C9CD33}" type="pres">
      <dgm:prSet presAssocID="{BC13CE6A-9DBB-40E8-ACAF-2C6FE30373FD}" presName="rootText1" presStyleLbl="node0" presStyleIdx="0" presStyleCnt="1" custScaleX="204763" custLinFactNeighborX="-4649" custLinFactNeighborY="-997">
        <dgm:presLayoutVars>
          <dgm:chMax/>
          <dgm:chPref val="3"/>
        </dgm:presLayoutVars>
      </dgm:prSet>
      <dgm:spPr/>
    </dgm:pt>
    <dgm:pt modelId="{280E0885-C744-4892-A958-26EC3506CE64}" type="pres">
      <dgm:prSet presAssocID="{BC13CE6A-9DBB-40E8-ACAF-2C6FE30373F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77912F-F6AE-4E46-876D-74D9BA5509C5}" type="pres">
      <dgm:prSet presAssocID="{BC13CE6A-9DBB-40E8-ACAF-2C6FE30373FD}" presName="rootConnector1" presStyleLbl="node1" presStyleIdx="0" presStyleCnt="11"/>
      <dgm:spPr/>
    </dgm:pt>
    <dgm:pt modelId="{466061F3-6DA4-49CA-9A9A-1E8585FD4FD9}" type="pres">
      <dgm:prSet presAssocID="{BC13CE6A-9DBB-40E8-ACAF-2C6FE30373FD}" presName="hierChild2" presStyleCnt="0"/>
      <dgm:spPr/>
    </dgm:pt>
    <dgm:pt modelId="{1D4A6EA9-97C1-4415-AB45-A8D7387296DC}" type="pres">
      <dgm:prSet presAssocID="{5017975A-4195-4010-B36E-1003019808A4}" presName="Name37" presStyleLbl="parChTrans1D2" presStyleIdx="0" presStyleCnt="3"/>
      <dgm:spPr/>
    </dgm:pt>
    <dgm:pt modelId="{8D92488E-5454-418D-92C8-5F0A0E86B0F3}" type="pres">
      <dgm:prSet presAssocID="{FB34BB29-06BF-4887-89E5-9AB56AFE1D9B}" presName="hierRoot2" presStyleCnt="0">
        <dgm:presLayoutVars>
          <dgm:hierBranch val="init"/>
        </dgm:presLayoutVars>
      </dgm:prSet>
      <dgm:spPr/>
    </dgm:pt>
    <dgm:pt modelId="{E3F868AE-9849-436A-AC41-410EB95C9AE3}" type="pres">
      <dgm:prSet presAssocID="{FB34BB29-06BF-4887-89E5-9AB56AFE1D9B}" presName="rootComposite" presStyleCnt="0"/>
      <dgm:spPr/>
    </dgm:pt>
    <dgm:pt modelId="{68DC429D-7F3C-446B-BB16-D1213175AA42}" type="pres">
      <dgm:prSet presAssocID="{FB34BB29-06BF-4887-89E5-9AB56AFE1D9B}" presName="rootText" presStyleLbl="node1" presStyleIdx="0" presStyleCnt="11">
        <dgm:presLayoutVars>
          <dgm:chMax/>
          <dgm:chPref val="3"/>
        </dgm:presLayoutVars>
      </dgm:prSet>
      <dgm:spPr/>
    </dgm:pt>
    <dgm:pt modelId="{DAFDF285-03B7-4FBD-AAE5-7D64AAADAAEC}" type="pres">
      <dgm:prSet presAssocID="{FB34BB29-06BF-4887-89E5-9AB56AFE1D9B}" presName="titleText2" presStyleLbl="fgAcc1" presStyleIdx="0" presStyleCnt="11">
        <dgm:presLayoutVars>
          <dgm:chMax val="0"/>
          <dgm:chPref val="0"/>
        </dgm:presLayoutVars>
      </dgm:prSet>
      <dgm:spPr/>
    </dgm:pt>
    <dgm:pt modelId="{5D5C90A5-C8FE-4EB4-B321-5A26E9D1457D}" type="pres">
      <dgm:prSet presAssocID="{FB34BB29-06BF-4887-89E5-9AB56AFE1D9B}" presName="rootConnector" presStyleLbl="node2" presStyleIdx="0" presStyleCnt="0"/>
      <dgm:spPr/>
    </dgm:pt>
    <dgm:pt modelId="{7E8BDDB5-4D43-4BC1-AB52-F0D5D54AB16C}" type="pres">
      <dgm:prSet presAssocID="{FB34BB29-06BF-4887-89E5-9AB56AFE1D9B}" presName="hierChild4" presStyleCnt="0"/>
      <dgm:spPr/>
    </dgm:pt>
    <dgm:pt modelId="{A571761D-14C7-411A-AD1C-0CAE75AD8302}" type="pres">
      <dgm:prSet presAssocID="{5B1BDB14-DCCF-46A3-9C22-415FB3FD7E5C}" presName="Name37" presStyleLbl="parChTrans1D3" presStyleIdx="0" presStyleCnt="7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1" presStyleCnt="11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1" presStyleCnt="11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3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3" presStyleIdx="1" presStyleCnt="7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2" presStyleCnt="11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2" presStyleCnt="11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3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3" presStyleIdx="2" presStyleCnt="7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3" presStyleCnt="11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3" presStyleCnt="11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3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3" presStyleIdx="3" presStyleCnt="7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4" presStyleCnt="11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4" presStyleCnt="11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3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89167843-E5F6-401F-9143-61CF28841FDE}" type="pres">
      <dgm:prSet presAssocID="{FB34BB29-06BF-4887-89E5-9AB56AFE1D9B}" presName="hierChild5" presStyleCnt="0"/>
      <dgm:spPr/>
    </dgm:pt>
    <dgm:pt modelId="{7F8539F7-70D7-4349-A9A7-95CB978719F7}" type="pres">
      <dgm:prSet presAssocID="{970394E2-CFB3-44FF-8C08-6906D8DCAAF5}" presName="Name37" presStyleLbl="parChTrans1D2" presStyleIdx="1" presStyleCnt="3"/>
      <dgm:spPr/>
    </dgm:pt>
    <dgm:pt modelId="{B161E946-794F-4FE1-A91A-D27245AA8539}" type="pres">
      <dgm:prSet presAssocID="{601E629A-D9FE-43D2-865A-252095B4C4C5}" presName="hierRoot2" presStyleCnt="0">
        <dgm:presLayoutVars>
          <dgm:hierBranch val="init"/>
        </dgm:presLayoutVars>
      </dgm:prSet>
      <dgm:spPr/>
    </dgm:pt>
    <dgm:pt modelId="{2262D124-03D6-4EEA-9A07-7DA44989B6CE}" type="pres">
      <dgm:prSet presAssocID="{601E629A-D9FE-43D2-865A-252095B4C4C5}" presName="rootComposite" presStyleCnt="0"/>
      <dgm:spPr/>
    </dgm:pt>
    <dgm:pt modelId="{979A8D03-03D9-4864-BB5A-82B404DB9F96}" type="pres">
      <dgm:prSet presAssocID="{601E629A-D9FE-43D2-865A-252095B4C4C5}" presName="rootText" presStyleLbl="node1" presStyleIdx="5" presStyleCnt="11">
        <dgm:presLayoutVars>
          <dgm:chMax/>
          <dgm:chPref val="3"/>
        </dgm:presLayoutVars>
      </dgm:prSet>
      <dgm:spPr/>
    </dgm:pt>
    <dgm:pt modelId="{4D0FC34B-5B16-4BE4-90ED-C98F23065FD7}" type="pres">
      <dgm:prSet presAssocID="{601E629A-D9FE-43D2-865A-252095B4C4C5}" presName="titleText2" presStyleLbl="fgAcc1" presStyleIdx="5" presStyleCnt="11">
        <dgm:presLayoutVars>
          <dgm:chMax val="0"/>
          <dgm:chPref val="0"/>
        </dgm:presLayoutVars>
      </dgm:prSet>
      <dgm:spPr/>
    </dgm:pt>
    <dgm:pt modelId="{BA4074A2-FB32-40D6-BBE0-BE652A2B2E6C}" type="pres">
      <dgm:prSet presAssocID="{601E629A-D9FE-43D2-865A-252095B4C4C5}" presName="rootConnector" presStyleLbl="node2" presStyleIdx="0" presStyleCnt="0"/>
      <dgm:spPr/>
    </dgm:pt>
    <dgm:pt modelId="{6C86EBB2-85D4-45FC-8AFD-D8657F49F556}" type="pres">
      <dgm:prSet presAssocID="{601E629A-D9FE-43D2-865A-252095B4C4C5}" presName="hierChild4" presStyleCnt="0"/>
      <dgm:spPr/>
    </dgm:pt>
    <dgm:pt modelId="{A9E42DA0-1516-4E15-9BF5-388F3B847B8E}" type="pres">
      <dgm:prSet presAssocID="{601E629A-D9FE-43D2-865A-252095B4C4C5}" presName="hierChild5" presStyleCnt="0"/>
      <dgm:spPr/>
    </dgm:pt>
    <dgm:pt modelId="{375AB4FE-014A-41EA-9972-AF7EC12BC85C}" type="pres">
      <dgm:prSet presAssocID="{EA171814-40AE-4ECA-8C0E-58D1193BF279}" presName="Name37" presStyleLbl="parChTrans1D2" presStyleIdx="2" presStyleCnt="3"/>
      <dgm:spPr/>
    </dgm:pt>
    <dgm:pt modelId="{B13BBD45-9A00-488F-B034-F0719B20798D}" type="pres">
      <dgm:prSet presAssocID="{BD059510-63DB-42CD-8BC0-F4DEFFBBA126}" presName="hierRoot2" presStyleCnt="0">
        <dgm:presLayoutVars>
          <dgm:hierBranch val="init"/>
        </dgm:presLayoutVars>
      </dgm:prSet>
      <dgm:spPr/>
    </dgm:pt>
    <dgm:pt modelId="{8FC6FD3A-25B3-4C58-BD25-F0BE5815A7A0}" type="pres">
      <dgm:prSet presAssocID="{BD059510-63DB-42CD-8BC0-F4DEFFBBA126}" presName="rootComposite" presStyleCnt="0"/>
      <dgm:spPr/>
    </dgm:pt>
    <dgm:pt modelId="{2D37F673-A713-4B5A-9F46-24A3E8593938}" type="pres">
      <dgm:prSet presAssocID="{BD059510-63DB-42CD-8BC0-F4DEFFBBA126}" presName="rootText" presStyleLbl="node1" presStyleIdx="6" presStyleCnt="11">
        <dgm:presLayoutVars>
          <dgm:chMax/>
          <dgm:chPref val="3"/>
        </dgm:presLayoutVars>
      </dgm:prSet>
      <dgm:spPr/>
    </dgm:pt>
    <dgm:pt modelId="{61F08A4D-C499-45A8-BE7E-59F357BDAB03}" type="pres">
      <dgm:prSet presAssocID="{BD059510-63DB-42CD-8BC0-F4DEFFBBA126}" presName="titleText2" presStyleLbl="fgAcc1" presStyleIdx="6" presStyleCnt="11">
        <dgm:presLayoutVars>
          <dgm:chMax val="0"/>
          <dgm:chPref val="0"/>
        </dgm:presLayoutVars>
      </dgm:prSet>
      <dgm:spPr/>
    </dgm:pt>
    <dgm:pt modelId="{FBF9390F-75C5-4948-B5CE-026D57B8C2FB}" type="pres">
      <dgm:prSet presAssocID="{BD059510-63DB-42CD-8BC0-F4DEFFBBA126}" presName="rootConnector" presStyleLbl="node2" presStyleIdx="0" presStyleCnt="0"/>
      <dgm:spPr/>
    </dgm:pt>
    <dgm:pt modelId="{1C43A449-2411-4372-B231-B75CB523FD53}" type="pres">
      <dgm:prSet presAssocID="{BD059510-63DB-42CD-8BC0-F4DEFFBBA126}" presName="hierChild4" presStyleCnt="0"/>
      <dgm:spPr/>
    </dgm:pt>
    <dgm:pt modelId="{673EBE67-40A7-4315-A21C-E86023715EFB}" type="pres">
      <dgm:prSet presAssocID="{5C1A8B3B-BE3C-4AAE-9495-5B6BE43DFCCF}" presName="Name37" presStyleLbl="parChTrans1D3" presStyleIdx="4" presStyleCnt="7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7" presStyleCnt="11" custScaleX="114177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7" presStyleCnt="11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3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3" presStyleIdx="5" presStyleCnt="7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8" presStyleCnt="11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8" presStyleCnt="11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3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4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9" presStyleCnt="11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9" presStyleCnt="11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4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3" presStyleIdx="6" presStyleCnt="7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10" presStyleCnt="11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10" presStyleCnt="11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3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1D2CFCC0-42C1-4261-B532-F7C30F622401}" type="pres">
      <dgm:prSet presAssocID="{BD059510-63DB-42CD-8BC0-F4DEFFBBA126}" presName="hierChild5" presStyleCnt="0"/>
      <dgm:spPr/>
    </dgm:pt>
    <dgm:pt modelId="{53B879B7-3B5D-4C94-8AFD-6964FD3D0780}" type="pres">
      <dgm:prSet presAssocID="{BC13CE6A-9DBB-40E8-ACAF-2C6FE30373FD}" presName="hierChild3" presStyleCnt="0"/>
      <dgm:spPr/>
    </dgm:pt>
  </dgm:ptLst>
  <dgm:cxnLst>
    <dgm:cxn modelId="{B5869B04-C65A-4D12-A384-DA3355F4CDE4}" type="presOf" srcId="{0E244F49-22E9-4BEF-BB4E-823FFA02C6BD}" destId="{D0B666A1-16BE-46C2-97BE-EDBB44E0178C}" srcOrd="0" destOrd="0" presId="urn:microsoft.com/office/officeart/2008/layout/NameandTitleOrganizationalChart"/>
    <dgm:cxn modelId="{5DF13106-E4DC-487D-B4F0-8E742A23E277}" type="presOf" srcId="{6E5A40FF-A5A6-4883-829F-9957A254A858}" destId="{2E6FCDBC-1159-4386-AE19-9A361CAAF47D}" srcOrd="0" destOrd="0" presId="urn:microsoft.com/office/officeart/2008/layout/NameandTitleOrganizationalChart"/>
    <dgm:cxn modelId="{F8265806-EB3B-46ED-B606-A09CF20321D1}" type="presOf" srcId="{055FE660-8FB8-4952-B888-8D6A76A7A599}" destId="{585C09AC-07E2-4008-A571-2449B2164D1A}" srcOrd="0" destOrd="0" presId="urn:microsoft.com/office/officeart/2008/layout/NameandTitleOrganizationalChart"/>
    <dgm:cxn modelId="{D7F8BF08-DA49-4680-AA60-289EED628D0D}" type="presOf" srcId="{8D80ACDE-6374-4E5D-8652-138EE54D7787}" destId="{9B493CE9-6918-4E20-9D78-9F8950EE93B7}" srcOrd="0" destOrd="0" presId="urn:microsoft.com/office/officeart/2008/layout/NameandTitleOrganizationalChart"/>
    <dgm:cxn modelId="{FCEEA80C-5465-422B-B035-53DC6B999E11}" type="presOf" srcId="{8D80ACDE-6374-4E5D-8652-138EE54D7787}" destId="{5AB32F75-457B-44BF-A8FD-F27D49CABF07}" srcOrd="1" destOrd="0" presId="urn:microsoft.com/office/officeart/2008/layout/NameandTitleOrganizationalChart"/>
    <dgm:cxn modelId="{D9AFB712-0E90-412C-9BA4-8BA3BD7BD100}" type="presOf" srcId="{D5C00F8E-B5BA-4BC9-B69E-E251873A7C1F}" destId="{4D0FC34B-5B16-4BE4-90ED-C98F23065FD7}" srcOrd="0" destOrd="0" presId="urn:microsoft.com/office/officeart/2008/layout/NameandTitleOrganizationalChart"/>
    <dgm:cxn modelId="{D2055C15-0800-4218-B8CE-5795A699A01B}" type="presOf" srcId="{EA171814-40AE-4ECA-8C0E-58D1193BF279}" destId="{375AB4FE-014A-41EA-9972-AF7EC12BC85C}" srcOrd="0" destOrd="0" presId="urn:microsoft.com/office/officeart/2008/layout/NameandTitleOrganizationalChart"/>
    <dgm:cxn modelId="{CD3ACF1B-2B37-46A6-ADD2-A4EFBD84984A}" srcId="{BC13CE6A-9DBB-40E8-ACAF-2C6FE30373FD}" destId="{FB34BB29-06BF-4887-89E5-9AB56AFE1D9B}" srcOrd="0" destOrd="0" parTransId="{5017975A-4195-4010-B36E-1003019808A4}" sibTransId="{CC80C681-62AF-4316-ADE5-04D8D630CB95}"/>
    <dgm:cxn modelId="{A3A4AE1F-9FE6-4B96-908B-58C25F0C41FB}" type="presOf" srcId="{4095E677-C803-40F2-BA2C-06B2D5CB9189}" destId="{088CA354-168A-4955-88AD-89F8C8004E20}" srcOrd="0" destOrd="0" presId="urn:microsoft.com/office/officeart/2008/layout/NameandTitleOrganizationalChart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C027F626-423B-41B6-B7B2-502E9AEC70A3}" type="presOf" srcId="{6AAC12E8-E0AF-47E8-96EC-998019FD4F49}" destId="{9709197F-5222-4DA4-820A-3A2AFFC38E34}" srcOrd="0" destOrd="0" presId="urn:microsoft.com/office/officeart/2008/layout/NameandTitleOrganizationalChart"/>
    <dgm:cxn modelId="{86DE493B-D93E-4AB2-8EEE-06A817E070FE}" type="presOf" srcId="{FB34BB29-06BF-4887-89E5-9AB56AFE1D9B}" destId="{5D5C90A5-C8FE-4EB4-B321-5A26E9D1457D}" srcOrd="1" destOrd="0" presId="urn:microsoft.com/office/officeart/2008/layout/NameandTitleOrganizationalChart"/>
    <dgm:cxn modelId="{42F6733D-FEB8-425D-B3E6-4908F7BB9049}" type="presOf" srcId="{F26091CA-9A7F-4FC2-8A47-A9C0BC28AA7B}" destId="{112BF888-3899-42EC-B3E4-722CE8F17367}" srcOrd="0" destOrd="0" presId="urn:microsoft.com/office/officeart/2008/layout/NameandTitleOrganizationalChart"/>
    <dgm:cxn modelId="{D8055D5B-D80F-47BF-8DF5-7AD23D727F7A}" type="presOf" srcId="{601E629A-D9FE-43D2-865A-252095B4C4C5}" destId="{979A8D03-03D9-4864-BB5A-82B404DB9F96}" srcOrd="0" destOrd="0" presId="urn:microsoft.com/office/officeart/2008/layout/NameandTitleOrganizationalChart"/>
    <dgm:cxn modelId="{92145D5C-B33C-4C7F-B2AC-25060FE93CD5}" type="presOf" srcId="{4B5C0431-51F8-41E3-A354-B64E91B94DE2}" destId="{2FE68992-50E2-44D2-A0BC-097F6B21F89B}" srcOrd="1" destOrd="0" presId="urn:microsoft.com/office/officeart/2008/layout/NameandTitleOrganizationalChart"/>
    <dgm:cxn modelId="{85FF1461-C0EC-4166-842A-2847156080C8}" type="presOf" srcId="{531A88D7-B484-41A8-B337-7BF9C8324140}" destId="{280E0885-C744-4892-A958-26EC3506CE64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1A513B65-1AEE-467D-A661-84DBA6A55E5F}" type="presOf" srcId="{332787FA-10F5-4FBC-9635-49D4EDC6522E}" destId="{70939A82-6DE5-4812-A052-7437D3E0E31F}" srcOrd="0" destOrd="0" presId="urn:microsoft.com/office/officeart/2008/layout/NameandTitleOrganizationalChart"/>
    <dgm:cxn modelId="{6A797C48-8927-42A6-A8F2-669AD4708588}" type="presOf" srcId="{BC13CE6A-9DBB-40E8-ACAF-2C6FE30373FD}" destId="{85F523EC-77D4-4EC4-8544-EF59F6C9CD33}" srcOrd="0" destOrd="0" presId="urn:microsoft.com/office/officeart/2008/layout/NameandTitleOrganizationalChart"/>
    <dgm:cxn modelId="{C01F9E68-2045-45A6-B9FB-AD4F50D139E6}" type="presOf" srcId="{85CC51CC-C44D-4CC9-A250-BEA99C8C6080}" destId="{C7EC98A2-2B1D-42A0-AF52-39B5B6851D43}" srcOrd="0" destOrd="0" presId="urn:microsoft.com/office/officeart/2008/layout/NameandTitleOrganizationalChart"/>
    <dgm:cxn modelId="{19F9426D-029B-4FCA-853E-57C38A813B40}" type="presOf" srcId="{5B1BDB14-DCCF-46A3-9C22-415FB3FD7E5C}" destId="{A571761D-14C7-411A-AD1C-0CAE75AD8302}" srcOrd="0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9164D652-E520-40AB-AA2C-766E340AD8D0}" type="presOf" srcId="{521E5B01-415B-4D57-88E2-40185180D562}" destId="{D9CD813F-F627-4B03-B46A-205AD3DF1DA7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5AEFFD57-FC0A-4654-BB2C-6866269CD8AB}" type="presOf" srcId="{521E5B01-415B-4D57-88E2-40185180D562}" destId="{A96DF9A7-BFF1-4712-B64D-2F3499E562E4}" srcOrd="0" destOrd="0" presId="urn:microsoft.com/office/officeart/2008/layout/NameandTitleOrganizationalChart"/>
    <dgm:cxn modelId="{6C492479-29CE-4E6D-9043-DBED7B05C41A}" type="presOf" srcId="{EC0503A6-8B8F-48F9-984E-18C768EF6CF1}" destId="{DFEBFD06-9F5B-4899-BDCB-0913753ED40E}" srcOrd="0" destOrd="0" presId="urn:microsoft.com/office/officeart/2008/layout/NameandTitleOrganizationalChart"/>
    <dgm:cxn modelId="{2719D959-D369-42C7-B40E-9DF2F64EDB60}" type="presOf" srcId="{CC80C681-62AF-4316-ADE5-04D8D630CB95}" destId="{DAFDF285-03B7-4FBD-AAE5-7D64AAADAAEC}" srcOrd="0" destOrd="0" presId="urn:microsoft.com/office/officeart/2008/layout/NameandTitleOrganizationalChart"/>
    <dgm:cxn modelId="{0B86207D-3CE8-47C9-AE52-7E7F28AB1891}" type="presOf" srcId="{BD059510-63DB-42CD-8BC0-F4DEFFBBA126}" destId="{FBF9390F-75C5-4948-B5CE-026D57B8C2FB}" srcOrd="1" destOrd="0" presId="urn:microsoft.com/office/officeart/2008/layout/NameandTitleOrganizationalChart"/>
    <dgm:cxn modelId="{DD483389-6D61-4975-BCE9-2896C046C7C5}" type="presOf" srcId="{38297F9C-9474-4AD2-AA7A-6CEFEB28698F}" destId="{4F6BCC04-1A09-4231-83A0-C6163E9CEB5F}" srcOrd="1" destOrd="0" presId="urn:microsoft.com/office/officeart/2008/layout/NameandTitleOrganizationalChart"/>
    <dgm:cxn modelId="{A7D1C58A-791B-4743-A128-A7CC59B89880}" type="presOf" srcId="{970394E2-CFB3-44FF-8C08-6906D8DCAAF5}" destId="{7F8539F7-70D7-4349-A9A7-95CB978719F7}" srcOrd="0" destOrd="0" presId="urn:microsoft.com/office/officeart/2008/layout/NameandTitleOrganizationalChart"/>
    <dgm:cxn modelId="{5C64EE8D-8D60-43F4-A6FF-2BEB39E5219D}" type="presOf" srcId="{576E1F9B-1B25-47B2-AB4B-C96FA37270D7}" destId="{AA22AD59-61AD-4F90-9E51-1004A7C9F8E4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0BAE4BA0-F3F1-4ECA-BC1B-3EA5AF637C7B}" type="presOf" srcId="{4B5C0431-51F8-41E3-A354-B64E91B94DE2}" destId="{192ACB67-C87E-4ECF-97CB-8705F0CB67D9}" srcOrd="0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9EBF60A3-60FB-4FDC-9A3B-F1710B5D905F}" srcId="{BC13CE6A-9DBB-40E8-ACAF-2C6FE30373FD}" destId="{BD059510-63DB-42CD-8BC0-F4DEFFBBA126}" srcOrd="2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3E0945A6-EAEF-47A0-BC43-F20AB6F9E120}" type="presOf" srcId="{BD059510-63DB-42CD-8BC0-F4DEFFBBA126}" destId="{2D37F673-A713-4B5A-9F46-24A3E8593938}" srcOrd="0" destOrd="0" presId="urn:microsoft.com/office/officeart/2008/layout/NameandTitleOrganizationalChart"/>
    <dgm:cxn modelId="{0853DEA8-7BE9-4402-9776-F64E2F189680}" type="presOf" srcId="{A12A389E-087C-4684-8B80-36672DB114F5}" destId="{9D49C236-10DA-4B19-8C58-AD67319B9E62}" srcOrd="0" destOrd="0" presId="urn:microsoft.com/office/officeart/2008/layout/NameandTitleOrganizationalChart"/>
    <dgm:cxn modelId="{22B3E9AC-30F4-4151-B2E5-3A77C58B9332}" type="presOf" srcId="{C7C795BD-12FD-4054-BC13-F7133770AE51}" destId="{8327945E-E709-4E6D-B625-3DB397C519CF}" srcOrd="0" destOrd="0" presId="urn:microsoft.com/office/officeart/2008/layout/NameandTitleOrganizationalChart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922320AF-CB10-49B6-A666-59C9D2B92737}" type="presOf" srcId="{1A1C21DB-9ADA-48E8-A0B8-33CF68BEF355}" destId="{C9461FD0-706E-4AF6-9757-94D46A246B24}" srcOrd="0" destOrd="0" presId="urn:microsoft.com/office/officeart/2008/layout/NameandTitleOrganizationalChart"/>
    <dgm:cxn modelId="{4921C8AF-2AD1-4CCF-8EB2-8D56E1E66D82}" type="presOf" srcId="{BC13CE6A-9DBB-40E8-ACAF-2C6FE30373FD}" destId="{2077912F-F6AE-4E46-876D-74D9BA5509C5}" srcOrd="1" destOrd="0" presId="urn:microsoft.com/office/officeart/2008/layout/NameandTitleOrganizationalChart"/>
    <dgm:cxn modelId="{7E7198B1-DFD3-4617-A812-E03BD829715F}" type="presOf" srcId="{15251561-D0DA-4253-84F7-6953FB2E3C05}" destId="{34B9320B-82EC-4C16-8806-B706324B9E59}" srcOrd="1" destOrd="0" presId="urn:microsoft.com/office/officeart/2008/layout/NameandTitleOrganizationalChart"/>
    <dgm:cxn modelId="{79C38AB6-A6EF-4451-913E-3E625713831D}" type="presOf" srcId="{6AAC12E8-E0AF-47E8-96EC-998019FD4F49}" destId="{C6B0EEF6-0018-4961-97B1-A4F77564034D}" srcOrd="1" destOrd="0" presId="urn:microsoft.com/office/officeart/2008/layout/NameandTitleOrganizationalChart"/>
    <dgm:cxn modelId="{5D7F00BA-3707-4630-B5B8-29B0097C497F}" type="presOf" srcId="{474F5167-200C-4F26-88C6-E4F09CCD85CD}" destId="{61F08A4D-C499-45A8-BE7E-59F357BDAB03}" srcOrd="0" destOrd="0" presId="urn:microsoft.com/office/officeart/2008/layout/NameandTitleOrganizationalChart"/>
    <dgm:cxn modelId="{A9AF29BB-B034-49BA-B101-FCE8CCE7B3B8}" srcId="{055FE660-8FB8-4952-B888-8D6A76A7A599}" destId="{BC13CE6A-9DBB-40E8-ACAF-2C6FE30373FD}" srcOrd="0" destOrd="0" parTransId="{E91B94C5-43FE-4CC1-8C16-BC1643517345}" sibTransId="{531A88D7-B484-41A8-B337-7BF9C8324140}"/>
    <dgm:cxn modelId="{3EA3C7BE-44B5-44FD-8D00-C91EF0CA719D}" type="presOf" srcId="{AF68C9BC-AB68-41CE-A311-46274BE8F14D}" destId="{E0B9FE0C-0F10-441B-AB91-11F21257A420}" srcOrd="0" destOrd="0" presId="urn:microsoft.com/office/officeart/2008/layout/NameandTitleOrganizationalChart"/>
    <dgm:cxn modelId="{3C4BD8C7-D5AC-49D7-BE0D-107BE0ABAEA2}" srcId="{BC13CE6A-9DBB-40E8-ACAF-2C6FE30373FD}" destId="{601E629A-D9FE-43D2-865A-252095B4C4C5}" srcOrd="1" destOrd="0" parTransId="{970394E2-CFB3-44FF-8C08-6906D8DCAAF5}" sibTransId="{D5C00F8E-B5BA-4BC9-B69E-E251873A7C1F}"/>
    <dgm:cxn modelId="{CC4261CC-1FFB-43A6-BE92-819312A87E56}" type="presOf" srcId="{AF68C9BC-AB68-41CE-A311-46274BE8F14D}" destId="{92D75A91-3A51-4CBE-8163-5A724FBDF446}" srcOrd="1" destOrd="0" presId="urn:microsoft.com/office/officeart/2008/layout/NameandTitleOrganizationalChart"/>
    <dgm:cxn modelId="{16E1FCD2-61DD-4CB9-B486-5F7374721C76}" type="presOf" srcId="{F21E15D0-D9C2-43FB-ACD7-B91E79D5975C}" destId="{8FACF95B-D449-4EF3-8D59-2B568D1EAFEF}" srcOrd="0" destOrd="0" presId="urn:microsoft.com/office/officeart/2008/layout/NameandTitleOrganizationalChart"/>
    <dgm:cxn modelId="{0C92A0DA-E6B4-467C-B4BE-B42887866AB5}" type="presOf" srcId="{3D958DF5-C6B6-497D-B8EF-AE2E2D6EADCC}" destId="{042A0476-C533-4781-985D-5C19E20600C5}" srcOrd="0" destOrd="0" presId="urn:microsoft.com/office/officeart/2008/layout/NameandTitleOrganizationalChart"/>
    <dgm:cxn modelId="{6DACD7DD-435A-4DBA-B4F6-1F1ED7BE7419}" type="presOf" srcId="{A12A389E-087C-4684-8B80-36672DB114F5}" destId="{AD1C54D7-1A4C-4916-95CA-5AC6A47DE798}" srcOrd="1" destOrd="0" presId="urn:microsoft.com/office/officeart/2008/layout/NameandTitleOrganizationalChart"/>
    <dgm:cxn modelId="{2A1BDEDF-C92D-46A7-A4FD-94D78B80957C}" type="presOf" srcId="{38297F9C-9474-4AD2-AA7A-6CEFEB28698F}" destId="{3F491F66-2E46-4797-8BB0-F3935652718F}" srcOrd="0" destOrd="0" presId="urn:microsoft.com/office/officeart/2008/layout/NameandTitleOrganizationalChart"/>
    <dgm:cxn modelId="{4509E7E4-A135-47DD-B2D5-4125616F012C}" type="presOf" srcId="{5C1A8B3B-BE3C-4AAE-9495-5B6BE43DFCCF}" destId="{673EBE67-40A7-4315-A21C-E86023715EFB}" srcOrd="0" destOrd="0" presId="urn:microsoft.com/office/officeart/2008/layout/NameandTitleOrganizationalChart"/>
    <dgm:cxn modelId="{03A61EE8-E71F-4706-A6A5-AFEFE22F7F17}" type="presOf" srcId="{AED84825-61A5-4CC7-A083-88F78C76BB52}" destId="{87445DE7-10BE-4079-885A-CFF7375AE985}" srcOrd="0" destOrd="0" presId="urn:microsoft.com/office/officeart/2008/layout/NameandTitleOrganizationalChart"/>
    <dgm:cxn modelId="{17D03AED-12C2-4072-8B55-106927D4742C}" type="presOf" srcId="{FB34BB29-06BF-4887-89E5-9AB56AFE1D9B}" destId="{68DC429D-7F3C-446B-BB16-D1213175AA42}" srcOrd="0" destOrd="0" presId="urn:microsoft.com/office/officeart/2008/layout/NameandTitleOrganizationalChart"/>
    <dgm:cxn modelId="{F7EC66EE-B6DC-4493-8E75-6D99D2BA35B5}" type="presOf" srcId="{15251561-D0DA-4253-84F7-6953FB2E3C05}" destId="{DE1C32FE-2FBA-472A-8E93-FA2A7BAE2A52}" srcOrd="0" destOrd="0" presId="urn:microsoft.com/office/officeart/2008/layout/NameandTitleOrganizationalChart"/>
    <dgm:cxn modelId="{3A9B5EEF-6819-42EE-817A-B9E319A05E51}" type="presOf" srcId="{5017975A-4195-4010-B36E-1003019808A4}" destId="{1D4A6EA9-97C1-4415-AB45-A8D7387296DC}" srcOrd="0" destOrd="0" presId="urn:microsoft.com/office/officeart/2008/layout/NameandTitleOrganizationalChart"/>
    <dgm:cxn modelId="{F8F00DF3-249A-4A53-BF7F-CE962DFDF700}" type="presOf" srcId="{4FB57BCE-C8F2-403F-BB79-3D684D4DC46D}" destId="{EF441FCF-E78B-427C-80C5-A291887FD32D}" srcOrd="0" destOrd="0" presId="urn:microsoft.com/office/officeart/2008/layout/NameandTitleOrganizationalChart"/>
    <dgm:cxn modelId="{480289F5-3EA3-4930-91FA-257E034FAEDC}" type="presOf" srcId="{601E629A-D9FE-43D2-865A-252095B4C4C5}" destId="{BA4074A2-FB32-40D6-BBE0-BE652A2B2E6C}" srcOrd="1" destOrd="0" presId="urn:microsoft.com/office/officeart/2008/layout/NameandTitleOrganizationalChart"/>
    <dgm:cxn modelId="{03093E72-25E7-4B1B-B2E4-7387133DFEDF}" type="presParOf" srcId="{585C09AC-07E2-4008-A571-2449B2164D1A}" destId="{DF8847C8-8DB2-41C8-BABC-A055DB242280}" srcOrd="0" destOrd="0" presId="urn:microsoft.com/office/officeart/2008/layout/NameandTitleOrganizationalChart"/>
    <dgm:cxn modelId="{054ACD99-B54F-4E28-B3A5-8E58DEF1F93D}" type="presParOf" srcId="{DF8847C8-8DB2-41C8-BABC-A055DB242280}" destId="{93B125F1-BBA4-425C-ACAE-FB7B337871AE}" srcOrd="0" destOrd="0" presId="urn:microsoft.com/office/officeart/2008/layout/NameandTitleOrganizationalChart"/>
    <dgm:cxn modelId="{83DBE81A-14E7-4B01-9B57-99D412F75C4E}" type="presParOf" srcId="{93B125F1-BBA4-425C-ACAE-FB7B337871AE}" destId="{85F523EC-77D4-4EC4-8544-EF59F6C9CD33}" srcOrd="0" destOrd="0" presId="urn:microsoft.com/office/officeart/2008/layout/NameandTitleOrganizationalChart"/>
    <dgm:cxn modelId="{A35E4CE4-EB60-4F43-B7D7-2671455618D5}" type="presParOf" srcId="{93B125F1-BBA4-425C-ACAE-FB7B337871AE}" destId="{280E0885-C744-4892-A958-26EC3506CE64}" srcOrd="1" destOrd="0" presId="urn:microsoft.com/office/officeart/2008/layout/NameandTitleOrganizationalChart"/>
    <dgm:cxn modelId="{929A597A-93B9-485C-A2A1-2126959C1574}" type="presParOf" srcId="{93B125F1-BBA4-425C-ACAE-FB7B337871AE}" destId="{2077912F-F6AE-4E46-876D-74D9BA5509C5}" srcOrd="2" destOrd="0" presId="urn:microsoft.com/office/officeart/2008/layout/NameandTitleOrganizationalChart"/>
    <dgm:cxn modelId="{441F40CB-5180-4CBA-9A31-F310ABE05BE3}" type="presParOf" srcId="{DF8847C8-8DB2-41C8-BABC-A055DB242280}" destId="{466061F3-6DA4-49CA-9A9A-1E8585FD4FD9}" srcOrd="1" destOrd="0" presId="urn:microsoft.com/office/officeart/2008/layout/NameandTitleOrganizationalChart"/>
    <dgm:cxn modelId="{FBA4FD7D-AD42-456D-A2B7-1324174B3818}" type="presParOf" srcId="{466061F3-6DA4-49CA-9A9A-1E8585FD4FD9}" destId="{1D4A6EA9-97C1-4415-AB45-A8D7387296DC}" srcOrd="0" destOrd="0" presId="urn:microsoft.com/office/officeart/2008/layout/NameandTitleOrganizationalChart"/>
    <dgm:cxn modelId="{C6742A3D-3BD0-4C5B-AA49-727223FAFD69}" type="presParOf" srcId="{466061F3-6DA4-49CA-9A9A-1E8585FD4FD9}" destId="{8D92488E-5454-418D-92C8-5F0A0E86B0F3}" srcOrd="1" destOrd="0" presId="urn:microsoft.com/office/officeart/2008/layout/NameandTitleOrganizationalChart"/>
    <dgm:cxn modelId="{0C97D95A-2DFF-429D-9DD6-EB34F5E25955}" type="presParOf" srcId="{8D92488E-5454-418D-92C8-5F0A0E86B0F3}" destId="{E3F868AE-9849-436A-AC41-410EB95C9AE3}" srcOrd="0" destOrd="0" presId="urn:microsoft.com/office/officeart/2008/layout/NameandTitleOrganizationalChart"/>
    <dgm:cxn modelId="{73B21725-BDBA-472B-B851-CBA31E12D8FA}" type="presParOf" srcId="{E3F868AE-9849-436A-AC41-410EB95C9AE3}" destId="{68DC429D-7F3C-446B-BB16-D1213175AA42}" srcOrd="0" destOrd="0" presId="urn:microsoft.com/office/officeart/2008/layout/NameandTitleOrganizationalChart"/>
    <dgm:cxn modelId="{E46564E4-B359-4226-B5F9-F94CE3465328}" type="presParOf" srcId="{E3F868AE-9849-436A-AC41-410EB95C9AE3}" destId="{DAFDF285-03B7-4FBD-AAE5-7D64AAADAAEC}" srcOrd="1" destOrd="0" presId="urn:microsoft.com/office/officeart/2008/layout/NameandTitleOrganizationalChart"/>
    <dgm:cxn modelId="{902F225E-6EA2-4892-A652-F5AFFEAFD089}" type="presParOf" srcId="{E3F868AE-9849-436A-AC41-410EB95C9AE3}" destId="{5D5C90A5-C8FE-4EB4-B321-5A26E9D1457D}" srcOrd="2" destOrd="0" presId="urn:microsoft.com/office/officeart/2008/layout/NameandTitleOrganizationalChart"/>
    <dgm:cxn modelId="{5CB1C91B-FEFC-4608-B832-A0C589711F5B}" type="presParOf" srcId="{8D92488E-5454-418D-92C8-5F0A0E86B0F3}" destId="{7E8BDDB5-4D43-4BC1-AB52-F0D5D54AB16C}" srcOrd="1" destOrd="0" presId="urn:microsoft.com/office/officeart/2008/layout/NameandTitleOrganizationalChart"/>
    <dgm:cxn modelId="{00FDB571-D684-4B6A-B3EC-C1DBC3391974}" type="presParOf" srcId="{7E8BDDB5-4D43-4BC1-AB52-F0D5D54AB16C}" destId="{A571761D-14C7-411A-AD1C-0CAE75AD8302}" srcOrd="0" destOrd="0" presId="urn:microsoft.com/office/officeart/2008/layout/NameandTitleOrganizationalChart"/>
    <dgm:cxn modelId="{B9F68F49-D1E9-43DD-8DCA-20573C23FF40}" type="presParOf" srcId="{7E8BDDB5-4D43-4BC1-AB52-F0D5D54AB16C}" destId="{D6A5860B-9226-4B05-BCC9-2588EFB75241}" srcOrd="1" destOrd="0" presId="urn:microsoft.com/office/officeart/2008/layout/NameandTitleOrganizationalChart"/>
    <dgm:cxn modelId="{842B6FC8-7491-465D-A77F-572FD9334041}" type="presParOf" srcId="{D6A5860B-9226-4B05-BCC9-2588EFB75241}" destId="{C77879FE-4260-4F0E-B198-FFE764D690B2}" srcOrd="0" destOrd="0" presId="urn:microsoft.com/office/officeart/2008/layout/NameandTitleOrganizationalChart"/>
    <dgm:cxn modelId="{9A166CA4-BDD4-4792-AB7D-790BEC9C6923}" type="presParOf" srcId="{C77879FE-4260-4F0E-B198-FFE764D690B2}" destId="{DE1C32FE-2FBA-472A-8E93-FA2A7BAE2A52}" srcOrd="0" destOrd="0" presId="urn:microsoft.com/office/officeart/2008/layout/NameandTitleOrganizationalChart"/>
    <dgm:cxn modelId="{425D23FF-1792-4FFF-A87C-C969AF403A69}" type="presParOf" srcId="{C77879FE-4260-4F0E-B198-FFE764D690B2}" destId="{C9461FD0-706E-4AF6-9757-94D46A246B24}" srcOrd="1" destOrd="0" presId="urn:microsoft.com/office/officeart/2008/layout/NameandTitleOrganizationalChart"/>
    <dgm:cxn modelId="{DFCA7C3A-83F6-4986-9775-72A8F1966EB8}" type="presParOf" srcId="{C77879FE-4260-4F0E-B198-FFE764D690B2}" destId="{34B9320B-82EC-4C16-8806-B706324B9E59}" srcOrd="2" destOrd="0" presId="urn:microsoft.com/office/officeart/2008/layout/NameandTitleOrganizationalChart"/>
    <dgm:cxn modelId="{7489D03E-2A63-480C-BD3C-9C6BE7AF9C0F}" type="presParOf" srcId="{D6A5860B-9226-4B05-BCC9-2588EFB75241}" destId="{EEC5E398-FCCB-4B3F-9F12-BDDA89B37088}" srcOrd="1" destOrd="0" presId="urn:microsoft.com/office/officeart/2008/layout/NameandTitleOrganizationalChart"/>
    <dgm:cxn modelId="{B73F063C-7ECD-463D-AD7E-4D5162A9E075}" type="presParOf" srcId="{D6A5860B-9226-4B05-BCC9-2588EFB75241}" destId="{0B3555FB-DE25-47D5-A7BF-4BE928D1A3DA}" srcOrd="2" destOrd="0" presId="urn:microsoft.com/office/officeart/2008/layout/NameandTitleOrganizationalChart"/>
    <dgm:cxn modelId="{D75764EC-97C3-4029-B792-C6D8C351AC4C}" type="presParOf" srcId="{7E8BDDB5-4D43-4BC1-AB52-F0D5D54AB16C}" destId="{8327945E-E709-4E6D-B625-3DB397C519CF}" srcOrd="2" destOrd="0" presId="urn:microsoft.com/office/officeart/2008/layout/NameandTitleOrganizationalChart"/>
    <dgm:cxn modelId="{D714ADE0-C6F2-4D82-BE78-856DB517B2F6}" type="presParOf" srcId="{7E8BDDB5-4D43-4BC1-AB52-F0D5D54AB16C}" destId="{75272903-A1F0-4F23-964A-9BB62EB83E39}" srcOrd="3" destOrd="0" presId="urn:microsoft.com/office/officeart/2008/layout/NameandTitleOrganizationalChart"/>
    <dgm:cxn modelId="{EE612824-4370-45A2-818C-F3BB33198B6F}" type="presParOf" srcId="{75272903-A1F0-4F23-964A-9BB62EB83E39}" destId="{1AB176F4-0021-4231-A8EA-FAF23DE6B3AD}" srcOrd="0" destOrd="0" presId="urn:microsoft.com/office/officeart/2008/layout/NameandTitleOrganizationalChart"/>
    <dgm:cxn modelId="{588994B5-9C4D-499F-9F11-534CD18AC4A3}" type="presParOf" srcId="{1AB176F4-0021-4231-A8EA-FAF23DE6B3AD}" destId="{E0B9FE0C-0F10-441B-AB91-11F21257A420}" srcOrd="0" destOrd="0" presId="urn:microsoft.com/office/officeart/2008/layout/NameandTitleOrganizationalChart"/>
    <dgm:cxn modelId="{FAABC73B-4174-4467-AE61-784ECE7C7B53}" type="presParOf" srcId="{1AB176F4-0021-4231-A8EA-FAF23DE6B3AD}" destId="{70939A82-6DE5-4812-A052-7437D3E0E31F}" srcOrd="1" destOrd="0" presId="urn:microsoft.com/office/officeart/2008/layout/NameandTitleOrganizationalChart"/>
    <dgm:cxn modelId="{5184D9D7-C130-44BF-AD0B-46523BDE176A}" type="presParOf" srcId="{1AB176F4-0021-4231-A8EA-FAF23DE6B3AD}" destId="{92D75A91-3A51-4CBE-8163-5A724FBDF446}" srcOrd="2" destOrd="0" presId="urn:microsoft.com/office/officeart/2008/layout/NameandTitleOrganizationalChart"/>
    <dgm:cxn modelId="{8A40D698-2703-471B-AB87-73BEB7BFA923}" type="presParOf" srcId="{75272903-A1F0-4F23-964A-9BB62EB83E39}" destId="{855A00F8-BAA2-4F11-8E0C-AD0184597B06}" srcOrd="1" destOrd="0" presId="urn:microsoft.com/office/officeart/2008/layout/NameandTitleOrganizationalChart"/>
    <dgm:cxn modelId="{D6CE4B53-E16D-4362-A6F5-E579A361A098}" type="presParOf" srcId="{75272903-A1F0-4F23-964A-9BB62EB83E39}" destId="{79D1D780-4EAB-46CE-A01E-B8683A0B9F46}" srcOrd="2" destOrd="0" presId="urn:microsoft.com/office/officeart/2008/layout/NameandTitleOrganizationalChart"/>
    <dgm:cxn modelId="{7097BB67-1F07-4166-B971-B6E0A821DBE2}" type="presParOf" srcId="{7E8BDDB5-4D43-4BC1-AB52-F0D5D54AB16C}" destId="{EF441FCF-E78B-427C-80C5-A291887FD32D}" srcOrd="4" destOrd="0" presId="urn:microsoft.com/office/officeart/2008/layout/NameandTitleOrganizationalChart"/>
    <dgm:cxn modelId="{581985DE-2D78-41DA-9BDE-681C061CD9E2}" type="presParOf" srcId="{7E8BDDB5-4D43-4BC1-AB52-F0D5D54AB16C}" destId="{466C8809-015B-46F2-940A-430F3EBEC3C9}" srcOrd="5" destOrd="0" presId="urn:microsoft.com/office/officeart/2008/layout/NameandTitleOrganizationalChart"/>
    <dgm:cxn modelId="{DBC21AF8-EE0D-40F6-B065-1670258DF788}" type="presParOf" srcId="{466C8809-015B-46F2-940A-430F3EBEC3C9}" destId="{5B2F3810-70C0-40E6-BFF7-58A77F6875F7}" srcOrd="0" destOrd="0" presId="urn:microsoft.com/office/officeart/2008/layout/NameandTitleOrganizationalChart"/>
    <dgm:cxn modelId="{38B83C95-63E7-4FD3-943B-632A36066834}" type="presParOf" srcId="{5B2F3810-70C0-40E6-BFF7-58A77F6875F7}" destId="{192ACB67-C87E-4ECF-97CB-8705F0CB67D9}" srcOrd="0" destOrd="0" presId="urn:microsoft.com/office/officeart/2008/layout/NameandTitleOrganizationalChart"/>
    <dgm:cxn modelId="{446A68BF-A5C6-4B36-B926-1533625F0EA7}" type="presParOf" srcId="{5B2F3810-70C0-40E6-BFF7-58A77F6875F7}" destId="{D0B666A1-16BE-46C2-97BE-EDBB44E0178C}" srcOrd="1" destOrd="0" presId="urn:microsoft.com/office/officeart/2008/layout/NameandTitleOrganizationalChart"/>
    <dgm:cxn modelId="{2C69ACDF-BCCA-462F-B1F1-DB82D4FB019C}" type="presParOf" srcId="{5B2F3810-70C0-40E6-BFF7-58A77F6875F7}" destId="{2FE68992-50E2-44D2-A0BC-097F6B21F89B}" srcOrd="2" destOrd="0" presId="urn:microsoft.com/office/officeart/2008/layout/NameandTitleOrganizationalChart"/>
    <dgm:cxn modelId="{DC95F5CB-ED9A-4DB4-800C-A2AB4B839D6C}" type="presParOf" srcId="{466C8809-015B-46F2-940A-430F3EBEC3C9}" destId="{1C912615-E663-4832-B05B-FC685241A485}" srcOrd="1" destOrd="0" presId="urn:microsoft.com/office/officeart/2008/layout/NameandTitleOrganizationalChart"/>
    <dgm:cxn modelId="{30AA3C3C-0BA9-4900-97AA-56BF46CCDE5C}" type="presParOf" srcId="{466C8809-015B-46F2-940A-430F3EBEC3C9}" destId="{97D240EE-6B78-4447-9533-3747700E5A5F}" srcOrd="2" destOrd="0" presId="urn:microsoft.com/office/officeart/2008/layout/NameandTitleOrganizationalChart"/>
    <dgm:cxn modelId="{A74DDB04-875A-4757-9B60-7DA9DFD839BB}" type="presParOf" srcId="{7E8BDDB5-4D43-4BC1-AB52-F0D5D54AB16C}" destId="{8FACF95B-D449-4EF3-8D59-2B568D1EAFEF}" srcOrd="6" destOrd="0" presId="urn:microsoft.com/office/officeart/2008/layout/NameandTitleOrganizationalChart"/>
    <dgm:cxn modelId="{2967981B-B863-4471-8CE7-BAE2D3FA9FEC}" type="presParOf" srcId="{7E8BDDB5-4D43-4BC1-AB52-F0D5D54AB16C}" destId="{EF257E29-18B4-4B25-9171-E157870BB071}" srcOrd="7" destOrd="0" presId="urn:microsoft.com/office/officeart/2008/layout/NameandTitleOrganizationalChart"/>
    <dgm:cxn modelId="{54398880-5A17-4AEF-AE8E-B9684785DC1A}" type="presParOf" srcId="{EF257E29-18B4-4B25-9171-E157870BB071}" destId="{320066A2-27E0-4B41-AC9F-A84201EF8C5E}" srcOrd="0" destOrd="0" presId="urn:microsoft.com/office/officeart/2008/layout/NameandTitleOrganizationalChart"/>
    <dgm:cxn modelId="{0C09C0DB-FE58-45ED-867C-752BC5DA1983}" type="presParOf" srcId="{320066A2-27E0-4B41-AC9F-A84201EF8C5E}" destId="{A96DF9A7-BFF1-4712-B64D-2F3499E562E4}" srcOrd="0" destOrd="0" presId="urn:microsoft.com/office/officeart/2008/layout/NameandTitleOrganizationalChart"/>
    <dgm:cxn modelId="{96D2A8AF-8C57-43F3-856A-C9E58201DD05}" type="presParOf" srcId="{320066A2-27E0-4B41-AC9F-A84201EF8C5E}" destId="{C7EC98A2-2B1D-42A0-AF52-39B5B6851D43}" srcOrd="1" destOrd="0" presId="urn:microsoft.com/office/officeart/2008/layout/NameandTitleOrganizationalChart"/>
    <dgm:cxn modelId="{D5A60D7A-C343-4B5E-8FFD-6CF2A2C39C9B}" type="presParOf" srcId="{320066A2-27E0-4B41-AC9F-A84201EF8C5E}" destId="{D9CD813F-F627-4B03-B46A-205AD3DF1DA7}" srcOrd="2" destOrd="0" presId="urn:microsoft.com/office/officeart/2008/layout/NameandTitleOrganizationalChart"/>
    <dgm:cxn modelId="{26042C94-DB81-44A5-9BC7-D4BB27FC105B}" type="presParOf" srcId="{EF257E29-18B4-4B25-9171-E157870BB071}" destId="{9B631B1F-E3F9-49CD-9742-D4B245B28CAD}" srcOrd="1" destOrd="0" presId="urn:microsoft.com/office/officeart/2008/layout/NameandTitleOrganizationalChart"/>
    <dgm:cxn modelId="{F08E9A10-1741-4F6D-B3EB-5CAFC430E770}" type="presParOf" srcId="{EF257E29-18B4-4B25-9171-E157870BB071}" destId="{490EC248-CD31-4889-BBBC-CB66EE92BDE3}" srcOrd="2" destOrd="0" presId="urn:microsoft.com/office/officeart/2008/layout/NameandTitleOrganizationalChart"/>
    <dgm:cxn modelId="{3E7967F9-A5CD-4701-A164-E5D4CA8B876D}" type="presParOf" srcId="{8D92488E-5454-418D-92C8-5F0A0E86B0F3}" destId="{89167843-E5F6-401F-9143-61CF28841FDE}" srcOrd="2" destOrd="0" presId="urn:microsoft.com/office/officeart/2008/layout/NameandTitleOrganizationalChart"/>
    <dgm:cxn modelId="{501AA7E6-EACB-46FD-B60F-05A5277C636B}" type="presParOf" srcId="{466061F3-6DA4-49CA-9A9A-1E8585FD4FD9}" destId="{7F8539F7-70D7-4349-A9A7-95CB978719F7}" srcOrd="2" destOrd="0" presId="urn:microsoft.com/office/officeart/2008/layout/NameandTitleOrganizationalChart"/>
    <dgm:cxn modelId="{6ED42373-C0E4-448A-AE84-85D11BB86851}" type="presParOf" srcId="{466061F3-6DA4-49CA-9A9A-1E8585FD4FD9}" destId="{B161E946-794F-4FE1-A91A-D27245AA8539}" srcOrd="3" destOrd="0" presId="urn:microsoft.com/office/officeart/2008/layout/NameandTitleOrganizationalChart"/>
    <dgm:cxn modelId="{BCD9BFD9-06B1-4FB9-965B-0D3535C7EF74}" type="presParOf" srcId="{B161E946-794F-4FE1-A91A-D27245AA8539}" destId="{2262D124-03D6-4EEA-9A07-7DA44989B6CE}" srcOrd="0" destOrd="0" presId="urn:microsoft.com/office/officeart/2008/layout/NameandTitleOrganizationalChart"/>
    <dgm:cxn modelId="{BC68E016-90F1-4198-867C-B22C70BAE597}" type="presParOf" srcId="{2262D124-03D6-4EEA-9A07-7DA44989B6CE}" destId="{979A8D03-03D9-4864-BB5A-82B404DB9F96}" srcOrd="0" destOrd="0" presId="urn:microsoft.com/office/officeart/2008/layout/NameandTitleOrganizationalChart"/>
    <dgm:cxn modelId="{195AC979-D4C9-415B-A41B-0C7AB08B0BC5}" type="presParOf" srcId="{2262D124-03D6-4EEA-9A07-7DA44989B6CE}" destId="{4D0FC34B-5B16-4BE4-90ED-C98F23065FD7}" srcOrd="1" destOrd="0" presId="urn:microsoft.com/office/officeart/2008/layout/NameandTitleOrganizationalChart"/>
    <dgm:cxn modelId="{085FF847-47B2-49EA-9726-917EA35EF1BA}" type="presParOf" srcId="{2262D124-03D6-4EEA-9A07-7DA44989B6CE}" destId="{BA4074A2-FB32-40D6-BBE0-BE652A2B2E6C}" srcOrd="2" destOrd="0" presId="urn:microsoft.com/office/officeart/2008/layout/NameandTitleOrganizationalChart"/>
    <dgm:cxn modelId="{C6B6C231-1483-4773-845E-FF159E6BB237}" type="presParOf" srcId="{B161E946-794F-4FE1-A91A-D27245AA8539}" destId="{6C86EBB2-85D4-45FC-8AFD-D8657F49F556}" srcOrd="1" destOrd="0" presId="urn:microsoft.com/office/officeart/2008/layout/NameandTitleOrganizationalChart"/>
    <dgm:cxn modelId="{D545A8AF-6B85-4CFC-9478-00FC780D8FD7}" type="presParOf" srcId="{B161E946-794F-4FE1-A91A-D27245AA8539}" destId="{A9E42DA0-1516-4E15-9BF5-388F3B847B8E}" srcOrd="2" destOrd="0" presId="urn:microsoft.com/office/officeart/2008/layout/NameandTitleOrganizationalChart"/>
    <dgm:cxn modelId="{C8F242D7-09BF-4F12-9112-E16384A286D9}" type="presParOf" srcId="{466061F3-6DA4-49CA-9A9A-1E8585FD4FD9}" destId="{375AB4FE-014A-41EA-9972-AF7EC12BC85C}" srcOrd="4" destOrd="0" presId="urn:microsoft.com/office/officeart/2008/layout/NameandTitleOrganizationalChart"/>
    <dgm:cxn modelId="{6E5C2766-10AD-4BFB-A1D4-E0F65A264AC4}" type="presParOf" srcId="{466061F3-6DA4-49CA-9A9A-1E8585FD4FD9}" destId="{B13BBD45-9A00-488F-B034-F0719B20798D}" srcOrd="5" destOrd="0" presId="urn:microsoft.com/office/officeart/2008/layout/NameandTitleOrganizationalChart"/>
    <dgm:cxn modelId="{67944C76-1118-47E6-ADAC-52F8D70E8C9C}" type="presParOf" srcId="{B13BBD45-9A00-488F-B034-F0719B20798D}" destId="{8FC6FD3A-25B3-4C58-BD25-F0BE5815A7A0}" srcOrd="0" destOrd="0" presId="urn:microsoft.com/office/officeart/2008/layout/NameandTitleOrganizationalChart"/>
    <dgm:cxn modelId="{D1B79D69-BFA1-489B-AE1E-184F77DF7A83}" type="presParOf" srcId="{8FC6FD3A-25B3-4C58-BD25-F0BE5815A7A0}" destId="{2D37F673-A713-4B5A-9F46-24A3E8593938}" srcOrd="0" destOrd="0" presId="urn:microsoft.com/office/officeart/2008/layout/NameandTitleOrganizationalChart"/>
    <dgm:cxn modelId="{3614E8A7-99A4-4E43-81E1-621BCF8587FD}" type="presParOf" srcId="{8FC6FD3A-25B3-4C58-BD25-F0BE5815A7A0}" destId="{61F08A4D-C499-45A8-BE7E-59F357BDAB03}" srcOrd="1" destOrd="0" presId="urn:microsoft.com/office/officeart/2008/layout/NameandTitleOrganizationalChart"/>
    <dgm:cxn modelId="{240C45B4-630B-4663-B2D9-4F1F9B2DD84D}" type="presParOf" srcId="{8FC6FD3A-25B3-4C58-BD25-F0BE5815A7A0}" destId="{FBF9390F-75C5-4948-B5CE-026D57B8C2FB}" srcOrd="2" destOrd="0" presId="urn:microsoft.com/office/officeart/2008/layout/NameandTitleOrganizationalChart"/>
    <dgm:cxn modelId="{DC4E155A-7A66-4B6C-8060-9B5FBCAF1773}" type="presParOf" srcId="{B13BBD45-9A00-488F-B034-F0719B20798D}" destId="{1C43A449-2411-4372-B231-B75CB523FD53}" srcOrd="1" destOrd="0" presId="urn:microsoft.com/office/officeart/2008/layout/NameandTitleOrganizationalChart"/>
    <dgm:cxn modelId="{C77F2B19-D1DC-40C7-828C-671F5942BA60}" type="presParOf" srcId="{1C43A449-2411-4372-B231-B75CB523FD53}" destId="{673EBE67-40A7-4315-A21C-E86023715EFB}" srcOrd="0" destOrd="0" presId="urn:microsoft.com/office/officeart/2008/layout/NameandTitleOrganizationalChart"/>
    <dgm:cxn modelId="{28697237-543E-4AFA-81CB-1BF4C506CEFC}" type="presParOf" srcId="{1C43A449-2411-4372-B231-B75CB523FD53}" destId="{5B2E598C-B420-42CC-8BCF-0A3156CDC480}" srcOrd="1" destOrd="0" presId="urn:microsoft.com/office/officeart/2008/layout/NameandTitleOrganizationalChart"/>
    <dgm:cxn modelId="{E1422FEC-0BEA-4A17-921F-10E7A8168ABF}" type="presParOf" srcId="{5B2E598C-B420-42CC-8BCF-0A3156CDC480}" destId="{76F742D1-3B90-41A5-AAAF-54C8F51164C0}" srcOrd="0" destOrd="0" presId="urn:microsoft.com/office/officeart/2008/layout/NameandTitleOrganizationalChart"/>
    <dgm:cxn modelId="{58CD7B1F-3727-47FF-AF02-B2C15279E795}" type="presParOf" srcId="{76F742D1-3B90-41A5-AAAF-54C8F51164C0}" destId="{9709197F-5222-4DA4-820A-3A2AFFC38E34}" srcOrd="0" destOrd="0" presId="urn:microsoft.com/office/officeart/2008/layout/NameandTitleOrganizationalChart"/>
    <dgm:cxn modelId="{F8A6D054-95A1-42CA-9DDC-B944A194B2AF}" type="presParOf" srcId="{76F742D1-3B90-41A5-AAAF-54C8F51164C0}" destId="{042A0476-C533-4781-985D-5C19E20600C5}" srcOrd="1" destOrd="0" presId="urn:microsoft.com/office/officeart/2008/layout/NameandTitleOrganizationalChart"/>
    <dgm:cxn modelId="{15590B24-ACA5-4530-ADB7-F78A6124BCA5}" type="presParOf" srcId="{76F742D1-3B90-41A5-AAAF-54C8F51164C0}" destId="{C6B0EEF6-0018-4961-97B1-A4F77564034D}" srcOrd="2" destOrd="0" presId="urn:microsoft.com/office/officeart/2008/layout/NameandTitleOrganizationalChart"/>
    <dgm:cxn modelId="{CCC20229-DDEF-4D03-9C91-3D8B2B0634F3}" type="presParOf" srcId="{5B2E598C-B420-42CC-8BCF-0A3156CDC480}" destId="{BC87A44A-0C8B-4237-B8EB-631E3F07BF7F}" srcOrd="1" destOrd="0" presId="urn:microsoft.com/office/officeart/2008/layout/NameandTitleOrganizationalChart"/>
    <dgm:cxn modelId="{E1E59D96-211F-4BDC-A402-C093ED7DFFB2}" type="presParOf" srcId="{5B2E598C-B420-42CC-8BCF-0A3156CDC480}" destId="{1C37B333-A87A-41DA-BBA9-737AE369A24E}" srcOrd="2" destOrd="0" presId="urn:microsoft.com/office/officeart/2008/layout/NameandTitleOrganizationalChart"/>
    <dgm:cxn modelId="{19CF6FE4-FF26-4E6E-954E-D500ACBE0F83}" type="presParOf" srcId="{1C43A449-2411-4372-B231-B75CB523FD53}" destId="{088CA354-168A-4955-88AD-89F8C8004E20}" srcOrd="2" destOrd="0" presId="urn:microsoft.com/office/officeart/2008/layout/NameandTitleOrganizationalChart"/>
    <dgm:cxn modelId="{DB552A63-F958-4753-988B-FB4D477D2924}" type="presParOf" srcId="{1C43A449-2411-4372-B231-B75CB523FD53}" destId="{68FDF8B3-3195-4372-AFD0-506C01344C95}" srcOrd="3" destOrd="0" presId="urn:microsoft.com/office/officeart/2008/layout/NameandTitleOrganizationalChart"/>
    <dgm:cxn modelId="{D1020CE0-8351-4132-9B28-239A763CBD9D}" type="presParOf" srcId="{68FDF8B3-3195-4372-AFD0-506C01344C95}" destId="{8C806AF1-8178-4801-B772-CF23CB66A656}" srcOrd="0" destOrd="0" presId="urn:microsoft.com/office/officeart/2008/layout/NameandTitleOrganizationalChart"/>
    <dgm:cxn modelId="{51D1C7C5-974D-45D9-BC16-0D0895AA4494}" type="presParOf" srcId="{8C806AF1-8178-4801-B772-CF23CB66A656}" destId="{9D49C236-10DA-4B19-8C58-AD67319B9E62}" srcOrd="0" destOrd="0" presId="urn:microsoft.com/office/officeart/2008/layout/NameandTitleOrganizationalChart"/>
    <dgm:cxn modelId="{8CA8DD8F-E3CD-4CA5-BC56-60EBA79D44AE}" type="presParOf" srcId="{8C806AF1-8178-4801-B772-CF23CB66A656}" destId="{DFEBFD06-9F5B-4899-BDCB-0913753ED40E}" srcOrd="1" destOrd="0" presId="urn:microsoft.com/office/officeart/2008/layout/NameandTitleOrganizationalChart"/>
    <dgm:cxn modelId="{3E4317BE-6BFF-4C9D-8067-A0B23B5D5F52}" type="presParOf" srcId="{8C806AF1-8178-4801-B772-CF23CB66A656}" destId="{AD1C54D7-1A4C-4916-95CA-5AC6A47DE798}" srcOrd="2" destOrd="0" presId="urn:microsoft.com/office/officeart/2008/layout/NameandTitleOrganizationalChart"/>
    <dgm:cxn modelId="{FC4F8D94-3029-490F-AF01-613E8F291590}" type="presParOf" srcId="{68FDF8B3-3195-4372-AFD0-506C01344C95}" destId="{CB025AD3-A3B8-474C-AB5D-4685C34DA0B3}" srcOrd="1" destOrd="0" presId="urn:microsoft.com/office/officeart/2008/layout/NameandTitleOrganizationalChart"/>
    <dgm:cxn modelId="{9162BD16-3288-4F69-B283-2F68420CF0B6}" type="presParOf" srcId="{CB025AD3-A3B8-474C-AB5D-4685C34DA0B3}" destId="{2E6FCDBC-1159-4386-AE19-9A361CAAF47D}" srcOrd="0" destOrd="0" presId="urn:microsoft.com/office/officeart/2008/layout/NameandTitleOrganizationalChart"/>
    <dgm:cxn modelId="{310B0821-679A-4902-A2D8-80EF22B6EB1D}" type="presParOf" srcId="{CB025AD3-A3B8-474C-AB5D-4685C34DA0B3}" destId="{49791D1F-1788-421F-B099-F2B8EA590430}" srcOrd="1" destOrd="0" presId="urn:microsoft.com/office/officeart/2008/layout/NameandTitleOrganizationalChart"/>
    <dgm:cxn modelId="{693B5F18-3001-4A12-B2BA-16ED5FE9E761}" type="presParOf" srcId="{49791D1F-1788-421F-B099-F2B8EA590430}" destId="{84D537BA-38C2-440D-BA2C-7F1D965D4B25}" srcOrd="0" destOrd="0" presId="urn:microsoft.com/office/officeart/2008/layout/NameandTitleOrganizationalChart"/>
    <dgm:cxn modelId="{F37087E7-1AB4-4009-8881-CE5E38CCE7FA}" type="presParOf" srcId="{84D537BA-38C2-440D-BA2C-7F1D965D4B25}" destId="{3F491F66-2E46-4797-8BB0-F3935652718F}" srcOrd="0" destOrd="0" presId="urn:microsoft.com/office/officeart/2008/layout/NameandTitleOrganizationalChart"/>
    <dgm:cxn modelId="{F2EF154E-D0CC-45F0-8773-63D392AD35E9}" type="presParOf" srcId="{84D537BA-38C2-440D-BA2C-7F1D965D4B25}" destId="{AA22AD59-61AD-4F90-9E51-1004A7C9F8E4}" srcOrd="1" destOrd="0" presId="urn:microsoft.com/office/officeart/2008/layout/NameandTitleOrganizationalChart"/>
    <dgm:cxn modelId="{9CF3E6C0-4720-4F9B-837F-11B70414D7DD}" type="presParOf" srcId="{84D537BA-38C2-440D-BA2C-7F1D965D4B25}" destId="{4F6BCC04-1A09-4231-83A0-C6163E9CEB5F}" srcOrd="2" destOrd="0" presId="urn:microsoft.com/office/officeart/2008/layout/NameandTitleOrganizationalChart"/>
    <dgm:cxn modelId="{95468C30-E06F-4342-9FEC-8F849F250017}" type="presParOf" srcId="{49791D1F-1788-421F-B099-F2B8EA590430}" destId="{1CA4F8A9-2D65-46AC-95AD-0ED3755BED53}" srcOrd="1" destOrd="0" presId="urn:microsoft.com/office/officeart/2008/layout/NameandTitleOrganizationalChart"/>
    <dgm:cxn modelId="{A19EBE77-0B64-4DDC-B07E-7E354A2D4392}" type="presParOf" srcId="{49791D1F-1788-421F-B099-F2B8EA590430}" destId="{4437A1C9-A46F-4515-9311-8368E55BC76C}" srcOrd="2" destOrd="0" presId="urn:microsoft.com/office/officeart/2008/layout/NameandTitleOrganizationalChart"/>
    <dgm:cxn modelId="{ED7CE71B-7100-4516-998A-7D27D2F88733}" type="presParOf" srcId="{68FDF8B3-3195-4372-AFD0-506C01344C95}" destId="{959CF757-4A3E-4BB6-B668-7B1FA3D9DE61}" srcOrd="2" destOrd="0" presId="urn:microsoft.com/office/officeart/2008/layout/NameandTitleOrganizationalChart"/>
    <dgm:cxn modelId="{D5DFEF69-D792-4225-9CBD-310D6F6F9723}" type="presParOf" srcId="{1C43A449-2411-4372-B231-B75CB523FD53}" destId="{112BF888-3899-42EC-B3E4-722CE8F17367}" srcOrd="4" destOrd="0" presId="urn:microsoft.com/office/officeart/2008/layout/NameandTitleOrganizationalChart"/>
    <dgm:cxn modelId="{2149F686-17F7-425E-9BBA-EF3ADB1F107C}" type="presParOf" srcId="{1C43A449-2411-4372-B231-B75CB523FD53}" destId="{F8265D33-443D-47A6-A534-88427041B639}" srcOrd="5" destOrd="0" presId="urn:microsoft.com/office/officeart/2008/layout/NameandTitleOrganizationalChart"/>
    <dgm:cxn modelId="{805CC312-B102-4022-AADC-2ACCB18E58DA}" type="presParOf" srcId="{F8265D33-443D-47A6-A534-88427041B639}" destId="{1B92848D-3C70-4571-964A-1ABF4E1491E0}" srcOrd="0" destOrd="0" presId="urn:microsoft.com/office/officeart/2008/layout/NameandTitleOrganizationalChart"/>
    <dgm:cxn modelId="{EA8B0393-DFF5-444C-A85A-02E448F06E80}" type="presParOf" srcId="{1B92848D-3C70-4571-964A-1ABF4E1491E0}" destId="{9B493CE9-6918-4E20-9D78-9F8950EE93B7}" srcOrd="0" destOrd="0" presId="urn:microsoft.com/office/officeart/2008/layout/NameandTitleOrganizationalChart"/>
    <dgm:cxn modelId="{5340251C-01E4-466D-BD10-77AC3A3F4451}" type="presParOf" srcId="{1B92848D-3C70-4571-964A-1ABF4E1491E0}" destId="{87445DE7-10BE-4079-885A-CFF7375AE985}" srcOrd="1" destOrd="0" presId="urn:microsoft.com/office/officeart/2008/layout/NameandTitleOrganizationalChart"/>
    <dgm:cxn modelId="{876C617E-F72A-4911-89CC-8AE9A7116830}" type="presParOf" srcId="{1B92848D-3C70-4571-964A-1ABF4E1491E0}" destId="{5AB32F75-457B-44BF-A8FD-F27D49CABF07}" srcOrd="2" destOrd="0" presId="urn:microsoft.com/office/officeart/2008/layout/NameandTitleOrganizationalChart"/>
    <dgm:cxn modelId="{5201D7D3-AE10-4894-9DFE-440CC436C2BB}" type="presParOf" srcId="{F8265D33-443D-47A6-A534-88427041B639}" destId="{07266A9B-523D-4D64-89B7-7AE11F478EA3}" srcOrd="1" destOrd="0" presId="urn:microsoft.com/office/officeart/2008/layout/NameandTitleOrganizationalChart"/>
    <dgm:cxn modelId="{C510ABCA-1D2E-4760-B276-1EE48646F6D8}" type="presParOf" srcId="{F8265D33-443D-47A6-A534-88427041B639}" destId="{F67CB44A-0191-4FDD-A559-F6F229305C40}" srcOrd="2" destOrd="0" presId="urn:microsoft.com/office/officeart/2008/layout/NameandTitleOrganizationalChart"/>
    <dgm:cxn modelId="{5E931DAF-1577-4E23-9C7A-E3669C759551}" type="presParOf" srcId="{B13BBD45-9A00-488F-B034-F0719B20798D}" destId="{1D2CFCC0-42C1-4261-B532-F7C30F622401}" srcOrd="2" destOrd="0" presId="urn:microsoft.com/office/officeart/2008/layout/NameandTitleOrganizationalChart"/>
    <dgm:cxn modelId="{1DAA0F30-D0BA-46FE-BF4B-822236E9BD5C}" type="presParOf" srcId="{DF8847C8-8DB2-41C8-BABC-A055DB242280}" destId="{53B879B7-3B5D-4C94-8AFD-6964FD3D078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47586F-F186-4D92-9789-5A390AFF1566}" type="doc">
      <dgm:prSet loTypeId="urn:microsoft.com/office/officeart/2005/8/layout/radial4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CBA16F5-AF3D-445C-9B40-3A3454B766E7}">
      <dgm:prSet phldrT="[Texto]"/>
      <dgm:spPr/>
      <dgm:t>
        <a:bodyPr/>
        <a:lstStyle/>
        <a:p>
          <a:r>
            <a:rPr lang="es-ES" dirty="0"/>
            <a:t>Sistema</a:t>
          </a:r>
        </a:p>
      </dgm:t>
    </dgm:pt>
    <dgm:pt modelId="{9DDE1BC7-CAD2-4DAD-84E5-4029DB48B0B5}" type="parTrans" cxnId="{2E754F2A-724B-40C3-B477-987A5C1BDA54}">
      <dgm:prSet/>
      <dgm:spPr/>
      <dgm:t>
        <a:bodyPr/>
        <a:lstStyle/>
        <a:p>
          <a:endParaRPr lang="es-ES"/>
        </a:p>
      </dgm:t>
    </dgm:pt>
    <dgm:pt modelId="{463D59D3-84B5-43D0-853A-198EE70E2A48}" type="sibTrans" cxnId="{2E754F2A-724B-40C3-B477-987A5C1BDA54}">
      <dgm:prSet/>
      <dgm:spPr/>
      <dgm:t>
        <a:bodyPr/>
        <a:lstStyle/>
        <a:p>
          <a:endParaRPr lang="es-ES"/>
        </a:p>
      </dgm:t>
    </dgm:pt>
    <dgm:pt modelId="{F6724710-FFC1-44A3-996C-20A900E338B4}">
      <dgm:prSet phldrT="[Texto]"/>
      <dgm:spPr/>
      <dgm:t>
        <a:bodyPr/>
        <a:lstStyle/>
        <a:p>
          <a:r>
            <a:rPr lang="es-ES" dirty="0"/>
            <a:t>Requerimientos</a:t>
          </a:r>
        </a:p>
      </dgm:t>
    </dgm:pt>
    <dgm:pt modelId="{288A29B0-F1C3-4E1C-9670-CBA9C83CAF70}" type="parTrans" cxnId="{9EC10891-49DB-4C29-86C2-AE111B4FC8A3}">
      <dgm:prSet/>
      <dgm:spPr/>
      <dgm:t>
        <a:bodyPr/>
        <a:lstStyle/>
        <a:p>
          <a:endParaRPr lang="es-ES"/>
        </a:p>
      </dgm:t>
    </dgm:pt>
    <dgm:pt modelId="{D9421475-8AC4-4B32-B870-D2CEA9C487F5}" type="sibTrans" cxnId="{9EC10891-49DB-4C29-86C2-AE111B4FC8A3}">
      <dgm:prSet/>
      <dgm:spPr/>
      <dgm:t>
        <a:bodyPr/>
        <a:lstStyle/>
        <a:p>
          <a:endParaRPr lang="es-ES"/>
        </a:p>
      </dgm:t>
    </dgm:pt>
    <dgm:pt modelId="{9DBA09AA-3453-4581-A1A3-6D4F758A4057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E26F58D4-5CA9-49EB-859E-81DCEDA379D1}" type="parTrans" cxnId="{7DA66287-85AE-42BD-9799-6AD3BB62AD08}">
      <dgm:prSet/>
      <dgm:spPr/>
      <dgm:t>
        <a:bodyPr/>
        <a:lstStyle/>
        <a:p>
          <a:endParaRPr lang="es-ES"/>
        </a:p>
      </dgm:t>
    </dgm:pt>
    <dgm:pt modelId="{3438E447-1837-4868-9EDA-629ABAD3E38C}" type="sibTrans" cxnId="{7DA66287-85AE-42BD-9799-6AD3BB62AD08}">
      <dgm:prSet/>
      <dgm:spPr/>
      <dgm:t>
        <a:bodyPr/>
        <a:lstStyle/>
        <a:p>
          <a:endParaRPr lang="es-ES"/>
        </a:p>
      </dgm:t>
    </dgm:pt>
    <dgm:pt modelId="{DACB5063-ADF2-4913-8802-1DF7964B7548}">
      <dgm:prSet phldrT="[Texto]"/>
      <dgm:spPr/>
      <dgm:t>
        <a:bodyPr/>
        <a:lstStyle/>
        <a:p>
          <a:r>
            <a:rPr lang="es-ES" dirty="0"/>
            <a:t>Parámetros</a:t>
          </a:r>
        </a:p>
      </dgm:t>
    </dgm:pt>
    <dgm:pt modelId="{037ACE2E-7313-4D9F-99B6-C8CBD1F067C6}" type="parTrans" cxnId="{2D9A99A9-B0FE-4551-9A2F-6FFE77CDF5A9}">
      <dgm:prSet/>
      <dgm:spPr/>
      <dgm:t>
        <a:bodyPr/>
        <a:lstStyle/>
        <a:p>
          <a:endParaRPr lang="es-ES"/>
        </a:p>
      </dgm:t>
    </dgm:pt>
    <dgm:pt modelId="{2E221DE5-133B-433F-A497-74523A3154E7}" type="sibTrans" cxnId="{2D9A99A9-B0FE-4551-9A2F-6FFE77CDF5A9}">
      <dgm:prSet/>
      <dgm:spPr/>
      <dgm:t>
        <a:bodyPr/>
        <a:lstStyle/>
        <a:p>
          <a:endParaRPr lang="es-ES"/>
        </a:p>
      </dgm:t>
    </dgm:pt>
    <dgm:pt modelId="{1760EB09-7B19-41C7-A43E-23690C69DD9C}">
      <dgm:prSet/>
      <dgm:spPr/>
      <dgm:t>
        <a:bodyPr/>
        <a:lstStyle/>
        <a:p>
          <a:r>
            <a:rPr lang="es-ES" dirty="0"/>
            <a:t>Estructura</a:t>
          </a:r>
        </a:p>
      </dgm:t>
    </dgm:pt>
    <dgm:pt modelId="{EB28167C-C88A-42D5-AD88-3E625F0E0AC1}" type="parTrans" cxnId="{C9B6B587-47F1-4CC2-B2D9-39387D977343}">
      <dgm:prSet/>
      <dgm:spPr/>
      <dgm:t>
        <a:bodyPr/>
        <a:lstStyle/>
        <a:p>
          <a:endParaRPr lang="es-ES"/>
        </a:p>
      </dgm:t>
    </dgm:pt>
    <dgm:pt modelId="{9DF61C61-4CA2-4027-8E4C-008AA78251DA}" type="sibTrans" cxnId="{C9B6B587-47F1-4CC2-B2D9-39387D977343}">
      <dgm:prSet/>
      <dgm:spPr/>
      <dgm:t>
        <a:bodyPr/>
        <a:lstStyle/>
        <a:p>
          <a:endParaRPr lang="es-ES"/>
        </a:p>
      </dgm:t>
    </dgm:pt>
    <dgm:pt modelId="{C2693CE3-2D18-4833-BA9F-640A78291777}" type="pres">
      <dgm:prSet presAssocID="{5347586F-F186-4D92-9789-5A390AFF15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1F2587-AC14-4F54-8853-C680E6381ECE}" type="pres">
      <dgm:prSet presAssocID="{2CBA16F5-AF3D-445C-9B40-3A3454B766E7}" presName="centerShape" presStyleLbl="node0" presStyleIdx="0" presStyleCnt="1"/>
      <dgm:spPr/>
    </dgm:pt>
    <dgm:pt modelId="{FB3C8DE4-9967-4FEB-9B41-E7ABA5543EA1}" type="pres">
      <dgm:prSet presAssocID="{288A29B0-F1C3-4E1C-9670-CBA9C83CAF70}" presName="parTrans" presStyleLbl="bgSibTrans2D1" presStyleIdx="0" presStyleCnt="4"/>
      <dgm:spPr/>
    </dgm:pt>
    <dgm:pt modelId="{EF50DEEF-FBBD-4586-9FC6-26D12FFC18B3}" type="pres">
      <dgm:prSet presAssocID="{F6724710-FFC1-44A3-996C-20A900E338B4}" presName="node" presStyleLbl="node1" presStyleIdx="0" presStyleCnt="4">
        <dgm:presLayoutVars>
          <dgm:bulletEnabled val="1"/>
        </dgm:presLayoutVars>
      </dgm:prSet>
      <dgm:spPr/>
    </dgm:pt>
    <dgm:pt modelId="{1DEA7ED2-BDA1-4F5E-8CFD-57E5F19CAC09}" type="pres">
      <dgm:prSet presAssocID="{EB28167C-C88A-42D5-AD88-3E625F0E0AC1}" presName="parTrans" presStyleLbl="bgSibTrans2D1" presStyleIdx="1" presStyleCnt="4"/>
      <dgm:spPr/>
    </dgm:pt>
    <dgm:pt modelId="{C339E894-C893-4FEA-9EFC-4D737F8569F4}" type="pres">
      <dgm:prSet presAssocID="{1760EB09-7B19-41C7-A43E-23690C69DD9C}" presName="node" presStyleLbl="node1" presStyleIdx="1" presStyleCnt="4">
        <dgm:presLayoutVars>
          <dgm:bulletEnabled val="1"/>
        </dgm:presLayoutVars>
      </dgm:prSet>
      <dgm:spPr/>
    </dgm:pt>
    <dgm:pt modelId="{6D80AB7A-EFEC-4388-86D9-C31FB38F0171}" type="pres">
      <dgm:prSet presAssocID="{E26F58D4-5CA9-49EB-859E-81DCEDA379D1}" presName="parTrans" presStyleLbl="bgSibTrans2D1" presStyleIdx="2" presStyleCnt="4"/>
      <dgm:spPr/>
    </dgm:pt>
    <dgm:pt modelId="{4EFF6DDB-EAEC-440D-B6CE-55F023207B18}" type="pres">
      <dgm:prSet presAssocID="{9DBA09AA-3453-4581-A1A3-6D4F758A4057}" presName="node" presStyleLbl="node1" presStyleIdx="2" presStyleCnt="4">
        <dgm:presLayoutVars>
          <dgm:bulletEnabled val="1"/>
        </dgm:presLayoutVars>
      </dgm:prSet>
      <dgm:spPr/>
    </dgm:pt>
    <dgm:pt modelId="{A6AFC6EA-FAA7-4874-8B15-9054BCD5574E}" type="pres">
      <dgm:prSet presAssocID="{037ACE2E-7313-4D9F-99B6-C8CBD1F067C6}" presName="parTrans" presStyleLbl="bgSibTrans2D1" presStyleIdx="3" presStyleCnt="4"/>
      <dgm:spPr/>
    </dgm:pt>
    <dgm:pt modelId="{399BFE31-A966-40CF-B240-3D9E85843EA0}" type="pres">
      <dgm:prSet presAssocID="{DACB5063-ADF2-4913-8802-1DF7964B7548}" presName="node" presStyleLbl="node1" presStyleIdx="3" presStyleCnt="4">
        <dgm:presLayoutVars>
          <dgm:bulletEnabled val="1"/>
        </dgm:presLayoutVars>
      </dgm:prSet>
      <dgm:spPr/>
    </dgm:pt>
  </dgm:ptLst>
  <dgm:cxnLst>
    <dgm:cxn modelId="{FCC2D109-B09D-4800-995C-35DF04DF7511}" type="presOf" srcId="{F6724710-FFC1-44A3-996C-20A900E338B4}" destId="{EF50DEEF-FBBD-4586-9FC6-26D12FFC18B3}" srcOrd="0" destOrd="0" presId="urn:microsoft.com/office/officeart/2005/8/layout/radial4"/>
    <dgm:cxn modelId="{2E754F2A-724B-40C3-B477-987A5C1BDA54}" srcId="{5347586F-F186-4D92-9789-5A390AFF1566}" destId="{2CBA16F5-AF3D-445C-9B40-3A3454B766E7}" srcOrd="0" destOrd="0" parTransId="{9DDE1BC7-CAD2-4DAD-84E5-4029DB48B0B5}" sibTransId="{463D59D3-84B5-43D0-853A-198EE70E2A48}"/>
    <dgm:cxn modelId="{5E4C8935-E251-40F0-8D33-02B5737223AC}" type="presOf" srcId="{5347586F-F186-4D92-9789-5A390AFF1566}" destId="{C2693CE3-2D18-4833-BA9F-640A78291777}" srcOrd="0" destOrd="0" presId="urn:microsoft.com/office/officeart/2005/8/layout/radial4"/>
    <dgm:cxn modelId="{A4EB7040-9AD0-46FD-B3DC-9A49DABA509D}" type="presOf" srcId="{DACB5063-ADF2-4913-8802-1DF7964B7548}" destId="{399BFE31-A966-40CF-B240-3D9E85843EA0}" srcOrd="0" destOrd="0" presId="urn:microsoft.com/office/officeart/2005/8/layout/radial4"/>
    <dgm:cxn modelId="{7B25BF49-C7E3-4095-BA71-7C14D5058DA0}" type="presOf" srcId="{2CBA16F5-AF3D-445C-9B40-3A3454B766E7}" destId="{1F1F2587-AC14-4F54-8853-C680E6381ECE}" srcOrd="0" destOrd="0" presId="urn:microsoft.com/office/officeart/2005/8/layout/radial4"/>
    <dgm:cxn modelId="{50D99050-2E3C-41EA-AD7D-4AA050CE6F4F}" type="presOf" srcId="{288A29B0-F1C3-4E1C-9670-CBA9C83CAF70}" destId="{FB3C8DE4-9967-4FEB-9B41-E7ABA5543EA1}" srcOrd="0" destOrd="0" presId="urn:microsoft.com/office/officeart/2005/8/layout/radial4"/>
    <dgm:cxn modelId="{7DA66287-85AE-42BD-9799-6AD3BB62AD08}" srcId="{2CBA16F5-AF3D-445C-9B40-3A3454B766E7}" destId="{9DBA09AA-3453-4581-A1A3-6D4F758A4057}" srcOrd="2" destOrd="0" parTransId="{E26F58D4-5CA9-49EB-859E-81DCEDA379D1}" sibTransId="{3438E447-1837-4868-9EDA-629ABAD3E38C}"/>
    <dgm:cxn modelId="{C9B6B587-47F1-4CC2-B2D9-39387D977343}" srcId="{2CBA16F5-AF3D-445C-9B40-3A3454B766E7}" destId="{1760EB09-7B19-41C7-A43E-23690C69DD9C}" srcOrd="1" destOrd="0" parTransId="{EB28167C-C88A-42D5-AD88-3E625F0E0AC1}" sibTransId="{9DF61C61-4CA2-4027-8E4C-008AA78251DA}"/>
    <dgm:cxn modelId="{52E4EC8E-1125-4BF8-BDA1-8AFBC522C2BD}" type="presOf" srcId="{EB28167C-C88A-42D5-AD88-3E625F0E0AC1}" destId="{1DEA7ED2-BDA1-4F5E-8CFD-57E5F19CAC09}" srcOrd="0" destOrd="0" presId="urn:microsoft.com/office/officeart/2005/8/layout/radial4"/>
    <dgm:cxn modelId="{9EC10891-49DB-4C29-86C2-AE111B4FC8A3}" srcId="{2CBA16F5-AF3D-445C-9B40-3A3454B766E7}" destId="{F6724710-FFC1-44A3-996C-20A900E338B4}" srcOrd="0" destOrd="0" parTransId="{288A29B0-F1C3-4E1C-9670-CBA9C83CAF70}" sibTransId="{D9421475-8AC4-4B32-B870-D2CEA9C487F5}"/>
    <dgm:cxn modelId="{B01E14A7-24C2-4CDA-BC0C-F3496AC85227}" type="presOf" srcId="{037ACE2E-7313-4D9F-99B6-C8CBD1F067C6}" destId="{A6AFC6EA-FAA7-4874-8B15-9054BCD5574E}" srcOrd="0" destOrd="0" presId="urn:microsoft.com/office/officeart/2005/8/layout/radial4"/>
    <dgm:cxn modelId="{2D9A99A9-B0FE-4551-9A2F-6FFE77CDF5A9}" srcId="{2CBA16F5-AF3D-445C-9B40-3A3454B766E7}" destId="{DACB5063-ADF2-4913-8802-1DF7964B7548}" srcOrd="3" destOrd="0" parTransId="{037ACE2E-7313-4D9F-99B6-C8CBD1F067C6}" sibTransId="{2E221DE5-133B-433F-A497-74523A3154E7}"/>
    <dgm:cxn modelId="{53790BB3-7639-4FE0-8839-C67FCEE9EAB7}" type="presOf" srcId="{1760EB09-7B19-41C7-A43E-23690C69DD9C}" destId="{C339E894-C893-4FEA-9EFC-4D737F8569F4}" srcOrd="0" destOrd="0" presId="urn:microsoft.com/office/officeart/2005/8/layout/radial4"/>
    <dgm:cxn modelId="{06BB6BBC-83EE-420E-BB50-568A75BC4909}" type="presOf" srcId="{E26F58D4-5CA9-49EB-859E-81DCEDA379D1}" destId="{6D80AB7A-EFEC-4388-86D9-C31FB38F0171}" srcOrd="0" destOrd="0" presId="urn:microsoft.com/office/officeart/2005/8/layout/radial4"/>
    <dgm:cxn modelId="{C72791F0-B002-4BBA-835A-0A2230A23962}" type="presOf" srcId="{9DBA09AA-3453-4581-A1A3-6D4F758A4057}" destId="{4EFF6DDB-EAEC-440D-B6CE-55F023207B18}" srcOrd="0" destOrd="0" presId="urn:microsoft.com/office/officeart/2005/8/layout/radial4"/>
    <dgm:cxn modelId="{C0417116-737A-49B1-9309-B6D976F46291}" type="presParOf" srcId="{C2693CE3-2D18-4833-BA9F-640A78291777}" destId="{1F1F2587-AC14-4F54-8853-C680E6381ECE}" srcOrd="0" destOrd="0" presId="urn:microsoft.com/office/officeart/2005/8/layout/radial4"/>
    <dgm:cxn modelId="{D6886AA0-D345-44FC-8561-7E555773CC20}" type="presParOf" srcId="{C2693CE3-2D18-4833-BA9F-640A78291777}" destId="{FB3C8DE4-9967-4FEB-9B41-E7ABA5543EA1}" srcOrd="1" destOrd="0" presId="urn:microsoft.com/office/officeart/2005/8/layout/radial4"/>
    <dgm:cxn modelId="{158596AA-CEE4-49DD-A789-1D18E9DAC6A6}" type="presParOf" srcId="{C2693CE3-2D18-4833-BA9F-640A78291777}" destId="{EF50DEEF-FBBD-4586-9FC6-26D12FFC18B3}" srcOrd="2" destOrd="0" presId="urn:microsoft.com/office/officeart/2005/8/layout/radial4"/>
    <dgm:cxn modelId="{25781D7A-4E55-44E6-AC8F-7C0946741245}" type="presParOf" srcId="{C2693CE3-2D18-4833-BA9F-640A78291777}" destId="{1DEA7ED2-BDA1-4F5E-8CFD-57E5F19CAC09}" srcOrd="3" destOrd="0" presId="urn:microsoft.com/office/officeart/2005/8/layout/radial4"/>
    <dgm:cxn modelId="{6415EA42-0416-41B2-8D42-34901B0A3EBC}" type="presParOf" srcId="{C2693CE3-2D18-4833-BA9F-640A78291777}" destId="{C339E894-C893-4FEA-9EFC-4D737F8569F4}" srcOrd="4" destOrd="0" presId="urn:microsoft.com/office/officeart/2005/8/layout/radial4"/>
    <dgm:cxn modelId="{B01C3E52-AA6B-4BD0-AE17-FEB5D4832988}" type="presParOf" srcId="{C2693CE3-2D18-4833-BA9F-640A78291777}" destId="{6D80AB7A-EFEC-4388-86D9-C31FB38F0171}" srcOrd="5" destOrd="0" presId="urn:microsoft.com/office/officeart/2005/8/layout/radial4"/>
    <dgm:cxn modelId="{25D6E92D-D229-415B-8C82-3A7B31E58B5C}" type="presParOf" srcId="{C2693CE3-2D18-4833-BA9F-640A78291777}" destId="{4EFF6DDB-EAEC-440D-B6CE-55F023207B18}" srcOrd="6" destOrd="0" presId="urn:microsoft.com/office/officeart/2005/8/layout/radial4"/>
    <dgm:cxn modelId="{9CB376BD-61D1-465E-A8F3-AF0CE67D0070}" type="presParOf" srcId="{C2693CE3-2D18-4833-BA9F-640A78291777}" destId="{A6AFC6EA-FAA7-4874-8B15-9054BCD5574E}" srcOrd="7" destOrd="0" presId="urn:microsoft.com/office/officeart/2005/8/layout/radial4"/>
    <dgm:cxn modelId="{64167AB9-BBC4-411E-92AB-A2C26F60C67E}" type="presParOf" srcId="{C2693CE3-2D18-4833-BA9F-640A78291777}" destId="{399BFE31-A966-40CF-B240-3D9E85843EA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act</a:t>
          </a:r>
          <a:endParaRPr lang="es-ES" dirty="0"/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uc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089B2D-4785-4DE4-88B6-2776A3BF1E33}" type="pres">
      <dgm:prSet presAssocID="{FB34BB29-06BF-4887-89E5-9AB56AFE1D9B}" presName="hierRoot1" presStyleCnt="0">
        <dgm:presLayoutVars>
          <dgm:hierBranch val="init"/>
        </dgm:presLayoutVars>
      </dgm:prSet>
      <dgm:spPr/>
    </dgm:pt>
    <dgm:pt modelId="{1E73D671-B3B8-40AC-8638-4E238F04663B}" type="pres">
      <dgm:prSet presAssocID="{FB34BB29-06BF-4887-89E5-9AB56AFE1D9B}" presName="rootComposite1" presStyleCnt="0"/>
      <dgm:spPr/>
    </dgm:pt>
    <dgm:pt modelId="{6D7BA3FD-E013-42A4-903B-FC57C7E8E822}" type="pres">
      <dgm:prSet presAssocID="{FB34BB29-06BF-4887-89E5-9AB56AFE1D9B}" presName="rootText1" presStyleLbl="node0" presStyleIdx="0" presStyleCnt="1" custLinFactNeighborX="601" custLinFactNeighborY="1161">
        <dgm:presLayoutVars>
          <dgm:chMax/>
          <dgm:chPref val="3"/>
        </dgm:presLayoutVars>
      </dgm:prSet>
      <dgm:spPr/>
    </dgm:pt>
    <dgm:pt modelId="{99057308-9EDC-4417-83FC-6138469F8961}" type="pres">
      <dgm:prSet presAssocID="{FB34BB29-06BF-4887-89E5-9AB56AFE1D9B}" presName="titleText1" presStyleLbl="fgAcc0" presStyleIdx="0" presStyleCnt="1">
        <dgm:presLayoutVars>
          <dgm:chMax val="0"/>
          <dgm:chPref val="0"/>
        </dgm:presLayoutVars>
      </dgm:prSet>
      <dgm:spPr/>
    </dgm:pt>
    <dgm:pt modelId="{B98835E7-6F88-4A45-B00B-EBC77D496553}" type="pres">
      <dgm:prSet presAssocID="{FB34BB29-06BF-4887-89E5-9AB56AFE1D9B}" presName="rootConnector1" presStyleLbl="node1" presStyleIdx="0" presStyleCnt="4"/>
      <dgm:spPr/>
    </dgm:pt>
    <dgm:pt modelId="{846C90B6-CA25-489A-BB18-827742B2A7ED}" type="pres">
      <dgm:prSet presAssocID="{FB34BB29-06BF-4887-89E5-9AB56AFE1D9B}" presName="hierChild2" presStyleCnt="0"/>
      <dgm:spPr/>
    </dgm:pt>
    <dgm:pt modelId="{A571761D-14C7-411A-AD1C-0CAE75AD8302}" type="pres">
      <dgm:prSet presAssocID="{5B1BDB14-DCCF-46A3-9C22-415FB3FD7E5C}" presName="Name37" presStyleLbl="parChTrans1D2" presStyleIdx="0" presStyleCnt="4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0" presStyleCnt="4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0" presStyleCnt="4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2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2" presStyleIdx="1" presStyleCnt="4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1" presStyleCnt="4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1" presStyleCnt="4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2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2" presStyleIdx="2" presStyleCnt="4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2" presStyleCnt="4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2" presStyleCnt="4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2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2" presStyleIdx="3" presStyleCnt="4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3" presStyleCnt="4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3" presStyleCnt="4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2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668FE5D5-0DA4-4B6E-A919-67EEC86A2712}" type="pres">
      <dgm:prSet presAssocID="{FB34BB29-06BF-4887-89E5-9AB56AFE1D9B}" presName="hierChild3" presStyleCnt="0"/>
      <dgm:spPr/>
    </dgm:pt>
  </dgm:ptLst>
  <dgm:cxnLst>
    <dgm:cxn modelId="{E00F930F-5BC2-4115-8195-9E5FA36A2BE6}" type="presOf" srcId="{4FB57BCE-C8F2-403F-BB79-3D684D4DC46D}" destId="{EF441FCF-E78B-427C-80C5-A291887FD32D}" srcOrd="0" destOrd="0" presId="urn:microsoft.com/office/officeart/2008/layout/NameandTitleOrganizationalChart"/>
    <dgm:cxn modelId="{20722A10-7ACD-4BEB-BAC1-B84FE9AC08F4}" type="presOf" srcId="{CC80C681-62AF-4316-ADE5-04D8D630CB95}" destId="{99057308-9EDC-4417-83FC-6138469F896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CD3ACF1B-2B37-46A6-ADD2-A4EFBD84984A}" srcId="{055FE660-8FB8-4952-B888-8D6A76A7A599}" destId="{FB34BB29-06BF-4887-89E5-9AB56AFE1D9B}" srcOrd="0" destOrd="0" parTransId="{5017975A-4195-4010-B36E-1003019808A4}" sibTransId="{CC80C681-62AF-4316-ADE5-04D8D630CB95}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3F1E9A2D-2AB4-4A70-871D-A0134A507581}" type="presOf" srcId="{332787FA-10F5-4FBC-9635-49D4EDC6522E}" destId="{70939A82-6DE5-4812-A052-7437D3E0E31F}" srcOrd="0" destOrd="0" presId="urn:microsoft.com/office/officeart/2008/layout/NameandTitleOrganizationalChart"/>
    <dgm:cxn modelId="{A2321F38-030E-4A52-A8C6-4DB137FFAD86}" type="presOf" srcId="{15251561-D0DA-4253-84F7-6953FB2E3C05}" destId="{DE1C32FE-2FBA-472A-8E93-FA2A7BAE2A52}" srcOrd="0" destOrd="0" presId="urn:microsoft.com/office/officeart/2008/layout/NameandTitleOrganizationalChart"/>
    <dgm:cxn modelId="{320D2E3A-0A0B-427F-B40C-3A3AA4C102A4}" type="presOf" srcId="{AF68C9BC-AB68-41CE-A311-46274BE8F14D}" destId="{E0B9FE0C-0F10-441B-AB91-11F21257A420}" srcOrd="0" destOrd="0" presId="urn:microsoft.com/office/officeart/2008/layout/NameandTitleOrganizationalChart"/>
    <dgm:cxn modelId="{05289967-7B4F-4CD9-8376-49ED88A7FC5C}" type="presOf" srcId="{C7C795BD-12FD-4054-BC13-F7133770AE51}" destId="{8327945E-E709-4E6D-B625-3DB397C519CF}" srcOrd="0" destOrd="0" presId="urn:microsoft.com/office/officeart/2008/layout/NameandTitleOrganizationalChart"/>
    <dgm:cxn modelId="{1730CD67-0FE3-41E1-9215-8D4174357214}" type="presOf" srcId="{FB34BB29-06BF-4887-89E5-9AB56AFE1D9B}" destId="{B98835E7-6F88-4A45-B00B-EBC77D496553}" srcOrd="1" destOrd="0" presId="urn:microsoft.com/office/officeart/2008/layout/NameandTitleOrganizationalChart"/>
    <dgm:cxn modelId="{19EF184D-17DB-454D-9B79-862320C20C2B}" type="presOf" srcId="{AF68C9BC-AB68-41CE-A311-46274BE8F14D}" destId="{92D75A91-3A51-4CBE-8163-5A724FBDF446}" srcOrd="1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063C7F7B-DD18-46CC-B89E-663842EE846E}" type="presOf" srcId="{15251561-D0DA-4253-84F7-6953FB2E3C05}" destId="{34B9320B-82EC-4C16-8806-B706324B9E59}" srcOrd="1" destOrd="0" presId="urn:microsoft.com/office/officeart/2008/layout/NameandTitleOrganizationalChart"/>
    <dgm:cxn modelId="{5C56C983-FA35-4B5B-A568-7AC041233537}" type="presOf" srcId="{521E5B01-415B-4D57-88E2-40185180D562}" destId="{D9CD813F-F627-4B03-B46A-205AD3DF1DA7}" srcOrd="1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D11AFFC1-0D57-4BDC-A697-D3F04FB99D21}" type="presOf" srcId="{85CC51CC-C44D-4CC9-A250-BEA99C8C6080}" destId="{C7EC98A2-2B1D-42A0-AF52-39B5B6851D43}" srcOrd="0" destOrd="0" presId="urn:microsoft.com/office/officeart/2008/layout/NameandTitleOrganizationalChart"/>
    <dgm:cxn modelId="{9BC388C5-729F-4C35-9101-A6613EBCBFD1}" type="presOf" srcId="{FB34BB29-06BF-4887-89E5-9AB56AFE1D9B}" destId="{6D7BA3FD-E013-42A4-903B-FC57C7E8E822}" srcOrd="0" destOrd="0" presId="urn:microsoft.com/office/officeart/2008/layout/NameandTitleOrganizationalChart"/>
    <dgm:cxn modelId="{D7AD88CB-171C-4BF4-88EF-FE2294C37AE3}" type="presOf" srcId="{4B5C0431-51F8-41E3-A354-B64E91B94DE2}" destId="{2FE68992-50E2-44D2-A0BC-097F6B21F89B}" srcOrd="1" destOrd="0" presId="urn:microsoft.com/office/officeart/2008/layout/NameandTitleOrganizationalChart"/>
    <dgm:cxn modelId="{EC64CFD2-4681-46F2-830F-EA6508A5E1D9}" type="presOf" srcId="{0E244F49-22E9-4BEF-BB4E-823FFA02C6BD}" destId="{D0B666A1-16BE-46C2-97BE-EDBB44E0178C}" srcOrd="0" destOrd="0" presId="urn:microsoft.com/office/officeart/2008/layout/NameandTitleOrganizationalChart"/>
    <dgm:cxn modelId="{D55D93E5-20EA-426E-A37F-3667667A9B5D}" type="presOf" srcId="{5B1BDB14-DCCF-46A3-9C22-415FB3FD7E5C}" destId="{A571761D-14C7-411A-AD1C-0CAE75AD8302}" srcOrd="0" destOrd="0" presId="urn:microsoft.com/office/officeart/2008/layout/NameandTitleOrganizationalChart"/>
    <dgm:cxn modelId="{75D10DEB-85E5-410C-B470-5A484F39E699}" type="presOf" srcId="{4B5C0431-51F8-41E3-A354-B64E91B94DE2}" destId="{192ACB67-C87E-4ECF-97CB-8705F0CB67D9}" srcOrd="0" destOrd="0" presId="urn:microsoft.com/office/officeart/2008/layout/NameandTitleOrganizationalChart"/>
    <dgm:cxn modelId="{6A6CDFF1-32C2-4A7B-A1DC-13BC24C7AFF8}" type="presOf" srcId="{1A1C21DB-9ADA-48E8-A0B8-33CF68BEF355}" destId="{C9461FD0-706E-4AF6-9757-94D46A246B24}" srcOrd="0" destOrd="0" presId="urn:microsoft.com/office/officeart/2008/layout/NameandTitleOrganizationalChart"/>
    <dgm:cxn modelId="{A3BC0BF7-AED4-4B24-986D-187FD428A6CC}" type="presOf" srcId="{F21E15D0-D9C2-43FB-ACD7-B91E79D5975C}" destId="{8FACF95B-D449-4EF3-8D59-2B568D1EAFEF}" srcOrd="0" destOrd="0" presId="urn:microsoft.com/office/officeart/2008/layout/NameandTitleOrganizationalChart"/>
    <dgm:cxn modelId="{F894AFFE-D6B8-4A5C-B1F2-5574B4B58DFD}" type="presOf" srcId="{521E5B01-415B-4D57-88E2-40185180D562}" destId="{A96DF9A7-BFF1-4712-B64D-2F3499E562E4}" srcOrd="0" destOrd="0" presId="urn:microsoft.com/office/officeart/2008/layout/NameandTitleOrganizationalChart"/>
    <dgm:cxn modelId="{6EE4FE62-4FAC-48BC-B262-0298A6A88EC7}" type="presParOf" srcId="{585C09AC-07E2-4008-A571-2449B2164D1A}" destId="{8A089B2D-4785-4DE4-88B6-2776A3BF1E33}" srcOrd="0" destOrd="0" presId="urn:microsoft.com/office/officeart/2008/layout/NameandTitleOrganizationalChart"/>
    <dgm:cxn modelId="{B66C1E1C-3D31-4F0A-92B8-BBD337BFAC77}" type="presParOf" srcId="{8A089B2D-4785-4DE4-88B6-2776A3BF1E33}" destId="{1E73D671-B3B8-40AC-8638-4E238F04663B}" srcOrd="0" destOrd="0" presId="urn:microsoft.com/office/officeart/2008/layout/NameandTitleOrganizationalChart"/>
    <dgm:cxn modelId="{8AE31AFC-CC02-4D40-81AB-DF16FD523EE5}" type="presParOf" srcId="{1E73D671-B3B8-40AC-8638-4E238F04663B}" destId="{6D7BA3FD-E013-42A4-903B-FC57C7E8E822}" srcOrd="0" destOrd="0" presId="urn:microsoft.com/office/officeart/2008/layout/NameandTitleOrganizationalChart"/>
    <dgm:cxn modelId="{EEB04DB8-7B72-4638-A6A2-653F40B30691}" type="presParOf" srcId="{1E73D671-B3B8-40AC-8638-4E238F04663B}" destId="{99057308-9EDC-4417-83FC-6138469F8961}" srcOrd="1" destOrd="0" presId="urn:microsoft.com/office/officeart/2008/layout/NameandTitleOrganizationalChart"/>
    <dgm:cxn modelId="{8A2D011B-E0EC-423B-959D-2D4CB0433925}" type="presParOf" srcId="{1E73D671-B3B8-40AC-8638-4E238F04663B}" destId="{B98835E7-6F88-4A45-B00B-EBC77D496553}" srcOrd="2" destOrd="0" presId="urn:microsoft.com/office/officeart/2008/layout/NameandTitleOrganizationalChart"/>
    <dgm:cxn modelId="{AE71D298-C9E5-44D3-8EB2-B328D0C78135}" type="presParOf" srcId="{8A089B2D-4785-4DE4-88B6-2776A3BF1E33}" destId="{846C90B6-CA25-489A-BB18-827742B2A7ED}" srcOrd="1" destOrd="0" presId="urn:microsoft.com/office/officeart/2008/layout/NameandTitleOrganizationalChart"/>
    <dgm:cxn modelId="{D9F0473D-EEDF-49E2-A137-B857559D826F}" type="presParOf" srcId="{846C90B6-CA25-489A-BB18-827742B2A7ED}" destId="{A571761D-14C7-411A-AD1C-0CAE75AD8302}" srcOrd="0" destOrd="0" presId="urn:microsoft.com/office/officeart/2008/layout/NameandTitleOrganizationalChart"/>
    <dgm:cxn modelId="{B22324FE-4F5B-4D10-8091-B7EDA0F1E10C}" type="presParOf" srcId="{846C90B6-CA25-489A-BB18-827742B2A7ED}" destId="{D6A5860B-9226-4B05-BCC9-2588EFB75241}" srcOrd="1" destOrd="0" presId="urn:microsoft.com/office/officeart/2008/layout/NameandTitleOrganizationalChart"/>
    <dgm:cxn modelId="{28F0D2FB-1EBE-4ABF-BCFA-FDF2069563F0}" type="presParOf" srcId="{D6A5860B-9226-4B05-BCC9-2588EFB75241}" destId="{C77879FE-4260-4F0E-B198-FFE764D690B2}" srcOrd="0" destOrd="0" presId="urn:microsoft.com/office/officeart/2008/layout/NameandTitleOrganizationalChart"/>
    <dgm:cxn modelId="{31975081-8504-4EA3-8449-62E3DEEDF4DD}" type="presParOf" srcId="{C77879FE-4260-4F0E-B198-FFE764D690B2}" destId="{DE1C32FE-2FBA-472A-8E93-FA2A7BAE2A52}" srcOrd="0" destOrd="0" presId="urn:microsoft.com/office/officeart/2008/layout/NameandTitleOrganizationalChart"/>
    <dgm:cxn modelId="{651BC574-3882-47D1-B466-DC15C093F32E}" type="presParOf" srcId="{C77879FE-4260-4F0E-B198-FFE764D690B2}" destId="{C9461FD0-706E-4AF6-9757-94D46A246B24}" srcOrd="1" destOrd="0" presId="urn:microsoft.com/office/officeart/2008/layout/NameandTitleOrganizationalChart"/>
    <dgm:cxn modelId="{685BF462-5EB2-40B9-9064-0D59BBDCAE61}" type="presParOf" srcId="{C77879FE-4260-4F0E-B198-FFE764D690B2}" destId="{34B9320B-82EC-4C16-8806-B706324B9E59}" srcOrd="2" destOrd="0" presId="urn:microsoft.com/office/officeart/2008/layout/NameandTitleOrganizationalChart"/>
    <dgm:cxn modelId="{CB4903E6-63F3-4842-ABB4-1461EDEC98BE}" type="presParOf" srcId="{D6A5860B-9226-4B05-BCC9-2588EFB75241}" destId="{EEC5E398-FCCB-4B3F-9F12-BDDA89B37088}" srcOrd="1" destOrd="0" presId="urn:microsoft.com/office/officeart/2008/layout/NameandTitleOrganizationalChart"/>
    <dgm:cxn modelId="{4B7BAA46-4630-4C30-A2EA-83AE77A69D0E}" type="presParOf" srcId="{D6A5860B-9226-4B05-BCC9-2588EFB75241}" destId="{0B3555FB-DE25-47D5-A7BF-4BE928D1A3DA}" srcOrd="2" destOrd="0" presId="urn:microsoft.com/office/officeart/2008/layout/NameandTitleOrganizationalChart"/>
    <dgm:cxn modelId="{BE320E47-C135-45D8-9CB4-8E43CD51D224}" type="presParOf" srcId="{846C90B6-CA25-489A-BB18-827742B2A7ED}" destId="{8327945E-E709-4E6D-B625-3DB397C519CF}" srcOrd="2" destOrd="0" presId="urn:microsoft.com/office/officeart/2008/layout/NameandTitleOrganizationalChart"/>
    <dgm:cxn modelId="{2D1E8973-8E2A-40B1-B76C-9014B70EB0FB}" type="presParOf" srcId="{846C90B6-CA25-489A-BB18-827742B2A7ED}" destId="{75272903-A1F0-4F23-964A-9BB62EB83E39}" srcOrd="3" destOrd="0" presId="urn:microsoft.com/office/officeart/2008/layout/NameandTitleOrganizationalChart"/>
    <dgm:cxn modelId="{C0E9B328-0D70-46B1-95CE-7E12F8058716}" type="presParOf" srcId="{75272903-A1F0-4F23-964A-9BB62EB83E39}" destId="{1AB176F4-0021-4231-A8EA-FAF23DE6B3AD}" srcOrd="0" destOrd="0" presId="urn:microsoft.com/office/officeart/2008/layout/NameandTitleOrganizationalChart"/>
    <dgm:cxn modelId="{AD020E00-2C9F-4028-9890-4DA25773DF37}" type="presParOf" srcId="{1AB176F4-0021-4231-A8EA-FAF23DE6B3AD}" destId="{E0B9FE0C-0F10-441B-AB91-11F21257A420}" srcOrd="0" destOrd="0" presId="urn:microsoft.com/office/officeart/2008/layout/NameandTitleOrganizationalChart"/>
    <dgm:cxn modelId="{67FAD100-20B2-4211-83FA-8ABE6D2240C6}" type="presParOf" srcId="{1AB176F4-0021-4231-A8EA-FAF23DE6B3AD}" destId="{70939A82-6DE5-4812-A052-7437D3E0E31F}" srcOrd="1" destOrd="0" presId="urn:microsoft.com/office/officeart/2008/layout/NameandTitleOrganizationalChart"/>
    <dgm:cxn modelId="{60ADC517-1D30-4930-8AEF-31E8ED6CEBD2}" type="presParOf" srcId="{1AB176F4-0021-4231-A8EA-FAF23DE6B3AD}" destId="{92D75A91-3A51-4CBE-8163-5A724FBDF446}" srcOrd="2" destOrd="0" presId="urn:microsoft.com/office/officeart/2008/layout/NameandTitleOrganizationalChart"/>
    <dgm:cxn modelId="{68518ECB-6939-4860-9A1B-E418F2EB0155}" type="presParOf" srcId="{75272903-A1F0-4F23-964A-9BB62EB83E39}" destId="{855A00F8-BAA2-4F11-8E0C-AD0184597B06}" srcOrd="1" destOrd="0" presId="urn:microsoft.com/office/officeart/2008/layout/NameandTitleOrganizationalChart"/>
    <dgm:cxn modelId="{AAB91B98-CD29-43A6-9CA9-0F3BDE70A20A}" type="presParOf" srcId="{75272903-A1F0-4F23-964A-9BB62EB83E39}" destId="{79D1D780-4EAB-46CE-A01E-B8683A0B9F46}" srcOrd="2" destOrd="0" presId="urn:microsoft.com/office/officeart/2008/layout/NameandTitleOrganizationalChart"/>
    <dgm:cxn modelId="{77781501-2637-4A67-869A-CCAE8D8F45B1}" type="presParOf" srcId="{846C90B6-CA25-489A-BB18-827742B2A7ED}" destId="{EF441FCF-E78B-427C-80C5-A291887FD32D}" srcOrd="4" destOrd="0" presId="urn:microsoft.com/office/officeart/2008/layout/NameandTitleOrganizationalChart"/>
    <dgm:cxn modelId="{7DF0FFE0-DF6A-43D5-A6BF-9E1FF0888E62}" type="presParOf" srcId="{846C90B6-CA25-489A-BB18-827742B2A7ED}" destId="{466C8809-015B-46F2-940A-430F3EBEC3C9}" srcOrd="5" destOrd="0" presId="urn:microsoft.com/office/officeart/2008/layout/NameandTitleOrganizationalChart"/>
    <dgm:cxn modelId="{5836F203-4F1A-478F-AFD0-A3478C691C1D}" type="presParOf" srcId="{466C8809-015B-46F2-940A-430F3EBEC3C9}" destId="{5B2F3810-70C0-40E6-BFF7-58A77F6875F7}" srcOrd="0" destOrd="0" presId="urn:microsoft.com/office/officeart/2008/layout/NameandTitleOrganizationalChart"/>
    <dgm:cxn modelId="{4D0C7589-E208-477A-BCE7-1BB11B90E90B}" type="presParOf" srcId="{5B2F3810-70C0-40E6-BFF7-58A77F6875F7}" destId="{192ACB67-C87E-4ECF-97CB-8705F0CB67D9}" srcOrd="0" destOrd="0" presId="urn:microsoft.com/office/officeart/2008/layout/NameandTitleOrganizationalChart"/>
    <dgm:cxn modelId="{E436E64D-04E5-4584-89E1-D03FAEAB74F9}" type="presParOf" srcId="{5B2F3810-70C0-40E6-BFF7-58A77F6875F7}" destId="{D0B666A1-16BE-46C2-97BE-EDBB44E0178C}" srcOrd="1" destOrd="0" presId="urn:microsoft.com/office/officeart/2008/layout/NameandTitleOrganizationalChart"/>
    <dgm:cxn modelId="{40E453C1-263C-44EB-B387-B5EB5DF250CB}" type="presParOf" srcId="{5B2F3810-70C0-40E6-BFF7-58A77F6875F7}" destId="{2FE68992-50E2-44D2-A0BC-097F6B21F89B}" srcOrd="2" destOrd="0" presId="urn:microsoft.com/office/officeart/2008/layout/NameandTitleOrganizationalChart"/>
    <dgm:cxn modelId="{13CB020C-D300-497A-9FF3-4BEBD860BAC1}" type="presParOf" srcId="{466C8809-015B-46F2-940A-430F3EBEC3C9}" destId="{1C912615-E663-4832-B05B-FC685241A485}" srcOrd="1" destOrd="0" presId="urn:microsoft.com/office/officeart/2008/layout/NameandTitleOrganizationalChart"/>
    <dgm:cxn modelId="{8DE4DE1A-50B7-4C8F-A0C9-BF5CD9874DE6}" type="presParOf" srcId="{466C8809-015B-46F2-940A-430F3EBEC3C9}" destId="{97D240EE-6B78-4447-9533-3747700E5A5F}" srcOrd="2" destOrd="0" presId="urn:microsoft.com/office/officeart/2008/layout/NameandTitleOrganizationalChart"/>
    <dgm:cxn modelId="{0DD6AF51-B0D6-46ED-B0C8-5426CCAAC3F5}" type="presParOf" srcId="{846C90B6-CA25-489A-BB18-827742B2A7ED}" destId="{8FACF95B-D449-4EF3-8D59-2B568D1EAFEF}" srcOrd="6" destOrd="0" presId="urn:microsoft.com/office/officeart/2008/layout/NameandTitleOrganizationalChart"/>
    <dgm:cxn modelId="{24D8015B-1AC2-41FE-AF82-73729CE43AD1}" type="presParOf" srcId="{846C90B6-CA25-489A-BB18-827742B2A7ED}" destId="{EF257E29-18B4-4B25-9171-E157870BB071}" srcOrd="7" destOrd="0" presId="urn:microsoft.com/office/officeart/2008/layout/NameandTitleOrganizationalChart"/>
    <dgm:cxn modelId="{0F7F28DD-64D8-4149-9A04-CEA8B347225E}" type="presParOf" srcId="{EF257E29-18B4-4B25-9171-E157870BB071}" destId="{320066A2-27E0-4B41-AC9F-A84201EF8C5E}" srcOrd="0" destOrd="0" presId="urn:microsoft.com/office/officeart/2008/layout/NameandTitleOrganizationalChart"/>
    <dgm:cxn modelId="{2BD1160E-3B2A-478B-A099-34AB663F7F15}" type="presParOf" srcId="{320066A2-27E0-4B41-AC9F-A84201EF8C5E}" destId="{A96DF9A7-BFF1-4712-B64D-2F3499E562E4}" srcOrd="0" destOrd="0" presId="urn:microsoft.com/office/officeart/2008/layout/NameandTitleOrganizationalChart"/>
    <dgm:cxn modelId="{51333DD8-2C08-437B-8A41-3B6A18E66E3C}" type="presParOf" srcId="{320066A2-27E0-4B41-AC9F-A84201EF8C5E}" destId="{C7EC98A2-2B1D-42A0-AF52-39B5B6851D43}" srcOrd="1" destOrd="0" presId="urn:microsoft.com/office/officeart/2008/layout/NameandTitleOrganizationalChart"/>
    <dgm:cxn modelId="{93E44C31-DF48-4857-89AD-7ABA5BA9C34E}" type="presParOf" srcId="{320066A2-27E0-4B41-AC9F-A84201EF8C5E}" destId="{D9CD813F-F627-4B03-B46A-205AD3DF1DA7}" srcOrd="2" destOrd="0" presId="urn:microsoft.com/office/officeart/2008/layout/NameandTitleOrganizationalChart"/>
    <dgm:cxn modelId="{13ED4632-494F-486B-B2AA-9ADB4462CD32}" type="presParOf" srcId="{EF257E29-18B4-4B25-9171-E157870BB071}" destId="{9B631B1F-E3F9-49CD-9742-D4B245B28CAD}" srcOrd="1" destOrd="0" presId="urn:microsoft.com/office/officeart/2008/layout/NameandTitleOrganizationalChart"/>
    <dgm:cxn modelId="{A519B6DA-64BA-43AF-A8B9-EC38A45046E8}" type="presParOf" srcId="{EF257E29-18B4-4B25-9171-E157870BB071}" destId="{490EC248-CD31-4889-BBBC-CB66EE92BDE3}" srcOrd="2" destOrd="0" presId="urn:microsoft.com/office/officeart/2008/layout/NameandTitleOrganizationalChart"/>
    <dgm:cxn modelId="{F4C48E34-09F5-4E34-BA41-61D305CE775D}" type="presParOf" srcId="{8A089B2D-4785-4DE4-88B6-2776A3BF1E33}" destId="{668FE5D5-0DA4-4B6E-A919-67EEC86A271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F608B7-9E6B-46DD-8724-EFE185BBE8DF}" type="doc">
      <dgm:prSet loTypeId="urn:microsoft.com/office/officeart/2005/8/layout/cycle7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ES"/>
        </a:p>
      </dgm:t>
    </dgm:pt>
    <dgm:pt modelId="{9F8D8E55-FDCC-4BE5-BAD0-4816B60B2004}">
      <dgm:prSet phldrT="[Texto]" custT="1"/>
      <dgm:spPr/>
      <dgm:t>
        <a:bodyPr/>
        <a:lstStyle/>
        <a:p>
          <a:r>
            <a:rPr lang="es-ES" sz="2000" b="1" dirty="0"/>
            <a:t>Completo</a:t>
          </a:r>
        </a:p>
      </dgm:t>
    </dgm:pt>
    <dgm:pt modelId="{41A4E4FA-B765-4B84-99AF-1721912BEE9B}" type="parTrans" cxnId="{A391ABA8-903B-41F1-A6D9-49724C727696}">
      <dgm:prSet/>
      <dgm:spPr/>
      <dgm:t>
        <a:bodyPr/>
        <a:lstStyle/>
        <a:p>
          <a:endParaRPr lang="es-ES" sz="4800"/>
        </a:p>
      </dgm:t>
    </dgm:pt>
    <dgm:pt modelId="{8D19D8C7-E26C-479D-8083-E10204E26167}" type="sibTrans" cxnId="{A391ABA8-903B-41F1-A6D9-49724C727696}">
      <dgm:prSet custT="1"/>
      <dgm:spPr/>
      <dgm:t>
        <a:bodyPr/>
        <a:lstStyle/>
        <a:p>
          <a:endParaRPr lang="es-ES" sz="1600"/>
        </a:p>
      </dgm:t>
    </dgm:pt>
    <dgm:pt modelId="{66E2CFCB-3A5C-47DE-A20D-E069E2E02106}">
      <dgm:prSet phldrT="[Texto]" custT="1"/>
      <dgm:spPr/>
      <dgm:t>
        <a:bodyPr/>
        <a:lstStyle/>
        <a:p>
          <a:r>
            <a:rPr lang="es-ES" sz="1600" dirty="0"/>
            <a:t>No hay omisiones</a:t>
          </a:r>
        </a:p>
      </dgm:t>
    </dgm:pt>
    <dgm:pt modelId="{CF037091-BAC4-4E58-A3F9-60A43ADD9916}" type="parTrans" cxnId="{DFD90D66-7F5A-415C-AC6B-9007D3ED07B6}">
      <dgm:prSet/>
      <dgm:spPr/>
      <dgm:t>
        <a:bodyPr/>
        <a:lstStyle/>
        <a:p>
          <a:endParaRPr lang="es-ES" sz="4800"/>
        </a:p>
      </dgm:t>
    </dgm:pt>
    <dgm:pt modelId="{B4634AA7-4D96-43A5-8804-CD48D1D43928}" type="sibTrans" cxnId="{DFD90D66-7F5A-415C-AC6B-9007D3ED07B6}">
      <dgm:prSet/>
      <dgm:spPr/>
      <dgm:t>
        <a:bodyPr/>
        <a:lstStyle/>
        <a:p>
          <a:endParaRPr lang="es-ES" sz="4800"/>
        </a:p>
      </dgm:t>
    </dgm:pt>
    <dgm:pt modelId="{98F53395-4D9C-476C-AB24-EA18D6EF3139}">
      <dgm:prSet phldrT="[Texto]" custT="1"/>
      <dgm:spPr/>
      <dgm:t>
        <a:bodyPr/>
        <a:lstStyle/>
        <a:p>
          <a:r>
            <a:rPr lang="es-ES" sz="2000" b="1" dirty="0"/>
            <a:t>Consistente</a:t>
          </a:r>
        </a:p>
      </dgm:t>
    </dgm:pt>
    <dgm:pt modelId="{264521D4-A91E-4A57-8C82-4E7CB119B9DE}" type="parTrans" cxnId="{92C2293F-55EE-4AD1-A057-01F3B0401158}">
      <dgm:prSet/>
      <dgm:spPr/>
      <dgm:t>
        <a:bodyPr/>
        <a:lstStyle/>
        <a:p>
          <a:endParaRPr lang="es-ES" sz="4800"/>
        </a:p>
      </dgm:t>
    </dgm:pt>
    <dgm:pt modelId="{43DCEA25-0BA2-46F7-BE50-ACD46910124E}" type="sibTrans" cxnId="{92C2293F-55EE-4AD1-A057-01F3B0401158}">
      <dgm:prSet custT="1"/>
      <dgm:spPr/>
      <dgm:t>
        <a:bodyPr/>
        <a:lstStyle/>
        <a:p>
          <a:endParaRPr lang="es-ES" sz="1600"/>
        </a:p>
      </dgm:t>
    </dgm:pt>
    <dgm:pt modelId="{B548E2A6-B1E2-4CA6-9C0D-43B4791E5430}">
      <dgm:prSet phldrT="[Texto]" custT="1"/>
      <dgm:spPr/>
      <dgm:t>
        <a:bodyPr/>
        <a:lstStyle/>
        <a:p>
          <a:r>
            <a:rPr lang="es-ES" sz="1600" dirty="0"/>
            <a:t>Coherencia</a:t>
          </a:r>
        </a:p>
      </dgm:t>
    </dgm:pt>
    <dgm:pt modelId="{A594FDD1-1569-4024-BF0B-57B675C14699}" type="parTrans" cxnId="{16FDBB73-0B58-4C9D-BDC0-BCC9AA3CEE9D}">
      <dgm:prSet/>
      <dgm:spPr/>
      <dgm:t>
        <a:bodyPr/>
        <a:lstStyle/>
        <a:p>
          <a:endParaRPr lang="es-ES" sz="4800"/>
        </a:p>
      </dgm:t>
    </dgm:pt>
    <dgm:pt modelId="{E4CBEDBD-9CC1-407F-9E41-B71CA53DF350}" type="sibTrans" cxnId="{16FDBB73-0B58-4C9D-BDC0-BCC9AA3CEE9D}">
      <dgm:prSet/>
      <dgm:spPr/>
      <dgm:t>
        <a:bodyPr/>
        <a:lstStyle/>
        <a:p>
          <a:endParaRPr lang="es-ES" sz="4800"/>
        </a:p>
      </dgm:t>
    </dgm:pt>
    <dgm:pt modelId="{A352B4B9-B800-4C9C-8224-F6E8459E1ABD}">
      <dgm:prSet phldrT="[Texto]" custT="1"/>
      <dgm:spPr/>
      <dgm:t>
        <a:bodyPr/>
        <a:lstStyle/>
        <a:p>
          <a:r>
            <a:rPr lang="es-ES" sz="2000" b="1" dirty="0"/>
            <a:t>Claro</a:t>
          </a:r>
        </a:p>
      </dgm:t>
    </dgm:pt>
    <dgm:pt modelId="{2FBA33D5-AA9B-4E64-A612-78023B75CE5C}" type="parTrans" cxnId="{530724FF-7B16-48F5-B105-088C45BB2DC4}">
      <dgm:prSet/>
      <dgm:spPr/>
      <dgm:t>
        <a:bodyPr/>
        <a:lstStyle/>
        <a:p>
          <a:endParaRPr lang="es-ES" sz="4800"/>
        </a:p>
      </dgm:t>
    </dgm:pt>
    <dgm:pt modelId="{C5CA9056-30A9-4801-A995-85E8D87F95BE}" type="sibTrans" cxnId="{530724FF-7B16-48F5-B105-088C45BB2DC4}">
      <dgm:prSet custT="1"/>
      <dgm:spPr/>
      <dgm:t>
        <a:bodyPr/>
        <a:lstStyle/>
        <a:p>
          <a:endParaRPr lang="es-ES" sz="1600"/>
        </a:p>
      </dgm:t>
    </dgm:pt>
    <dgm:pt modelId="{9C4170BC-B40C-42CF-9BED-BA9C72E0AD84}">
      <dgm:prSet phldrT="[Texto]" custT="1"/>
      <dgm:spPr/>
      <dgm:t>
        <a:bodyPr/>
        <a:lstStyle/>
        <a:p>
          <a:r>
            <a:rPr lang="es-ES" sz="1600" dirty="0"/>
            <a:t>No es ambiguo</a:t>
          </a:r>
        </a:p>
      </dgm:t>
    </dgm:pt>
    <dgm:pt modelId="{F6408631-EC16-4C68-97E1-8399CBF3D365}" type="parTrans" cxnId="{D0D9930A-B1AE-4F90-B166-FCB292941D96}">
      <dgm:prSet/>
      <dgm:spPr/>
      <dgm:t>
        <a:bodyPr/>
        <a:lstStyle/>
        <a:p>
          <a:endParaRPr lang="es-ES" sz="4800"/>
        </a:p>
      </dgm:t>
    </dgm:pt>
    <dgm:pt modelId="{6B3CE839-7FE6-456F-B656-D837BCA0B4E4}" type="sibTrans" cxnId="{D0D9930A-B1AE-4F90-B166-FCB292941D96}">
      <dgm:prSet/>
      <dgm:spPr/>
      <dgm:t>
        <a:bodyPr/>
        <a:lstStyle/>
        <a:p>
          <a:endParaRPr lang="es-ES" sz="4800"/>
        </a:p>
      </dgm:t>
    </dgm:pt>
    <dgm:pt modelId="{BC4A87AE-9A01-47E9-80EF-C4BCC84A94CE}">
      <dgm:prSet phldrT="[Texto]" custT="1"/>
      <dgm:spPr/>
      <dgm:t>
        <a:bodyPr/>
        <a:lstStyle/>
        <a:p>
          <a:r>
            <a:rPr lang="es-ES" sz="2000" b="1" dirty="0"/>
            <a:t>Comprobable</a:t>
          </a:r>
        </a:p>
      </dgm:t>
    </dgm:pt>
    <dgm:pt modelId="{E160E72B-DAA5-4ABA-8649-B018C514DFC9}" type="parTrans" cxnId="{DAFC8E89-0982-4B22-B816-313F9291FF83}">
      <dgm:prSet/>
      <dgm:spPr/>
      <dgm:t>
        <a:bodyPr/>
        <a:lstStyle/>
        <a:p>
          <a:endParaRPr lang="es-ES" sz="4800"/>
        </a:p>
      </dgm:t>
    </dgm:pt>
    <dgm:pt modelId="{E9C69FD0-4E5D-47C3-A136-B40FC76734C3}" type="sibTrans" cxnId="{DAFC8E89-0982-4B22-B816-313F9291FF83}">
      <dgm:prSet custT="1"/>
      <dgm:spPr/>
      <dgm:t>
        <a:bodyPr/>
        <a:lstStyle/>
        <a:p>
          <a:endParaRPr lang="es-ES" sz="1600"/>
        </a:p>
      </dgm:t>
    </dgm:pt>
    <dgm:pt modelId="{2BB4B447-4EDC-4188-AE94-A137E9114365}">
      <dgm:prSet phldrT="[Texto]" custT="1"/>
      <dgm:spPr/>
      <dgm:t>
        <a:bodyPr/>
        <a:lstStyle/>
        <a:p>
          <a:r>
            <a:rPr lang="es-ES" sz="1600" dirty="0"/>
            <a:t>Validable: ¿Hace lo correcto?</a:t>
          </a:r>
        </a:p>
      </dgm:t>
    </dgm:pt>
    <dgm:pt modelId="{2D3C7A74-305E-47A2-BAA1-A9B9654D797E}" type="parTrans" cxnId="{092FC9E7-33BE-4926-B2F2-FB8125900BA7}">
      <dgm:prSet/>
      <dgm:spPr/>
      <dgm:t>
        <a:bodyPr/>
        <a:lstStyle/>
        <a:p>
          <a:endParaRPr lang="es-ES" sz="4800"/>
        </a:p>
      </dgm:t>
    </dgm:pt>
    <dgm:pt modelId="{B2820446-BE97-4CFF-AFCC-8972A96B2A4F}" type="sibTrans" cxnId="{092FC9E7-33BE-4926-B2F2-FB8125900BA7}">
      <dgm:prSet/>
      <dgm:spPr/>
      <dgm:t>
        <a:bodyPr/>
        <a:lstStyle/>
        <a:p>
          <a:endParaRPr lang="es-ES" sz="4800"/>
        </a:p>
      </dgm:t>
    </dgm:pt>
    <dgm:pt modelId="{D9358FAE-58D5-488A-80B0-F30574BF185A}">
      <dgm:prSet phldrT="[Texto]" custT="1"/>
      <dgm:spPr/>
      <dgm:t>
        <a:bodyPr/>
        <a:lstStyle/>
        <a:p>
          <a:r>
            <a:rPr lang="es-ES" sz="1600" dirty="0"/>
            <a:t>Nada es evidente</a:t>
          </a:r>
        </a:p>
      </dgm:t>
    </dgm:pt>
    <dgm:pt modelId="{09D0EA09-66C1-494E-A4AD-F5777B4D5151}" type="parTrans" cxnId="{0B99DA3A-D91A-4E7D-B276-8236E85DAF5F}">
      <dgm:prSet/>
      <dgm:spPr/>
      <dgm:t>
        <a:bodyPr/>
        <a:lstStyle/>
        <a:p>
          <a:endParaRPr lang="es-ES" sz="4800"/>
        </a:p>
      </dgm:t>
    </dgm:pt>
    <dgm:pt modelId="{C616F526-92A7-416A-A5A7-6E43093CB02D}" type="sibTrans" cxnId="{0B99DA3A-D91A-4E7D-B276-8236E85DAF5F}">
      <dgm:prSet/>
      <dgm:spPr/>
      <dgm:t>
        <a:bodyPr/>
        <a:lstStyle/>
        <a:p>
          <a:endParaRPr lang="es-ES" sz="4800"/>
        </a:p>
      </dgm:t>
    </dgm:pt>
    <dgm:pt modelId="{D1729500-CF65-4713-940D-2F1E470E7A7D}">
      <dgm:prSet phldrT="[Texto]" custT="1"/>
      <dgm:spPr/>
      <dgm:t>
        <a:bodyPr/>
        <a:lstStyle/>
        <a:p>
          <a:r>
            <a:rPr lang="es-ES" sz="1600" dirty="0"/>
            <a:t>No contradice</a:t>
          </a:r>
        </a:p>
      </dgm:t>
    </dgm:pt>
    <dgm:pt modelId="{5E474D61-C255-4C58-97FC-1890466402A2}" type="parTrans" cxnId="{89E68F1D-80AA-41FD-98AA-E3A84A6184D0}">
      <dgm:prSet/>
      <dgm:spPr/>
      <dgm:t>
        <a:bodyPr/>
        <a:lstStyle/>
        <a:p>
          <a:endParaRPr lang="es-ES" sz="4800"/>
        </a:p>
      </dgm:t>
    </dgm:pt>
    <dgm:pt modelId="{36F05FF3-0E7D-47D2-9401-DDBB431CF241}" type="sibTrans" cxnId="{89E68F1D-80AA-41FD-98AA-E3A84A6184D0}">
      <dgm:prSet/>
      <dgm:spPr/>
      <dgm:t>
        <a:bodyPr/>
        <a:lstStyle/>
        <a:p>
          <a:endParaRPr lang="es-ES" sz="4800"/>
        </a:p>
      </dgm:t>
    </dgm:pt>
    <dgm:pt modelId="{A8F3CF42-3E9D-4C10-B2F0-88CBC1AAD8AC}">
      <dgm:prSet phldrT="[Texto]" custT="1"/>
      <dgm:spPr/>
      <dgm:t>
        <a:bodyPr/>
        <a:lstStyle/>
        <a:p>
          <a:r>
            <a:rPr lang="es-ES" sz="1600" dirty="0"/>
            <a:t>Usa un vocabulario conocido</a:t>
          </a:r>
        </a:p>
      </dgm:t>
    </dgm:pt>
    <dgm:pt modelId="{3DF7425C-1A55-4289-A3CE-10B64BD7C117}" type="parTrans" cxnId="{5673BE68-8F6E-447F-9028-2355D9D65DEF}">
      <dgm:prSet/>
      <dgm:spPr/>
      <dgm:t>
        <a:bodyPr/>
        <a:lstStyle/>
        <a:p>
          <a:endParaRPr lang="es-ES" sz="4800"/>
        </a:p>
      </dgm:t>
    </dgm:pt>
    <dgm:pt modelId="{0B29EEC3-967C-45CF-AF91-9D37FC4DC89D}" type="sibTrans" cxnId="{5673BE68-8F6E-447F-9028-2355D9D65DEF}">
      <dgm:prSet/>
      <dgm:spPr/>
      <dgm:t>
        <a:bodyPr/>
        <a:lstStyle/>
        <a:p>
          <a:endParaRPr lang="es-ES" sz="4800"/>
        </a:p>
      </dgm:t>
    </dgm:pt>
    <dgm:pt modelId="{8DB91B5A-812F-4CCC-8200-59301EF68E6B}">
      <dgm:prSet phldrT="[Texto]" custT="1"/>
      <dgm:spPr/>
      <dgm:t>
        <a:bodyPr/>
        <a:lstStyle/>
        <a:p>
          <a:r>
            <a:rPr lang="es-ES" sz="1600" dirty="0"/>
            <a:t>Verificable: ¿Lo hace bien?</a:t>
          </a:r>
        </a:p>
      </dgm:t>
    </dgm:pt>
    <dgm:pt modelId="{DA949478-5E72-4EE9-812A-E6DEC4A3A513}" type="parTrans" cxnId="{95E57A94-9412-4187-A0EE-4DA89DD784C4}">
      <dgm:prSet/>
      <dgm:spPr/>
      <dgm:t>
        <a:bodyPr/>
        <a:lstStyle/>
        <a:p>
          <a:endParaRPr lang="es-ES" sz="4800"/>
        </a:p>
      </dgm:t>
    </dgm:pt>
    <dgm:pt modelId="{BEEFDEE0-B711-4559-AFB4-07D26E5919EF}" type="sibTrans" cxnId="{95E57A94-9412-4187-A0EE-4DA89DD784C4}">
      <dgm:prSet/>
      <dgm:spPr/>
      <dgm:t>
        <a:bodyPr/>
        <a:lstStyle/>
        <a:p>
          <a:endParaRPr lang="es-ES" sz="4800"/>
        </a:p>
      </dgm:t>
    </dgm:pt>
    <dgm:pt modelId="{992AAAD0-4D96-4BDF-94FE-F683F1370EBA}">
      <dgm:prSet phldrT="[Texto]" custT="1"/>
      <dgm:spPr/>
      <dgm:t>
        <a:bodyPr/>
        <a:lstStyle/>
        <a:p>
          <a:r>
            <a:rPr lang="es-ES" sz="2000" b="1" dirty="0"/>
            <a:t>Condiciones</a:t>
          </a:r>
          <a:r>
            <a:rPr lang="es-ES" sz="2000" dirty="0"/>
            <a:t> </a:t>
          </a:r>
          <a:r>
            <a:rPr lang="es-ES" sz="2000" b="1" dirty="0"/>
            <a:t>de Error</a:t>
          </a:r>
        </a:p>
      </dgm:t>
    </dgm:pt>
    <dgm:pt modelId="{A585CEE3-4230-49BE-9F54-5B60C458C7E2}" type="parTrans" cxnId="{D270486B-DDA9-4118-821D-2BC4C4788E0E}">
      <dgm:prSet/>
      <dgm:spPr/>
      <dgm:t>
        <a:bodyPr/>
        <a:lstStyle/>
        <a:p>
          <a:endParaRPr lang="es-ES" sz="4800"/>
        </a:p>
      </dgm:t>
    </dgm:pt>
    <dgm:pt modelId="{9A4E896F-7D90-4826-A290-51042E991C0C}" type="sibTrans" cxnId="{D270486B-DDA9-4118-821D-2BC4C4788E0E}">
      <dgm:prSet custT="1"/>
      <dgm:spPr/>
      <dgm:t>
        <a:bodyPr/>
        <a:lstStyle/>
        <a:p>
          <a:endParaRPr lang="es-ES" sz="1600"/>
        </a:p>
      </dgm:t>
    </dgm:pt>
    <dgm:pt modelId="{DBD013E7-22EE-4F9D-A0B8-C0E3FB175085}">
      <dgm:prSet phldrT="[Texto]" custT="1"/>
      <dgm:spPr/>
      <dgm:t>
        <a:bodyPr/>
        <a:lstStyle/>
        <a:p>
          <a:r>
            <a:rPr lang="es-ES" sz="1600" dirty="0"/>
            <a:t>Prever lo imprevisto</a:t>
          </a:r>
        </a:p>
      </dgm:t>
    </dgm:pt>
    <dgm:pt modelId="{8348264E-0C9F-44D2-A3E6-798EAD2B0313}" type="parTrans" cxnId="{5A3B8033-B021-4708-A763-FE801FCFAFA5}">
      <dgm:prSet/>
      <dgm:spPr/>
      <dgm:t>
        <a:bodyPr/>
        <a:lstStyle/>
        <a:p>
          <a:endParaRPr lang="es-ES" sz="4800"/>
        </a:p>
      </dgm:t>
    </dgm:pt>
    <dgm:pt modelId="{76E50555-065C-4FC5-87D2-6DEF0B2CE06B}" type="sibTrans" cxnId="{5A3B8033-B021-4708-A763-FE801FCFAFA5}">
      <dgm:prSet/>
      <dgm:spPr/>
      <dgm:t>
        <a:bodyPr/>
        <a:lstStyle/>
        <a:p>
          <a:endParaRPr lang="es-ES" sz="4800"/>
        </a:p>
      </dgm:t>
    </dgm:pt>
    <dgm:pt modelId="{72DF11A7-592A-4682-B171-10AC9697C071}">
      <dgm:prSet phldrT="[Texto]" custT="1"/>
      <dgm:spPr/>
      <dgm:t>
        <a:bodyPr/>
        <a:lstStyle/>
        <a:p>
          <a:r>
            <a:rPr lang="es-ES" sz="2000" b="1" dirty="0"/>
            <a:t>Trazable</a:t>
          </a:r>
        </a:p>
      </dgm:t>
    </dgm:pt>
    <dgm:pt modelId="{D266EE2A-1561-43BD-B031-6FFD9CAF9F20}" type="parTrans" cxnId="{F6F76465-1C9D-48E4-8FCF-BECAD15FFACA}">
      <dgm:prSet/>
      <dgm:spPr/>
      <dgm:t>
        <a:bodyPr/>
        <a:lstStyle/>
        <a:p>
          <a:endParaRPr lang="es-ES" sz="4800"/>
        </a:p>
      </dgm:t>
    </dgm:pt>
    <dgm:pt modelId="{6FCB2AEA-8059-4846-A122-DFDD640DC436}" type="sibTrans" cxnId="{F6F76465-1C9D-48E4-8FCF-BECAD15FFACA}">
      <dgm:prSet custT="1"/>
      <dgm:spPr/>
      <dgm:t>
        <a:bodyPr/>
        <a:lstStyle/>
        <a:p>
          <a:endParaRPr lang="es-ES" sz="1600"/>
        </a:p>
      </dgm:t>
    </dgm:pt>
    <dgm:pt modelId="{ECB15CB6-3E96-4BEA-8F61-BDB21FDFF07D}">
      <dgm:prSet phldrT="[Texto]" custT="1"/>
      <dgm:spPr/>
      <dgm:t>
        <a:bodyPr/>
        <a:lstStyle/>
        <a:p>
          <a:r>
            <a:rPr lang="es-ES" sz="1600" dirty="0"/>
            <a:t>Corresponde con los elementos de los modelos?</a:t>
          </a:r>
        </a:p>
      </dgm:t>
    </dgm:pt>
    <dgm:pt modelId="{58D662FE-B597-41AF-95BD-CEE2DBFEA2EB}" type="parTrans" cxnId="{20B3DEBF-E023-4D6D-A8F3-68609455DE0D}">
      <dgm:prSet/>
      <dgm:spPr/>
      <dgm:t>
        <a:bodyPr/>
        <a:lstStyle/>
        <a:p>
          <a:endParaRPr lang="es-ES" sz="4800"/>
        </a:p>
      </dgm:t>
    </dgm:pt>
    <dgm:pt modelId="{7E89EB71-183F-4673-ADA8-6E057A372462}" type="sibTrans" cxnId="{20B3DEBF-E023-4D6D-A8F3-68609455DE0D}">
      <dgm:prSet/>
      <dgm:spPr/>
      <dgm:t>
        <a:bodyPr/>
        <a:lstStyle/>
        <a:p>
          <a:endParaRPr lang="es-ES" sz="4800"/>
        </a:p>
      </dgm:t>
    </dgm:pt>
    <dgm:pt modelId="{96A74F9C-BB73-4F66-83C0-90D71E3C78B8}">
      <dgm:prSet phldrT="[Texto]" custT="1"/>
      <dgm:spPr/>
      <dgm:t>
        <a:bodyPr/>
        <a:lstStyle/>
        <a:p>
          <a:r>
            <a:rPr lang="es-ES" sz="2000" b="1" dirty="0"/>
            <a:t>Necesario</a:t>
          </a:r>
        </a:p>
      </dgm:t>
    </dgm:pt>
    <dgm:pt modelId="{BA108722-319D-45D8-B710-AF0264F94DF7}" type="parTrans" cxnId="{31907D11-CBBA-4DCE-A71A-5BB850FF04E9}">
      <dgm:prSet/>
      <dgm:spPr/>
      <dgm:t>
        <a:bodyPr/>
        <a:lstStyle/>
        <a:p>
          <a:endParaRPr lang="es-ES" sz="4800"/>
        </a:p>
      </dgm:t>
    </dgm:pt>
    <dgm:pt modelId="{D37E3F19-280B-4B78-935B-F1D669793F6A}" type="sibTrans" cxnId="{31907D11-CBBA-4DCE-A71A-5BB850FF04E9}">
      <dgm:prSet custT="1"/>
      <dgm:spPr/>
      <dgm:t>
        <a:bodyPr/>
        <a:lstStyle/>
        <a:p>
          <a:endParaRPr lang="es-ES" sz="1600"/>
        </a:p>
      </dgm:t>
    </dgm:pt>
    <dgm:pt modelId="{283E56F7-B358-4944-9A6E-2E169C27FA0E}">
      <dgm:prSet phldrT="[Texto]" custT="1"/>
      <dgm:spPr/>
      <dgm:t>
        <a:bodyPr/>
        <a:lstStyle/>
        <a:p>
          <a:r>
            <a:rPr lang="es-ES" sz="1600" dirty="0"/>
            <a:t>¿Es esencial?</a:t>
          </a:r>
        </a:p>
      </dgm:t>
    </dgm:pt>
    <dgm:pt modelId="{A8C1E28B-4653-4697-88F0-CD2EECA1E902}" type="parTrans" cxnId="{F6759102-19F8-4A6E-A301-FE506CC093C5}">
      <dgm:prSet/>
      <dgm:spPr/>
      <dgm:t>
        <a:bodyPr/>
        <a:lstStyle/>
        <a:p>
          <a:endParaRPr lang="es-ES" sz="4800"/>
        </a:p>
      </dgm:t>
    </dgm:pt>
    <dgm:pt modelId="{9FAA96C6-46C9-41E4-AD35-B1F51F741C83}" type="sibTrans" cxnId="{F6759102-19F8-4A6E-A301-FE506CC093C5}">
      <dgm:prSet/>
      <dgm:spPr/>
      <dgm:t>
        <a:bodyPr/>
        <a:lstStyle/>
        <a:p>
          <a:endParaRPr lang="es-ES" sz="4800"/>
        </a:p>
      </dgm:t>
    </dgm:pt>
    <dgm:pt modelId="{97DF051C-8C04-49C4-B5AF-E0494E7A5459}">
      <dgm:prSet phldrT="[Texto]" custT="1"/>
      <dgm:spPr/>
      <dgm:t>
        <a:bodyPr/>
        <a:lstStyle/>
        <a:p>
          <a:r>
            <a:rPr lang="es-ES" sz="1600" dirty="0"/>
            <a:t>¿Es deseable?</a:t>
          </a:r>
        </a:p>
      </dgm:t>
    </dgm:pt>
    <dgm:pt modelId="{CB02F885-FB31-4698-9808-B723FAB97A05}" type="parTrans" cxnId="{264C58EE-9D14-465D-B142-FCBD3B6E8637}">
      <dgm:prSet/>
      <dgm:spPr/>
      <dgm:t>
        <a:bodyPr/>
        <a:lstStyle/>
        <a:p>
          <a:endParaRPr lang="es-ES" sz="4800"/>
        </a:p>
      </dgm:t>
    </dgm:pt>
    <dgm:pt modelId="{FBDBEE11-4E91-475F-ABC9-22708D6B4493}" type="sibTrans" cxnId="{264C58EE-9D14-465D-B142-FCBD3B6E8637}">
      <dgm:prSet/>
      <dgm:spPr/>
      <dgm:t>
        <a:bodyPr/>
        <a:lstStyle/>
        <a:p>
          <a:endParaRPr lang="es-ES" sz="4800"/>
        </a:p>
      </dgm:t>
    </dgm:pt>
    <dgm:pt modelId="{EFAA78B6-0CAC-44BC-9A38-F11F14F7EED9}">
      <dgm:prSet phldrT="[Texto]" custT="1"/>
      <dgm:spPr/>
      <dgm:t>
        <a:bodyPr/>
        <a:lstStyle/>
        <a:p>
          <a:r>
            <a:rPr lang="es-ES" sz="1600" dirty="0"/>
            <a:t>¿Es opcional?</a:t>
          </a:r>
        </a:p>
      </dgm:t>
    </dgm:pt>
    <dgm:pt modelId="{C58D8342-E519-49F2-B99E-EA63C909B7CC}" type="parTrans" cxnId="{14619A18-DE78-4556-A4A0-651F625B70F6}">
      <dgm:prSet/>
      <dgm:spPr/>
      <dgm:t>
        <a:bodyPr/>
        <a:lstStyle/>
        <a:p>
          <a:endParaRPr lang="es-ES" sz="4800"/>
        </a:p>
      </dgm:t>
    </dgm:pt>
    <dgm:pt modelId="{6601D0EF-6597-4CEB-979F-D1200C1EF9D5}" type="sibTrans" cxnId="{14619A18-DE78-4556-A4A0-651F625B70F6}">
      <dgm:prSet/>
      <dgm:spPr/>
      <dgm:t>
        <a:bodyPr/>
        <a:lstStyle/>
        <a:p>
          <a:endParaRPr lang="es-ES" sz="4800"/>
        </a:p>
      </dgm:t>
    </dgm:pt>
    <dgm:pt modelId="{05F61A7D-86CB-419F-B476-0CD640E2BE55}">
      <dgm:prSet phldrT="[Texto]" custT="1"/>
      <dgm:spPr/>
      <dgm:t>
        <a:bodyPr/>
        <a:lstStyle/>
        <a:p>
          <a:r>
            <a:rPr lang="es-ES" sz="1600" dirty="0"/>
            <a:t>No es redundante</a:t>
          </a:r>
        </a:p>
      </dgm:t>
    </dgm:pt>
    <dgm:pt modelId="{D46801B4-6037-4387-B408-913FF0DFEE57}" type="parTrans" cxnId="{FB9C4EEF-2370-4181-9ACB-00AEFD5E929D}">
      <dgm:prSet/>
      <dgm:spPr/>
      <dgm:t>
        <a:bodyPr/>
        <a:lstStyle/>
        <a:p>
          <a:endParaRPr lang="es-ES"/>
        </a:p>
      </dgm:t>
    </dgm:pt>
    <dgm:pt modelId="{A0746F38-C497-435C-B8C6-6F10568CBCB4}" type="sibTrans" cxnId="{FB9C4EEF-2370-4181-9ACB-00AEFD5E929D}">
      <dgm:prSet/>
      <dgm:spPr/>
      <dgm:t>
        <a:bodyPr/>
        <a:lstStyle/>
        <a:p>
          <a:endParaRPr lang="es-ES"/>
        </a:p>
      </dgm:t>
    </dgm:pt>
    <dgm:pt modelId="{7758DC15-9A0E-4FDF-A6B0-07A8F892D849}" type="pres">
      <dgm:prSet presAssocID="{26F608B7-9E6B-46DD-8724-EFE185BBE8DF}" presName="Name0" presStyleCnt="0">
        <dgm:presLayoutVars>
          <dgm:dir/>
          <dgm:resizeHandles val="exact"/>
        </dgm:presLayoutVars>
      </dgm:prSet>
      <dgm:spPr/>
    </dgm:pt>
    <dgm:pt modelId="{9B9718BD-6068-4CF6-BEB1-8ADE88B8182F}" type="pres">
      <dgm:prSet presAssocID="{9F8D8E55-FDCC-4BE5-BAD0-4816B60B2004}" presName="node" presStyleLbl="node1" presStyleIdx="0" presStyleCnt="7" custScaleX="109210" custScaleY="238229">
        <dgm:presLayoutVars>
          <dgm:bulletEnabled val="1"/>
        </dgm:presLayoutVars>
      </dgm:prSet>
      <dgm:spPr/>
    </dgm:pt>
    <dgm:pt modelId="{33957388-7D06-4026-A422-116976ED3743}" type="pres">
      <dgm:prSet presAssocID="{8D19D8C7-E26C-479D-8083-E10204E26167}" presName="sibTrans" presStyleLbl="sibTrans2D1" presStyleIdx="0" presStyleCnt="7"/>
      <dgm:spPr/>
    </dgm:pt>
    <dgm:pt modelId="{21F7D04C-F297-499B-9578-37C0A6CF7308}" type="pres">
      <dgm:prSet presAssocID="{8D19D8C7-E26C-479D-8083-E10204E26167}" presName="connectorText" presStyleLbl="sibTrans2D1" presStyleIdx="0" presStyleCnt="7"/>
      <dgm:spPr/>
    </dgm:pt>
    <dgm:pt modelId="{6EFFC11E-7786-40B7-B6B0-F20FCF0C89DD}" type="pres">
      <dgm:prSet presAssocID="{98F53395-4D9C-476C-AB24-EA18D6EF3139}" presName="node" presStyleLbl="node1" presStyleIdx="1" presStyleCnt="7" custScaleX="169392" custScaleY="216818" custRadScaleRad="134495" custRadScaleInc="27916">
        <dgm:presLayoutVars>
          <dgm:bulletEnabled val="1"/>
        </dgm:presLayoutVars>
      </dgm:prSet>
      <dgm:spPr/>
    </dgm:pt>
    <dgm:pt modelId="{E362F7F9-488D-4B69-9703-3CB196F148F9}" type="pres">
      <dgm:prSet presAssocID="{43DCEA25-0BA2-46F7-BE50-ACD46910124E}" presName="sibTrans" presStyleLbl="sibTrans2D1" presStyleIdx="1" presStyleCnt="7"/>
      <dgm:spPr/>
    </dgm:pt>
    <dgm:pt modelId="{3DA27DA7-9D43-4912-8727-F2849E04ED2F}" type="pres">
      <dgm:prSet presAssocID="{43DCEA25-0BA2-46F7-BE50-ACD46910124E}" presName="connectorText" presStyleLbl="sibTrans2D1" presStyleIdx="1" presStyleCnt="7"/>
      <dgm:spPr/>
    </dgm:pt>
    <dgm:pt modelId="{1EF743E4-BDB0-4D72-8B4C-15C32E97D3CD}" type="pres">
      <dgm:prSet presAssocID="{A352B4B9-B800-4C9C-8224-F6E8459E1ABD}" presName="node" presStyleLbl="node1" presStyleIdx="2" presStyleCnt="7" custScaleX="216380" custScaleY="149334" custRadScaleRad="114801" custRadScaleInc="-15086">
        <dgm:presLayoutVars>
          <dgm:bulletEnabled val="1"/>
        </dgm:presLayoutVars>
      </dgm:prSet>
      <dgm:spPr/>
    </dgm:pt>
    <dgm:pt modelId="{3E19D8FF-CAF7-49F3-B291-6F6C383A7283}" type="pres">
      <dgm:prSet presAssocID="{C5CA9056-30A9-4801-A995-85E8D87F95BE}" presName="sibTrans" presStyleLbl="sibTrans2D1" presStyleIdx="2" presStyleCnt="7"/>
      <dgm:spPr/>
    </dgm:pt>
    <dgm:pt modelId="{BD1E743F-29CA-4FE8-BF8C-8995C19048C9}" type="pres">
      <dgm:prSet presAssocID="{C5CA9056-30A9-4801-A995-85E8D87F95BE}" presName="connectorText" presStyleLbl="sibTrans2D1" presStyleIdx="2" presStyleCnt="7"/>
      <dgm:spPr/>
    </dgm:pt>
    <dgm:pt modelId="{D1C75D36-1E71-4D35-9201-AF23462F8097}" type="pres">
      <dgm:prSet presAssocID="{BC4A87AE-9A01-47E9-80EF-C4BCC84A94CE}" presName="node" presStyleLbl="node1" presStyleIdx="3" presStyleCnt="7" custScaleX="225809" custScaleY="165547" custRadScaleRad="121336" custRadScaleInc="-70038">
        <dgm:presLayoutVars>
          <dgm:bulletEnabled val="1"/>
        </dgm:presLayoutVars>
      </dgm:prSet>
      <dgm:spPr/>
    </dgm:pt>
    <dgm:pt modelId="{62916E46-58E6-4EB9-ABB1-D79DEBB0EA58}" type="pres">
      <dgm:prSet presAssocID="{E9C69FD0-4E5D-47C3-A136-B40FC76734C3}" presName="sibTrans" presStyleLbl="sibTrans2D1" presStyleIdx="3" presStyleCnt="7"/>
      <dgm:spPr/>
    </dgm:pt>
    <dgm:pt modelId="{20E0EF7C-56B9-4414-AAFF-06E850D71DAF}" type="pres">
      <dgm:prSet presAssocID="{E9C69FD0-4E5D-47C3-A136-B40FC76734C3}" presName="connectorText" presStyleLbl="sibTrans2D1" presStyleIdx="3" presStyleCnt="7"/>
      <dgm:spPr/>
    </dgm:pt>
    <dgm:pt modelId="{431FCDC8-0FA1-4359-87AA-92595696B165}" type="pres">
      <dgm:prSet presAssocID="{992AAAD0-4D96-4BDF-94FE-F683F1370EBA}" presName="node" presStyleLbl="node1" presStyleIdx="4" presStyleCnt="7" custScaleX="231916" custRadScaleRad="117352" custRadScaleInc="54963">
        <dgm:presLayoutVars>
          <dgm:bulletEnabled val="1"/>
        </dgm:presLayoutVars>
      </dgm:prSet>
      <dgm:spPr/>
    </dgm:pt>
    <dgm:pt modelId="{83565315-D899-44A6-BB40-70266F5AF273}" type="pres">
      <dgm:prSet presAssocID="{9A4E896F-7D90-4826-A290-51042E991C0C}" presName="sibTrans" presStyleLbl="sibTrans2D1" presStyleIdx="4" presStyleCnt="7"/>
      <dgm:spPr/>
    </dgm:pt>
    <dgm:pt modelId="{E80E41B8-350A-49D2-B6D9-511BC2BBAE9F}" type="pres">
      <dgm:prSet presAssocID="{9A4E896F-7D90-4826-A290-51042E991C0C}" presName="connectorText" presStyleLbl="sibTrans2D1" presStyleIdx="4" presStyleCnt="7"/>
      <dgm:spPr/>
    </dgm:pt>
    <dgm:pt modelId="{D24C3E23-2180-43A2-99C2-809E8765127F}" type="pres">
      <dgm:prSet presAssocID="{72DF11A7-592A-4682-B171-10AC9697C071}" presName="node" presStyleLbl="node1" presStyleIdx="5" presStyleCnt="7" custScaleX="178353" custScaleY="181982" custRadScaleRad="118052" custRadScaleInc="20649">
        <dgm:presLayoutVars>
          <dgm:bulletEnabled val="1"/>
        </dgm:presLayoutVars>
      </dgm:prSet>
      <dgm:spPr/>
    </dgm:pt>
    <dgm:pt modelId="{135EF0D1-0A0F-4228-BF44-DF64F82796BC}" type="pres">
      <dgm:prSet presAssocID="{6FCB2AEA-8059-4846-A122-DFDD640DC436}" presName="sibTrans" presStyleLbl="sibTrans2D1" presStyleIdx="5" presStyleCnt="7" custLinFactNeighborX="50357" custLinFactNeighborY="-5590"/>
      <dgm:spPr/>
    </dgm:pt>
    <dgm:pt modelId="{BE8393CB-B90D-4613-B282-FECE3AE2C459}" type="pres">
      <dgm:prSet presAssocID="{6FCB2AEA-8059-4846-A122-DFDD640DC436}" presName="connectorText" presStyleLbl="sibTrans2D1" presStyleIdx="5" presStyleCnt="7"/>
      <dgm:spPr/>
    </dgm:pt>
    <dgm:pt modelId="{01B565E9-A89E-435B-9231-50CB00B3569D}" type="pres">
      <dgm:prSet presAssocID="{96A74F9C-BB73-4F66-83C0-90D71E3C78B8}" presName="node" presStyleLbl="node1" presStyleIdx="6" presStyleCnt="7" custScaleX="137082" custScaleY="199836" custRadScaleRad="127081" custRadScaleInc="-24921">
        <dgm:presLayoutVars>
          <dgm:bulletEnabled val="1"/>
        </dgm:presLayoutVars>
      </dgm:prSet>
      <dgm:spPr/>
    </dgm:pt>
    <dgm:pt modelId="{7617DB63-985A-4682-BCAD-BE7AE6A02C9D}" type="pres">
      <dgm:prSet presAssocID="{D37E3F19-280B-4B78-935B-F1D669793F6A}" presName="sibTrans" presStyleLbl="sibTrans2D1" presStyleIdx="6" presStyleCnt="7"/>
      <dgm:spPr/>
    </dgm:pt>
    <dgm:pt modelId="{FA927799-1A40-4A1F-A734-188BC7E9BCAD}" type="pres">
      <dgm:prSet presAssocID="{D37E3F19-280B-4B78-935B-F1D669793F6A}" presName="connectorText" presStyleLbl="sibTrans2D1" presStyleIdx="6" presStyleCnt="7"/>
      <dgm:spPr/>
    </dgm:pt>
  </dgm:ptLst>
  <dgm:cxnLst>
    <dgm:cxn modelId="{F6759102-19F8-4A6E-A301-FE506CC093C5}" srcId="{96A74F9C-BB73-4F66-83C0-90D71E3C78B8}" destId="{283E56F7-B358-4944-9A6E-2E169C27FA0E}" srcOrd="0" destOrd="0" parTransId="{A8C1E28B-4653-4697-88F0-CD2EECA1E902}" sibTransId="{9FAA96C6-46C9-41E4-AD35-B1F51F741C83}"/>
    <dgm:cxn modelId="{31052C04-56C9-4345-BF13-89D09B28D4C1}" type="presOf" srcId="{B548E2A6-B1E2-4CA6-9C0D-43B4791E5430}" destId="{6EFFC11E-7786-40B7-B6B0-F20FCF0C89DD}" srcOrd="0" destOrd="1" presId="urn:microsoft.com/office/officeart/2005/8/layout/cycle7"/>
    <dgm:cxn modelId="{2A661507-7249-4856-95E6-52DAB2D902AC}" type="presOf" srcId="{6FCB2AEA-8059-4846-A122-DFDD640DC436}" destId="{135EF0D1-0A0F-4228-BF44-DF64F82796BC}" srcOrd="0" destOrd="0" presId="urn:microsoft.com/office/officeart/2005/8/layout/cycle7"/>
    <dgm:cxn modelId="{D0D9930A-B1AE-4F90-B166-FCB292941D96}" srcId="{A352B4B9-B800-4C9C-8224-F6E8459E1ABD}" destId="{9C4170BC-B40C-42CF-9BED-BA9C72E0AD84}" srcOrd="0" destOrd="0" parTransId="{F6408631-EC16-4C68-97E1-8399CBF3D365}" sibTransId="{6B3CE839-7FE6-456F-B656-D837BCA0B4E4}"/>
    <dgm:cxn modelId="{1A19A30B-FEDE-4C23-9481-C162C18EEA95}" type="presOf" srcId="{98F53395-4D9C-476C-AB24-EA18D6EF3139}" destId="{6EFFC11E-7786-40B7-B6B0-F20FCF0C89DD}" srcOrd="0" destOrd="0" presId="urn:microsoft.com/office/officeart/2005/8/layout/cycle7"/>
    <dgm:cxn modelId="{5C243F0D-2116-40CC-AD8E-748FDC279EA5}" type="presOf" srcId="{43DCEA25-0BA2-46F7-BE50-ACD46910124E}" destId="{3DA27DA7-9D43-4912-8727-F2849E04ED2F}" srcOrd="1" destOrd="0" presId="urn:microsoft.com/office/officeart/2005/8/layout/cycle7"/>
    <dgm:cxn modelId="{31907D11-CBBA-4DCE-A71A-5BB850FF04E9}" srcId="{26F608B7-9E6B-46DD-8724-EFE185BBE8DF}" destId="{96A74F9C-BB73-4F66-83C0-90D71E3C78B8}" srcOrd="6" destOrd="0" parTransId="{BA108722-319D-45D8-B710-AF0264F94DF7}" sibTransId="{D37E3F19-280B-4B78-935B-F1D669793F6A}"/>
    <dgm:cxn modelId="{14619A18-DE78-4556-A4A0-651F625B70F6}" srcId="{96A74F9C-BB73-4F66-83C0-90D71E3C78B8}" destId="{EFAA78B6-0CAC-44BC-9A38-F11F14F7EED9}" srcOrd="2" destOrd="0" parTransId="{C58D8342-E519-49F2-B99E-EA63C909B7CC}" sibTransId="{6601D0EF-6597-4CEB-979F-D1200C1EF9D5}"/>
    <dgm:cxn modelId="{89E68F1D-80AA-41FD-98AA-E3A84A6184D0}" srcId="{98F53395-4D9C-476C-AB24-EA18D6EF3139}" destId="{D1729500-CF65-4713-940D-2F1E470E7A7D}" srcOrd="1" destOrd="0" parTransId="{5E474D61-C255-4C58-97FC-1890466402A2}" sibTransId="{36F05FF3-0E7D-47D2-9401-DDBB431CF241}"/>
    <dgm:cxn modelId="{F71C2C31-F0EF-46C2-8A9D-227F759C24A9}" type="presOf" srcId="{2BB4B447-4EDC-4188-AE94-A137E9114365}" destId="{D1C75D36-1E71-4D35-9201-AF23462F8097}" srcOrd="0" destOrd="1" presId="urn:microsoft.com/office/officeart/2005/8/layout/cycle7"/>
    <dgm:cxn modelId="{5A3B8033-B021-4708-A763-FE801FCFAFA5}" srcId="{992AAAD0-4D96-4BDF-94FE-F683F1370EBA}" destId="{DBD013E7-22EE-4F9D-A0B8-C0E3FB175085}" srcOrd="0" destOrd="0" parTransId="{8348264E-0C9F-44D2-A3E6-798EAD2B0313}" sibTransId="{76E50555-065C-4FC5-87D2-6DEF0B2CE06B}"/>
    <dgm:cxn modelId="{E155A035-F58A-4AFE-86A8-4AAC0DFF3EC2}" type="presOf" srcId="{9C4170BC-B40C-42CF-9BED-BA9C72E0AD84}" destId="{1EF743E4-BDB0-4D72-8B4C-15C32E97D3CD}" srcOrd="0" destOrd="1" presId="urn:microsoft.com/office/officeart/2005/8/layout/cycle7"/>
    <dgm:cxn modelId="{0B99DA3A-D91A-4E7D-B276-8236E85DAF5F}" srcId="{9F8D8E55-FDCC-4BE5-BAD0-4816B60B2004}" destId="{D9358FAE-58D5-488A-80B0-F30574BF185A}" srcOrd="1" destOrd="0" parTransId="{09D0EA09-66C1-494E-A4AD-F5777B4D5151}" sibTransId="{C616F526-92A7-416A-A5A7-6E43093CB02D}"/>
    <dgm:cxn modelId="{DA195E3D-4CD6-454A-ABB1-A8F0DB39D04B}" type="presOf" srcId="{8DB91B5A-812F-4CCC-8200-59301EF68E6B}" destId="{D1C75D36-1E71-4D35-9201-AF23462F8097}" srcOrd="0" destOrd="2" presId="urn:microsoft.com/office/officeart/2005/8/layout/cycle7"/>
    <dgm:cxn modelId="{92C2293F-55EE-4AD1-A057-01F3B0401158}" srcId="{26F608B7-9E6B-46DD-8724-EFE185BBE8DF}" destId="{98F53395-4D9C-476C-AB24-EA18D6EF3139}" srcOrd="1" destOrd="0" parTransId="{264521D4-A91E-4A57-8C82-4E7CB119B9DE}" sibTransId="{43DCEA25-0BA2-46F7-BE50-ACD46910124E}"/>
    <dgm:cxn modelId="{6538195C-A187-4D1D-A705-471249FC338C}" type="presOf" srcId="{8D19D8C7-E26C-479D-8083-E10204E26167}" destId="{21F7D04C-F297-499B-9578-37C0A6CF7308}" srcOrd="1" destOrd="0" presId="urn:microsoft.com/office/officeart/2005/8/layout/cycle7"/>
    <dgm:cxn modelId="{2AAA7F5E-D627-4955-9378-76D9F810B5D2}" type="presOf" srcId="{9A4E896F-7D90-4826-A290-51042E991C0C}" destId="{83565315-D899-44A6-BB40-70266F5AF273}" srcOrd="0" destOrd="0" presId="urn:microsoft.com/office/officeart/2005/8/layout/cycle7"/>
    <dgm:cxn modelId="{62701D42-CFD2-4A1E-9003-47D04B57E525}" type="presOf" srcId="{DBD013E7-22EE-4F9D-A0B8-C0E3FB175085}" destId="{431FCDC8-0FA1-4359-87AA-92595696B165}" srcOrd="0" destOrd="1" presId="urn:microsoft.com/office/officeart/2005/8/layout/cycle7"/>
    <dgm:cxn modelId="{AC536244-EA2F-4A1B-BC54-C963558C831C}" type="presOf" srcId="{43DCEA25-0BA2-46F7-BE50-ACD46910124E}" destId="{E362F7F9-488D-4B69-9703-3CB196F148F9}" srcOrd="0" destOrd="0" presId="urn:microsoft.com/office/officeart/2005/8/layout/cycle7"/>
    <dgm:cxn modelId="{F6F76465-1C9D-48E4-8FCF-BECAD15FFACA}" srcId="{26F608B7-9E6B-46DD-8724-EFE185BBE8DF}" destId="{72DF11A7-592A-4682-B171-10AC9697C071}" srcOrd="5" destOrd="0" parTransId="{D266EE2A-1561-43BD-B031-6FFD9CAF9F20}" sibTransId="{6FCB2AEA-8059-4846-A122-DFDD640DC436}"/>
    <dgm:cxn modelId="{DFD90D66-7F5A-415C-AC6B-9007D3ED07B6}" srcId="{9F8D8E55-FDCC-4BE5-BAD0-4816B60B2004}" destId="{66E2CFCB-3A5C-47DE-A20D-E069E2E02106}" srcOrd="0" destOrd="0" parTransId="{CF037091-BAC4-4E58-A3F9-60A43ADD9916}" sibTransId="{B4634AA7-4D96-43A5-8804-CD48D1D43928}"/>
    <dgm:cxn modelId="{BC145848-594D-47A9-98EE-1802BD96A05B}" type="presOf" srcId="{D9358FAE-58D5-488A-80B0-F30574BF185A}" destId="{9B9718BD-6068-4CF6-BEB1-8ADE88B8182F}" srcOrd="0" destOrd="2" presId="urn:microsoft.com/office/officeart/2005/8/layout/cycle7"/>
    <dgm:cxn modelId="{5673BE68-8F6E-447F-9028-2355D9D65DEF}" srcId="{A352B4B9-B800-4C9C-8224-F6E8459E1ABD}" destId="{A8F3CF42-3E9D-4C10-B2F0-88CBC1AAD8AC}" srcOrd="1" destOrd="0" parTransId="{3DF7425C-1A55-4289-A3CE-10B64BD7C117}" sibTransId="{0B29EEC3-967C-45CF-AF91-9D37FC4DC89D}"/>
    <dgm:cxn modelId="{D270486B-DDA9-4118-821D-2BC4C4788E0E}" srcId="{26F608B7-9E6B-46DD-8724-EFE185BBE8DF}" destId="{992AAAD0-4D96-4BDF-94FE-F683F1370EBA}" srcOrd="4" destOrd="0" parTransId="{A585CEE3-4230-49BE-9F54-5B60C458C7E2}" sibTransId="{9A4E896F-7D90-4826-A290-51042E991C0C}"/>
    <dgm:cxn modelId="{09286553-B569-4370-AA15-013C73A7A7C3}" type="presOf" srcId="{6FCB2AEA-8059-4846-A122-DFDD640DC436}" destId="{BE8393CB-B90D-4613-B282-FECE3AE2C459}" srcOrd="1" destOrd="0" presId="urn:microsoft.com/office/officeart/2005/8/layout/cycle7"/>
    <dgm:cxn modelId="{16FDBB73-0B58-4C9D-BDC0-BCC9AA3CEE9D}" srcId="{98F53395-4D9C-476C-AB24-EA18D6EF3139}" destId="{B548E2A6-B1E2-4CA6-9C0D-43B4791E5430}" srcOrd="0" destOrd="0" parTransId="{A594FDD1-1569-4024-BF0B-57B675C14699}" sibTransId="{E4CBEDBD-9CC1-407F-9E41-B71CA53DF350}"/>
    <dgm:cxn modelId="{F02CFE73-1C52-4AC4-8592-F44B578D27F3}" type="presOf" srcId="{8D19D8C7-E26C-479D-8083-E10204E26167}" destId="{33957388-7D06-4026-A422-116976ED3743}" srcOrd="0" destOrd="0" presId="urn:microsoft.com/office/officeart/2005/8/layout/cycle7"/>
    <dgm:cxn modelId="{DD2B2555-BC20-49A7-8554-839F54BC114D}" type="presOf" srcId="{D1729500-CF65-4713-940D-2F1E470E7A7D}" destId="{6EFFC11E-7786-40B7-B6B0-F20FCF0C89DD}" srcOrd="0" destOrd="2" presId="urn:microsoft.com/office/officeart/2005/8/layout/cycle7"/>
    <dgm:cxn modelId="{D8EF6959-34B4-4450-8080-CC497CF94227}" type="presOf" srcId="{D37E3F19-280B-4B78-935B-F1D669793F6A}" destId="{FA927799-1A40-4A1F-A734-188BC7E9BCAD}" srcOrd="1" destOrd="0" presId="urn:microsoft.com/office/officeart/2005/8/layout/cycle7"/>
    <dgm:cxn modelId="{40A17D7D-4838-41A1-9D3D-345234511FDC}" type="presOf" srcId="{97DF051C-8C04-49C4-B5AF-E0494E7A5459}" destId="{01B565E9-A89E-435B-9231-50CB00B3569D}" srcOrd="0" destOrd="2" presId="urn:microsoft.com/office/officeart/2005/8/layout/cycle7"/>
    <dgm:cxn modelId="{D368A580-8DE5-42AA-B157-784127FC6A3D}" type="presOf" srcId="{E9C69FD0-4E5D-47C3-A136-B40FC76734C3}" destId="{62916E46-58E6-4EB9-ABB1-D79DEBB0EA58}" srcOrd="0" destOrd="0" presId="urn:microsoft.com/office/officeart/2005/8/layout/cycle7"/>
    <dgm:cxn modelId="{DAFC8E89-0982-4B22-B816-313F9291FF83}" srcId="{26F608B7-9E6B-46DD-8724-EFE185BBE8DF}" destId="{BC4A87AE-9A01-47E9-80EF-C4BCC84A94CE}" srcOrd="3" destOrd="0" parTransId="{E160E72B-DAA5-4ABA-8649-B018C514DFC9}" sibTransId="{E9C69FD0-4E5D-47C3-A136-B40FC76734C3}"/>
    <dgm:cxn modelId="{28F1348F-BD3F-414C-9EA9-260AF7BBC96F}" type="presOf" srcId="{05F61A7D-86CB-419F-B476-0CD640E2BE55}" destId="{6EFFC11E-7786-40B7-B6B0-F20FCF0C89DD}" srcOrd="0" destOrd="3" presId="urn:microsoft.com/office/officeart/2005/8/layout/cycle7"/>
    <dgm:cxn modelId="{6DDCF98F-7EE6-41DA-81AF-D1BCD7633AF3}" type="presOf" srcId="{BC4A87AE-9A01-47E9-80EF-C4BCC84A94CE}" destId="{D1C75D36-1E71-4D35-9201-AF23462F8097}" srcOrd="0" destOrd="0" presId="urn:microsoft.com/office/officeart/2005/8/layout/cycle7"/>
    <dgm:cxn modelId="{95E57A94-9412-4187-A0EE-4DA89DD784C4}" srcId="{BC4A87AE-9A01-47E9-80EF-C4BCC84A94CE}" destId="{8DB91B5A-812F-4CCC-8200-59301EF68E6B}" srcOrd="1" destOrd="0" parTransId="{DA949478-5E72-4EE9-812A-E6DEC4A3A513}" sibTransId="{BEEFDEE0-B711-4559-AFB4-07D26E5919EF}"/>
    <dgm:cxn modelId="{FAEDE895-FC57-435B-B8F2-3EEC244EEE1A}" type="presOf" srcId="{96A74F9C-BB73-4F66-83C0-90D71E3C78B8}" destId="{01B565E9-A89E-435B-9231-50CB00B3569D}" srcOrd="0" destOrd="0" presId="urn:microsoft.com/office/officeart/2005/8/layout/cycle7"/>
    <dgm:cxn modelId="{13B75B96-A90A-411A-9DB3-D60A5E94F7EA}" type="presOf" srcId="{72DF11A7-592A-4682-B171-10AC9697C071}" destId="{D24C3E23-2180-43A2-99C2-809E8765127F}" srcOrd="0" destOrd="0" presId="urn:microsoft.com/office/officeart/2005/8/layout/cycle7"/>
    <dgm:cxn modelId="{BC4D0297-CB80-47D5-8AC3-0EAB3673FD10}" type="presOf" srcId="{ECB15CB6-3E96-4BEA-8F61-BDB21FDFF07D}" destId="{D24C3E23-2180-43A2-99C2-809E8765127F}" srcOrd="0" destOrd="1" presId="urn:microsoft.com/office/officeart/2005/8/layout/cycle7"/>
    <dgm:cxn modelId="{4EDE069D-9C78-44D8-8356-BA193188E6EC}" type="presOf" srcId="{26F608B7-9E6B-46DD-8724-EFE185BBE8DF}" destId="{7758DC15-9A0E-4FDF-A6B0-07A8F892D849}" srcOrd="0" destOrd="0" presId="urn:microsoft.com/office/officeart/2005/8/layout/cycle7"/>
    <dgm:cxn modelId="{C68E139D-2251-4011-ABED-8013DD5C21C6}" type="presOf" srcId="{9A4E896F-7D90-4826-A290-51042E991C0C}" destId="{E80E41B8-350A-49D2-B6D9-511BC2BBAE9F}" srcOrd="1" destOrd="0" presId="urn:microsoft.com/office/officeart/2005/8/layout/cycle7"/>
    <dgm:cxn modelId="{A391ABA8-903B-41F1-A6D9-49724C727696}" srcId="{26F608B7-9E6B-46DD-8724-EFE185BBE8DF}" destId="{9F8D8E55-FDCC-4BE5-BAD0-4816B60B2004}" srcOrd="0" destOrd="0" parTransId="{41A4E4FA-B765-4B84-99AF-1721912BEE9B}" sibTransId="{8D19D8C7-E26C-479D-8083-E10204E26167}"/>
    <dgm:cxn modelId="{EB0E55AA-A0F8-4A7E-9D29-7160B0CA427D}" type="presOf" srcId="{E9C69FD0-4E5D-47C3-A136-B40FC76734C3}" destId="{20E0EF7C-56B9-4414-AAFF-06E850D71DAF}" srcOrd="1" destOrd="0" presId="urn:microsoft.com/office/officeart/2005/8/layout/cycle7"/>
    <dgm:cxn modelId="{4D597FAA-DB97-4525-92AB-04216F2C36AB}" type="presOf" srcId="{66E2CFCB-3A5C-47DE-A20D-E069E2E02106}" destId="{9B9718BD-6068-4CF6-BEB1-8ADE88B8182F}" srcOrd="0" destOrd="1" presId="urn:microsoft.com/office/officeart/2005/8/layout/cycle7"/>
    <dgm:cxn modelId="{797819AB-B328-4A2A-A5DB-CA6D7556CCAE}" type="presOf" srcId="{C5CA9056-30A9-4801-A995-85E8D87F95BE}" destId="{3E19D8FF-CAF7-49F3-B291-6F6C383A7283}" srcOrd="0" destOrd="0" presId="urn:microsoft.com/office/officeart/2005/8/layout/cycle7"/>
    <dgm:cxn modelId="{1051B7BA-E12C-4AED-B1D8-818A0F886246}" type="presOf" srcId="{283E56F7-B358-4944-9A6E-2E169C27FA0E}" destId="{01B565E9-A89E-435B-9231-50CB00B3569D}" srcOrd="0" destOrd="1" presId="urn:microsoft.com/office/officeart/2005/8/layout/cycle7"/>
    <dgm:cxn modelId="{20B3DEBF-E023-4D6D-A8F3-68609455DE0D}" srcId="{72DF11A7-592A-4682-B171-10AC9697C071}" destId="{ECB15CB6-3E96-4BEA-8F61-BDB21FDFF07D}" srcOrd="0" destOrd="0" parTransId="{58D662FE-B597-41AF-95BD-CEE2DBFEA2EB}" sibTransId="{7E89EB71-183F-4673-ADA8-6E057A372462}"/>
    <dgm:cxn modelId="{03FA19D2-0467-4BF3-A7B6-371CE0777220}" type="presOf" srcId="{992AAAD0-4D96-4BDF-94FE-F683F1370EBA}" destId="{431FCDC8-0FA1-4359-87AA-92595696B165}" srcOrd="0" destOrd="0" presId="urn:microsoft.com/office/officeart/2005/8/layout/cycle7"/>
    <dgm:cxn modelId="{7EADE4DC-8768-4796-BB0A-6D609ACC1B6D}" type="presOf" srcId="{9F8D8E55-FDCC-4BE5-BAD0-4816B60B2004}" destId="{9B9718BD-6068-4CF6-BEB1-8ADE88B8182F}" srcOrd="0" destOrd="0" presId="urn:microsoft.com/office/officeart/2005/8/layout/cycle7"/>
    <dgm:cxn modelId="{8C23B6DE-864E-4FC2-943A-DB46B7B5B80D}" type="presOf" srcId="{EFAA78B6-0CAC-44BC-9A38-F11F14F7EED9}" destId="{01B565E9-A89E-435B-9231-50CB00B3569D}" srcOrd="0" destOrd="3" presId="urn:microsoft.com/office/officeart/2005/8/layout/cycle7"/>
    <dgm:cxn modelId="{420F8AE6-42F2-4AFC-A77E-11D622501F2E}" type="presOf" srcId="{C5CA9056-30A9-4801-A995-85E8D87F95BE}" destId="{BD1E743F-29CA-4FE8-BF8C-8995C19048C9}" srcOrd="1" destOrd="0" presId="urn:microsoft.com/office/officeart/2005/8/layout/cycle7"/>
    <dgm:cxn modelId="{092FC9E7-33BE-4926-B2F2-FB8125900BA7}" srcId="{BC4A87AE-9A01-47E9-80EF-C4BCC84A94CE}" destId="{2BB4B447-4EDC-4188-AE94-A137E9114365}" srcOrd="0" destOrd="0" parTransId="{2D3C7A74-305E-47A2-BAA1-A9B9654D797E}" sibTransId="{B2820446-BE97-4CFF-AFCC-8972A96B2A4F}"/>
    <dgm:cxn modelId="{264C58EE-9D14-465D-B142-FCBD3B6E8637}" srcId="{96A74F9C-BB73-4F66-83C0-90D71E3C78B8}" destId="{97DF051C-8C04-49C4-B5AF-E0494E7A5459}" srcOrd="1" destOrd="0" parTransId="{CB02F885-FB31-4698-9808-B723FAB97A05}" sibTransId="{FBDBEE11-4E91-475F-ABC9-22708D6B4493}"/>
    <dgm:cxn modelId="{FB9C4EEF-2370-4181-9ACB-00AEFD5E929D}" srcId="{98F53395-4D9C-476C-AB24-EA18D6EF3139}" destId="{05F61A7D-86CB-419F-B476-0CD640E2BE55}" srcOrd="2" destOrd="0" parTransId="{D46801B4-6037-4387-B408-913FF0DFEE57}" sibTransId="{A0746F38-C497-435C-B8C6-6F10568CBCB4}"/>
    <dgm:cxn modelId="{F20524F2-2B42-45BF-B34E-D58D958711DF}" type="presOf" srcId="{A352B4B9-B800-4C9C-8224-F6E8459E1ABD}" destId="{1EF743E4-BDB0-4D72-8B4C-15C32E97D3CD}" srcOrd="0" destOrd="0" presId="urn:microsoft.com/office/officeart/2005/8/layout/cycle7"/>
    <dgm:cxn modelId="{E8A9D8FB-E8FD-4E13-832A-7F268873A4A3}" type="presOf" srcId="{A8F3CF42-3E9D-4C10-B2F0-88CBC1AAD8AC}" destId="{1EF743E4-BDB0-4D72-8B4C-15C32E97D3CD}" srcOrd="0" destOrd="2" presId="urn:microsoft.com/office/officeart/2005/8/layout/cycle7"/>
    <dgm:cxn modelId="{4D6205FF-7833-44D6-8E70-8ECA88AC81FD}" type="presOf" srcId="{D37E3F19-280B-4B78-935B-F1D669793F6A}" destId="{7617DB63-985A-4682-BCAD-BE7AE6A02C9D}" srcOrd="0" destOrd="0" presId="urn:microsoft.com/office/officeart/2005/8/layout/cycle7"/>
    <dgm:cxn modelId="{530724FF-7B16-48F5-B105-088C45BB2DC4}" srcId="{26F608B7-9E6B-46DD-8724-EFE185BBE8DF}" destId="{A352B4B9-B800-4C9C-8224-F6E8459E1ABD}" srcOrd="2" destOrd="0" parTransId="{2FBA33D5-AA9B-4E64-A612-78023B75CE5C}" sibTransId="{C5CA9056-30A9-4801-A995-85E8D87F95BE}"/>
    <dgm:cxn modelId="{8154F61B-593E-4DAE-9C33-DE2F0DEB11C7}" type="presParOf" srcId="{7758DC15-9A0E-4FDF-A6B0-07A8F892D849}" destId="{9B9718BD-6068-4CF6-BEB1-8ADE88B8182F}" srcOrd="0" destOrd="0" presId="urn:microsoft.com/office/officeart/2005/8/layout/cycle7"/>
    <dgm:cxn modelId="{EB29E296-0C1F-4582-AD78-0ED8CE29DBD2}" type="presParOf" srcId="{7758DC15-9A0E-4FDF-A6B0-07A8F892D849}" destId="{33957388-7D06-4026-A422-116976ED3743}" srcOrd="1" destOrd="0" presId="urn:microsoft.com/office/officeart/2005/8/layout/cycle7"/>
    <dgm:cxn modelId="{3CBEB212-E50A-486A-9924-BDDFCE1B5FC6}" type="presParOf" srcId="{33957388-7D06-4026-A422-116976ED3743}" destId="{21F7D04C-F297-499B-9578-37C0A6CF7308}" srcOrd="0" destOrd="0" presId="urn:microsoft.com/office/officeart/2005/8/layout/cycle7"/>
    <dgm:cxn modelId="{9329CB3D-6A95-414E-95D3-A68E0EDB759F}" type="presParOf" srcId="{7758DC15-9A0E-4FDF-A6B0-07A8F892D849}" destId="{6EFFC11E-7786-40B7-B6B0-F20FCF0C89DD}" srcOrd="2" destOrd="0" presId="urn:microsoft.com/office/officeart/2005/8/layout/cycle7"/>
    <dgm:cxn modelId="{1C7AFFA2-D1F0-402C-BF24-5054CAB4BD7D}" type="presParOf" srcId="{7758DC15-9A0E-4FDF-A6B0-07A8F892D849}" destId="{E362F7F9-488D-4B69-9703-3CB196F148F9}" srcOrd="3" destOrd="0" presId="urn:microsoft.com/office/officeart/2005/8/layout/cycle7"/>
    <dgm:cxn modelId="{FE930F1F-A021-42BF-A5B2-0C6671E4FC0C}" type="presParOf" srcId="{E362F7F9-488D-4B69-9703-3CB196F148F9}" destId="{3DA27DA7-9D43-4912-8727-F2849E04ED2F}" srcOrd="0" destOrd="0" presId="urn:microsoft.com/office/officeart/2005/8/layout/cycle7"/>
    <dgm:cxn modelId="{33F421CD-CD06-4FED-AACA-CE5BFCFD3DF0}" type="presParOf" srcId="{7758DC15-9A0E-4FDF-A6B0-07A8F892D849}" destId="{1EF743E4-BDB0-4D72-8B4C-15C32E97D3CD}" srcOrd="4" destOrd="0" presId="urn:microsoft.com/office/officeart/2005/8/layout/cycle7"/>
    <dgm:cxn modelId="{4AAB69A7-63C1-4394-BDD3-10603FE725E6}" type="presParOf" srcId="{7758DC15-9A0E-4FDF-A6B0-07A8F892D849}" destId="{3E19D8FF-CAF7-49F3-B291-6F6C383A7283}" srcOrd="5" destOrd="0" presId="urn:microsoft.com/office/officeart/2005/8/layout/cycle7"/>
    <dgm:cxn modelId="{195E763B-5BBA-4027-AFF3-C11DB7225B3D}" type="presParOf" srcId="{3E19D8FF-CAF7-49F3-B291-6F6C383A7283}" destId="{BD1E743F-29CA-4FE8-BF8C-8995C19048C9}" srcOrd="0" destOrd="0" presId="urn:microsoft.com/office/officeart/2005/8/layout/cycle7"/>
    <dgm:cxn modelId="{DD377C24-DB08-44B6-AA22-0A86B2C42AD8}" type="presParOf" srcId="{7758DC15-9A0E-4FDF-A6B0-07A8F892D849}" destId="{D1C75D36-1E71-4D35-9201-AF23462F8097}" srcOrd="6" destOrd="0" presId="urn:microsoft.com/office/officeart/2005/8/layout/cycle7"/>
    <dgm:cxn modelId="{CB4F2B93-C6B8-44D4-A894-7F5733B15969}" type="presParOf" srcId="{7758DC15-9A0E-4FDF-A6B0-07A8F892D849}" destId="{62916E46-58E6-4EB9-ABB1-D79DEBB0EA58}" srcOrd="7" destOrd="0" presId="urn:microsoft.com/office/officeart/2005/8/layout/cycle7"/>
    <dgm:cxn modelId="{28722370-FE67-4F51-B8FA-47A00EBD3289}" type="presParOf" srcId="{62916E46-58E6-4EB9-ABB1-D79DEBB0EA58}" destId="{20E0EF7C-56B9-4414-AAFF-06E850D71DAF}" srcOrd="0" destOrd="0" presId="urn:microsoft.com/office/officeart/2005/8/layout/cycle7"/>
    <dgm:cxn modelId="{6FDE2BE0-601D-4611-B0CE-7B6219B605C8}" type="presParOf" srcId="{7758DC15-9A0E-4FDF-A6B0-07A8F892D849}" destId="{431FCDC8-0FA1-4359-87AA-92595696B165}" srcOrd="8" destOrd="0" presId="urn:microsoft.com/office/officeart/2005/8/layout/cycle7"/>
    <dgm:cxn modelId="{B0A3FCC0-EBD7-4876-999C-A3299D03E268}" type="presParOf" srcId="{7758DC15-9A0E-4FDF-A6B0-07A8F892D849}" destId="{83565315-D899-44A6-BB40-70266F5AF273}" srcOrd="9" destOrd="0" presId="urn:microsoft.com/office/officeart/2005/8/layout/cycle7"/>
    <dgm:cxn modelId="{6F05CB8E-6AB1-4401-904A-8394BF46A7E6}" type="presParOf" srcId="{83565315-D899-44A6-BB40-70266F5AF273}" destId="{E80E41B8-350A-49D2-B6D9-511BC2BBAE9F}" srcOrd="0" destOrd="0" presId="urn:microsoft.com/office/officeart/2005/8/layout/cycle7"/>
    <dgm:cxn modelId="{57242A7A-B5F1-4C1A-B2BE-C3402C718D55}" type="presParOf" srcId="{7758DC15-9A0E-4FDF-A6B0-07A8F892D849}" destId="{D24C3E23-2180-43A2-99C2-809E8765127F}" srcOrd="10" destOrd="0" presId="urn:microsoft.com/office/officeart/2005/8/layout/cycle7"/>
    <dgm:cxn modelId="{0187FF5A-70FD-482B-AA84-74E18A478AF9}" type="presParOf" srcId="{7758DC15-9A0E-4FDF-A6B0-07A8F892D849}" destId="{135EF0D1-0A0F-4228-BF44-DF64F82796BC}" srcOrd="11" destOrd="0" presId="urn:microsoft.com/office/officeart/2005/8/layout/cycle7"/>
    <dgm:cxn modelId="{69646C84-D8F3-4CCB-AA7C-08D09C699EE5}" type="presParOf" srcId="{135EF0D1-0A0F-4228-BF44-DF64F82796BC}" destId="{BE8393CB-B90D-4613-B282-FECE3AE2C459}" srcOrd="0" destOrd="0" presId="urn:microsoft.com/office/officeart/2005/8/layout/cycle7"/>
    <dgm:cxn modelId="{6E0845E9-2AF3-46C2-8CCE-B1D1B8315336}" type="presParOf" srcId="{7758DC15-9A0E-4FDF-A6B0-07A8F892D849}" destId="{01B565E9-A89E-435B-9231-50CB00B3569D}" srcOrd="12" destOrd="0" presId="urn:microsoft.com/office/officeart/2005/8/layout/cycle7"/>
    <dgm:cxn modelId="{B3BC07E2-3EA8-410E-A36C-54863BBF629E}" type="presParOf" srcId="{7758DC15-9A0E-4FDF-A6B0-07A8F892D849}" destId="{7617DB63-985A-4682-BCAD-BE7AE6A02C9D}" srcOrd="13" destOrd="0" presId="urn:microsoft.com/office/officeart/2005/8/layout/cycle7"/>
    <dgm:cxn modelId="{254BEADA-71F0-4CCF-BDB5-B435E1702242}" type="presParOf" srcId="{7617DB63-985A-4682-BCAD-BE7AE6A02C9D}" destId="{FA927799-1A40-4A1F-A734-188BC7E9BCA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191AC-1522-4076-9D52-A990EBF022A6}">
      <dsp:nvSpPr>
        <dsp:cNvPr id="0" name=""/>
        <dsp:cNvSpPr/>
      </dsp:nvSpPr>
      <dsp:spPr>
        <a:xfrm>
          <a:off x="1780469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SysML</a:t>
          </a:r>
          <a:r>
            <a:rPr lang="es-ES" sz="2000" kern="1200" dirty="0"/>
            <a:t> ™ - Lenguaje de </a:t>
          </a:r>
          <a:r>
            <a:rPr lang="es-ES" sz="2000" kern="1200" dirty="0" err="1"/>
            <a:t>de</a:t>
          </a:r>
          <a:r>
            <a:rPr lang="es-ES" sz="2000" kern="1200" dirty="0"/>
            <a:t> Modelado de Sistemas</a:t>
          </a:r>
        </a:p>
      </dsp:txBody>
      <dsp:txXfrm>
        <a:off x="2103695" y="3412657"/>
        <a:ext cx="1436445" cy="1238466"/>
      </dsp:txXfrm>
    </dsp:sp>
    <dsp:sp modelId="{3EA4DE44-D5C1-44F3-8F50-7F65E4DE1B43}">
      <dsp:nvSpPr>
        <dsp:cNvPr id="0" name=""/>
        <dsp:cNvSpPr/>
      </dsp:nvSpPr>
      <dsp:spPr>
        <a:xfrm>
          <a:off x="1834580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B6FC5-72FB-4F62-A279-90FBD237688F}">
      <dsp:nvSpPr>
        <dsp:cNvPr id="0" name=""/>
        <dsp:cNvSpPr/>
      </dsp:nvSpPr>
      <dsp:spPr>
        <a:xfrm>
          <a:off x="0" y="216940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9FDEA-DBF3-4916-9DF2-3FFB3F3CC1E9}">
      <dsp:nvSpPr>
        <dsp:cNvPr id="0" name=""/>
        <dsp:cNvSpPr/>
      </dsp:nvSpPr>
      <dsp:spPr>
        <a:xfrm>
          <a:off x="1418000" y="372800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C6F5-2287-4EEB-9A14-E5EEEEA4CC85}">
      <dsp:nvSpPr>
        <dsp:cNvPr id="0" name=""/>
        <dsp:cNvSpPr/>
      </dsp:nvSpPr>
      <dsp:spPr>
        <a:xfrm>
          <a:off x="3555009" y="214805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BPMN™ –  Modelado de Procesos del Negocio</a:t>
          </a:r>
        </a:p>
      </dsp:txBody>
      <dsp:txXfrm>
        <a:off x="3878235" y="2426735"/>
        <a:ext cx="1436445" cy="1238466"/>
      </dsp:txXfrm>
    </dsp:sp>
    <dsp:sp modelId="{F104D346-ED35-4D3B-9ED2-2375832A8559}">
      <dsp:nvSpPr>
        <dsp:cNvPr id="0" name=""/>
        <dsp:cNvSpPr/>
      </dsp:nvSpPr>
      <dsp:spPr>
        <a:xfrm>
          <a:off x="4978939" y="3704752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4C6F-1F81-4A27-8D4A-709D1116C17B}">
      <dsp:nvSpPr>
        <dsp:cNvPr id="0" name=""/>
        <dsp:cNvSpPr/>
      </dsp:nvSpPr>
      <dsp:spPr>
        <a:xfrm>
          <a:off x="5329548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94F2-9E85-424B-B002-418026235B25}">
      <dsp:nvSpPr>
        <dsp:cNvPr id="0" name=""/>
        <dsp:cNvSpPr/>
      </dsp:nvSpPr>
      <dsp:spPr>
        <a:xfrm>
          <a:off x="5383659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7271E-F282-428D-A435-930E1F90480B}">
      <dsp:nvSpPr>
        <dsp:cNvPr id="0" name=""/>
        <dsp:cNvSpPr/>
      </dsp:nvSpPr>
      <dsp:spPr>
        <a:xfrm>
          <a:off x="1780469" y="1166406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UML® – Lenguaje de Modelado Unificado</a:t>
          </a:r>
        </a:p>
      </dsp:txBody>
      <dsp:txXfrm>
        <a:off x="2103695" y="1445083"/>
        <a:ext cx="1436445" cy="1238466"/>
      </dsp:txXfrm>
    </dsp:sp>
    <dsp:sp modelId="{B2E9B241-A0D0-40DD-8029-D47ECD7D755D}">
      <dsp:nvSpPr>
        <dsp:cNvPr id="0" name=""/>
        <dsp:cNvSpPr/>
      </dsp:nvSpPr>
      <dsp:spPr>
        <a:xfrm>
          <a:off x="3192540" y="120531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5D77D-4F1E-4FFF-97E4-5AB35F685759}">
      <dsp:nvSpPr>
        <dsp:cNvPr id="0" name=""/>
        <dsp:cNvSpPr/>
      </dsp:nvSpPr>
      <dsp:spPr>
        <a:xfrm>
          <a:off x="3543094" y="18522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77-F881-4686-BA94-65630F7F9441}">
      <dsp:nvSpPr>
        <dsp:cNvPr id="0" name=""/>
        <dsp:cNvSpPr/>
      </dsp:nvSpPr>
      <dsp:spPr>
        <a:xfrm>
          <a:off x="3616532" y="973776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5387650" y="1097300"/>
          <a:ext cx="3195868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195868" y="377304"/>
              </a:lnTo>
              <a:lnTo>
                <a:pt x="3195868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5699373" y="2825599"/>
          <a:ext cx="91440" cy="632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28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5387650" y="1097300"/>
          <a:ext cx="357442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57442" y="377304"/>
              </a:lnTo>
              <a:lnTo>
                <a:pt x="357442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2655008" y="1097300"/>
          <a:ext cx="2732642" cy="632898"/>
        </a:xfrm>
        <a:custGeom>
          <a:avLst/>
          <a:gdLst/>
          <a:ahLst/>
          <a:cxnLst/>
          <a:rect l="0" t="0" r="0" b="0"/>
          <a:pathLst>
            <a:path>
              <a:moveTo>
                <a:pt x="2732642" y="0"/>
              </a:moveTo>
              <a:lnTo>
                <a:pt x="2732642" y="377304"/>
              </a:lnTo>
              <a:lnTo>
                <a:pt x="0" y="377304"/>
              </a:lnTo>
              <a:lnTo>
                <a:pt x="0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CFF45-5023-498D-A77D-AE8370D000D8}">
      <dsp:nvSpPr>
        <dsp:cNvPr id="0" name=""/>
        <dsp:cNvSpPr/>
      </dsp:nvSpPr>
      <dsp:spPr>
        <a:xfrm>
          <a:off x="4329814" y="1899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Estructura</a:t>
          </a:r>
        </a:p>
      </dsp:txBody>
      <dsp:txXfrm>
        <a:off x="4329814" y="1899"/>
        <a:ext cx="2115671" cy="1095400"/>
      </dsp:txXfrm>
    </dsp:sp>
    <dsp:sp modelId="{AF79E857-2668-49C8-8A0C-07AE9E9990BA}">
      <dsp:nvSpPr>
        <dsp:cNvPr id="0" name=""/>
        <dsp:cNvSpPr/>
      </dsp:nvSpPr>
      <dsp:spPr>
        <a:xfrm>
          <a:off x="4752948" y="853877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4752948" y="853877"/>
        <a:ext cx="1904104" cy="365133"/>
      </dsp:txXfrm>
    </dsp:sp>
    <dsp:sp modelId="{9709197F-5222-4DA4-820A-3A2AFFC38E34}">
      <dsp:nvSpPr>
        <dsp:cNvPr id="0" name=""/>
        <dsp:cNvSpPr/>
      </dsp:nvSpPr>
      <dsp:spPr>
        <a:xfrm>
          <a:off x="1133946" y="1730198"/>
          <a:ext cx="3042124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Definición de Bloques</a:t>
          </a:r>
        </a:p>
      </dsp:txBody>
      <dsp:txXfrm>
        <a:off x="1133946" y="1730198"/>
        <a:ext cx="3042124" cy="1095400"/>
      </dsp:txXfrm>
    </dsp:sp>
    <dsp:sp modelId="{042A0476-C533-4781-985D-5C19E20600C5}">
      <dsp:nvSpPr>
        <dsp:cNvPr id="0" name=""/>
        <dsp:cNvSpPr/>
      </dsp:nvSpPr>
      <dsp:spPr>
        <a:xfrm>
          <a:off x="2020306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Tipo:bdd</a:t>
          </a:r>
          <a:endParaRPr lang="es-ES" sz="2300" kern="1200" dirty="0"/>
        </a:p>
      </dsp:txBody>
      <dsp:txXfrm>
        <a:off x="2020306" y="2582176"/>
        <a:ext cx="1904104" cy="365133"/>
      </dsp:txXfrm>
    </dsp:sp>
    <dsp:sp modelId="{9D49C236-10DA-4B19-8C58-AD67319B9E62}">
      <dsp:nvSpPr>
        <dsp:cNvPr id="0" name=""/>
        <dsp:cNvSpPr/>
      </dsp:nvSpPr>
      <dsp:spPr>
        <a:xfrm>
          <a:off x="4687257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Bloques Internos</a:t>
          </a:r>
        </a:p>
      </dsp:txBody>
      <dsp:txXfrm>
        <a:off x="4687257" y="1730198"/>
        <a:ext cx="2115671" cy="1095400"/>
      </dsp:txXfrm>
    </dsp:sp>
    <dsp:sp modelId="{DFEBFD06-9F5B-4899-BDCB-0913753ED40E}">
      <dsp:nvSpPr>
        <dsp:cNvPr id="0" name=""/>
        <dsp:cNvSpPr/>
      </dsp:nvSpPr>
      <dsp:spPr>
        <a:xfrm>
          <a:off x="5110391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ibd</a:t>
          </a:r>
          <a:endParaRPr lang="es-ES" sz="2300" kern="1200" dirty="0"/>
        </a:p>
      </dsp:txBody>
      <dsp:txXfrm>
        <a:off x="5110391" y="2582176"/>
        <a:ext cx="1904104" cy="365133"/>
      </dsp:txXfrm>
    </dsp:sp>
    <dsp:sp modelId="{3F491F66-2E46-4797-8BB0-F3935652718F}">
      <dsp:nvSpPr>
        <dsp:cNvPr id="0" name=""/>
        <dsp:cNvSpPr/>
      </dsp:nvSpPr>
      <dsp:spPr>
        <a:xfrm>
          <a:off x="4687257" y="3458497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Parámetros</a:t>
          </a:r>
        </a:p>
      </dsp:txBody>
      <dsp:txXfrm>
        <a:off x="4687257" y="3458497"/>
        <a:ext cx="2115671" cy="1095400"/>
      </dsp:txXfrm>
    </dsp:sp>
    <dsp:sp modelId="{AA22AD59-61AD-4F90-9E51-1004A7C9F8E4}">
      <dsp:nvSpPr>
        <dsp:cNvPr id="0" name=""/>
        <dsp:cNvSpPr/>
      </dsp:nvSpPr>
      <dsp:spPr>
        <a:xfrm>
          <a:off x="5110391" y="43104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par</a:t>
          </a:r>
        </a:p>
      </dsp:txBody>
      <dsp:txXfrm>
        <a:off x="5110391" y="4310476"/>
        <a:ext cx="1904104" cy="365133"/>
      </dsp:txXfrm>
    </dsp:sp>
    <dsp:sp modelId="{9B493CE9-6918-4E20-9D78-9F8950EE93B7}">
      <dsp:nvSpPr>
        <dsp:cNvPr id="0" name=""/>
        <dsp:cNvSpPr/>
      </dsp:nvSpPr>
      <dsp:spPr>
        <a:xfrm>
          <a:off x="7525683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Paquetes</a:t>
          </a:r>
        </a:p>
      </dsp:txBody>
      <dsp:txXfrm>
        <a:off x="7525683" y="1730198"/>
        <a:ext cx="2115671" cy="1095400"/>
      </dsp:txXfrm>
    </dsp:sp>
    <dsp:sp modelId="{87445DE7-10BE-4079-885A-CFF7375AE985}">
      <dsp:nvSpPr>
        <dsp:cNvPr id="0" name=""/>
        <dsp:cNvSpPr/>
      </dsp:nvSpPr>
      <dsp:spPr>
        <a:xfrm>
          <a:off x="7948817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pkg</a:t>
          </a:r>
          <a:endParaRPr lang="es-ES" sz="2300" kern="1200" dirty="0"/>
        </a:p>
      </dsp:txBody>
      <dsp:txXfrm>
        <a:off x="7948817" y="2582176"/>
        <a:ext cx="1904104" cy="365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1234615" y="124353"/>
          <a:ext cx="1935765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Soporta</a:t>
          </a:r>
          <a:endParaRPr lang="es-ES" sz="3400" kern="1200" dirty="0"/>
        </a:p>
      </dsp:txBody>
      <dsp:txXfrm>
        <a:off x="1246379" y="136117"/>
        <a:ext cx="1912237" cy="378114"/>
      </dsp:txXfrm>
    </dsp:sp>
    <dsp:sp modelId="{7F08E065-3185-4439-9C76-4B5F5B8659FF}">
      <dsp:nvSpPr>
        <dsp:cNvPr id="0" name=""/>
        <dsp:cNvSpPr/>
      </dsp:nvSpPr>
      <dsp:spPr>
        <a:xfrm>
          <a:off x="1428191" y="525996"/>
          <a:ext cx="218296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218296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646487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Especificación</a:t>
          </a:r>
        </a:p>
      </dsp:txBody>
      <dsp:txXfrm>
        <a:off x="1660350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1428191" y="525996"/>
          <a:ext cx="230654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230654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658845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</a:t>
          </a:r>
        </a:p>
      </dsp:txBody>
      <dsp:txXfrm>
        <a:off x="1668561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1428191" y="525996"/>
          <a:ext cx="218296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218296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646487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Diseño</a:t>
          </a:r>
        </a:p>
      </dsp:txBody>
      <dsp:txXfrm>
        <a:off x="1656185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1428191" y="525996"/>
          <a:ext cx="218296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218296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646487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Verificación</a:t>
          </a:r>
        </a:p>
      </dsp:txBody>
      <dsp:txXfrm>
        <a:off x="1659158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1428191" y="525996"/>
          <a:ext cx="218296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218296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646487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Validación</a:t>
          </a:r>
        </a:p>
      </dsp:txBody>
      <dsp:txXfrm>
        <a:off x="1658146" y="2587059"/>
        <a:ext cx="1525294" cy="374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566689" y="124353"/>
          <a:ext cx="3271617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Para sistemas con</a:t>
          </a:r>
          <a:endParaRPr lang="es-ES" sz="3400" kern="1200" dirty="0"/>
        </a:p>
      </dsp:txBody>
      <dsp:txXfrm>
        <a:off x="578453" y="136117"/>
        <a:ext cx="3248089" cy="378114"/>
      </dsp:txXfrm>
    </dsp:sp>
    <dsp:sp modelId="{7F08E065-3185-4439-9C76-4B5F5B8659FF}">
      <dsp:nvSpPr>
        <dsp:cNvPr id="0" name=""/>
        <dsp:cNvSpPr/>
      </dsp:nvSpPr>
      <dsp:spPr>
        <a:xfrm>
          <a:off x="893850" y="525996"/>
          <a:ext cx="351881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351881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732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Hardware</a:t>
          </a:r>
        </a:p>
      </dsp:txBody>
      <dsp:txXfrm>
        <a:off x="1259595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893850" y="525996"/>
          <a:ext cx="364239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364239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58090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Software</a:t>
          </a:r>
        </a:p>
      </dsp:txBody>
      <dsp:txXfrm>
        <a:off x="1267806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893850" y="525996"/>
          <a:ext cx="351881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351881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245732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Datos</a:t>
          </a:r>
        </a:p>
      </dsp:txBody>
      <dsp:txXfrm>
        <a:off x="1255430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893850" y="525996"/>
          <a:ext cx="351881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351881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245732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Personas</a:t>
          </a:r>
        </a:p>
      </dsp:txBody>
      <dsp:txXfrm>
        <a:off x="1258403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893850" y="525996"/>
          <a:ext cx="351881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351881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245732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Instalaciones</a:t>
          </a:r>
        </a:p>
      </dsp:txBody>
      <dsp:txXfrm>
        <a:off x="1257391" y="2587059"/>
        <a:ext cx="1525294" cy="374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884939" y="432268"/>
          <a:ext cx="1715589" cy="454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Provee</a:t>
          </a:r>
          <a:endParaRPr lang="es-ES" sz="3400" kern="1200" dirty="0"/>
        </a:p>
      </dsp:txBody>
      <dsp:txXfrm>
        <a:off x="898248" y="445577"/>
        <a:ext cx="1688971" cy="427788"/>
      </dsp:txXfrm>
    </dsp:sp>
    <dsp:sp modelId="{7F08E065-3185-4439-9C76-4B5F5B8659FF}">
      <dsp:nvSpPr>
        <dsp:cNvPr id="0" name=""/>
        <dsp:cNvSpPr/>
      </dsp:nvSpPr>
      <dsp:spPr>
        <a:xfrm>
          <a:off x="1056498" y="886674"/>
          <a:ext cx="188811" cy="47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159"/>
              </a:lnTo>
              <a:lnTo>
                <a:pt x="188811" y="4711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310" y="998098"/>
          <a:ext cx="2274843" cy="7194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Semántica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El Significado</a:t>
          </a:r>
        </a:p>
      </dsp:txBody>
      <dsp:txXfrm>
        <a:off x="1266383" y="1019171"/>
        <a:ext cx="2232697" cy="677325"/>
      </dsp:txXfrm>
    </dsp:sp>
    <dsp:sp modelId="{E8762305-AF09-4A96-8C1C-77C0034FAD05}">
      <dsp:nvSpPr>
        <dsp:cNvPr id="0" name=""/>
        <dsp:cNvSpPr/>
      </dsp:nvSpPr>
      <dsp:spPr>
        <a:xfrm>
          <a:off x="1056498" y="886674"/>
          <a:ext cx="216554" cy="14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797"/>
              </a:lnTo>
              <a:lnTo>
                <a:pt x="216554" y="149179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73053" y="1872167"/>
          <a:ext cx="2306932" cy="101260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Notación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Representación del Significado</a:t>
          </a:r>
        </a:p>
      </dsp:txBody>
      <dsp:txXfrm>
        <a:off x="1302711" y="1901825"/>
        <a:ext cx="2247616" cy="953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9335633" y="2421353"/>
          <a:ext cx="169764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1697647" y="219855"/>
              </a:lnTo>
              <a:lnTo>
                <a:pt x="169764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9333607" y="3428434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9289913" y="2421353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855"/>
              </a:lnTo>
              <a:lnTo>
                <a:pt x="89413" y="219855"/>
              </a:lnTo>
              <a:lnTo>
                <a:pt x="89413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7725373" y="2421353"/>
          <a:ext cx="1610259" cy="368790"/>
        </a:xfrm>
        <a:custGeom>
          <a:avLst/>
          <a:gdLst/>
          <a:ahLst/>
          <a:cxnLst/>
          <a:rect l="0" t="0" r="0" b="0"/>
          <a:pathLst>
            <a:path>
              <a:moveTo>
                <a:pt x="1610259" y="0"/>
              </a:moveTo>
              <a:lnTo>
                <a:pt x="1610259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AB4FE-014A-41EA-9972-AF7EC12BC85C}">
      <dsp:nvSpPr>
        <dsp:cNvPr id="0" name=""/>
        <dsp:cNvSpPr/>
      </dsp:nvSpPr>
      <dsp:spPr>
        <a:xfrm>
          <a:off x="6350811" y="1407907"/>
          <a:ext cx="2984821" cy="37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19"/>
              </a:lnTo>
              <a:lnTo>
                <a:pt x="2984821" y="226219"/>
              </a:lnTo>
              <a:lnTo>
                <a:pt x="2984821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539F7-70D7-4349-A9A7-95CB978719F7}">
      <dsp:nvSpPr>
        <dsp:cNvPr id="0" name=""/>
        <dsp:cNvSpPr/>
      </dsp:nvSpPr>
      <dsp:spPr>
        <a:xfrm>
          <a:off x="5011289" y="1407907"/>
          <a:ext cx="1339522" cy="375154"/>
        </a:xfrm>
        <a:custGeom>
          <a:avLst/>
          <a:gdLst/>
          <a:ahLst/>
          <a:cxnLst/>
          <a:rect l="0" t="0" r="0" b="0"/>
          <a:pathLst>
            <a:path>
              <a:moveTo>
                <a:pt x="1339522" y="0"/>
              </a:moveTo>
              <a:lnTo>
                <a:pt x="1339522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F95B-D449-4EF3-8D59-2B568D1EAFEF}">
      <dsp:nvSpPr>
        <dsp:cNvPr id="0" name=""/>
        <dsp:cNvSpPr/>
      </dsp:nvSpPr>
      <dsp:spPr>
        <a:xfrm>
          <a:off x="3357335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2626697" y="219855"/>
              </a:lnTo>
              <a:lnTo>
                <a:pt x="262669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3357335" y="2421353"/>
          <a:ext cx="88861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888617" y="219855"/>
              </a:lnTo>
              <a:lnTo>
                <a:pt x="88861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2384592" y="2421353"/>
          <a:ext cx="972743" cy="368790"/>
        </a:xfrm>
        <a:custGeom>
          <a:avLst/>
          <a:gdLst/>
          <a:ahLst/>
          <a:cxnLst/>
          <a:rect l="0" t="0" r="0" b="0"/>
          <a:pathLst>
            <a:path>
              <a:moveTo>
                <a:pt x="972743" y="0"/>
              </a:moveTo>
              <a:lnTo>
                <a:pt x="972743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730638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2626697" y="0"/>
              </a:moveTo>
              <a:lnTo>
                <a:pt x="2626697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A6EA9-97C1-4415-AB45-A8D7387296DC}">
      <dsp:nvSpPr>
        <dsp:cNvPr id="0" name=""/>
        <dsp:cNvSpPr/>
      </dsp:nvSpPr>
      <dsp:spPr>
        <a:xfrm>
          <a:off x="3357335" y="1407907"/>
          <a:ext cx="2993476" cy="375154"/>
        </a:xfrm>
        <a:custGeom>
          <a:avLst/>
          <a:gdLst/>
          <a:ahLst/>
          <a:cxnLst/>
          <a:rect l="0" t="0" r="0" b="0"/>
          <a:pathLst>
            <a:path>
              <a:moveTo>
                <a:pt x="2993476" y="0"/>
              </a:moveTo>
              <a:lnTo>
                <a:pt x="2993476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523EC-77D4-4EC4-8544-EF59F6C9CD33}">
      <dsp:nvSpPr>
        <dsp:cNvPr id="0" name=""/>
        <dsp:cNvSpPr/>
      </dsp:nvSpPr>
      <dsp:spPr>
        <a:xfrm>
          <a:off x="5088648" y="769616"/>
          <a:ext cx="2524326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00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Diagramas SysML ™</a:t>
          </a:r>
          <a:endParaRPr lang="es-ES" sz="1800" kern="1200" dirty="0"/>
        </a:p>
      </dsp:txBody>
      <dsp:txXfrm>
        <a:off x="5088648" y="769616"/>
        <a:ext cx="2524326" cy="638291"/>
      </dsp:txXfrm>
    </dsp:sp>
    <dsp:sp modelId="{280E0885-C744-4892-A958-26EC3506CE64}">
      <dsp:nvSpPr>
        <dsp:cNvPr id="0" name=""/>
        <dsp:cNvSpPr/>
      </dsp:nvSpPr>
      <dsp:spPr>
        <a:xfrm>
          <a:off x="6038283" y="1272428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6038283" y="1272428"/>
        <a:ext cx="1109523" cy="212763"/>
      </dsp:txXfrm>
    </dsp:sp>
    <dsp:sp modelId="{68DC429D-7F3C-446B-BB16-D1213175AA42}">
      <dsp:nvSpPr>
        <dsp:cNvPr id="0" name=""/>
        <dsp:cNvSpPr/>
      </dsp:nvSpPr>
      <dsp:spPr>
        <a:xfrm>
          <a:off x="2740933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Comportamiento</a:t>
          </a:r>
        </a:p>
      </dsp:txBody>
      <dsp:txXfrm>
        <a:off x="2740933" y="1783061"/>
        <a:ext cx="1232803" cy="638291"/>
      </dsp:txXfrm>
    </dsp:sp>
    <dsp:sp modelId="{DAFDF285-03B7-4FBD-AAE5-7D64AAADAAEC}">
      <dsp:nvSpPr>
        <dsp:cNvPr id="0" name=""/>
        <dsp:cNvSpPr/>
      </dsp:nvSpPr>
      <dsp:spPr>
        <a:xfrm>
          <a:off x="2987494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2987494" y="2279510"/>
        <a:ext cx="1109523" cy="212763"/>
      </dsp:txXfrm>
    </dsp:sp>
    <dsp:sp modelId="{DE1C32FE-2FBA-472A-8E93-FA2A7BAE2A52}">
      <dsp:nvSpPr>
        <dsp:cNvPr id="0" name=""/>
        <dsp:cNvSpPr/>
      </dsp:nvSpPr>
      <dsp:spPr>
        <a:xfrm>
          <a:off x="114236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Actividades</a:t>
          </a:r>
        </a:p>
      </dsp:txBody>
      <dsp:txXfrm>
        <a:off x="114236" y="2790143"/>
        <a:ext cx="1232803" cy="638291"/>
      </dsp:txXfrm>
    </dsp:sp>
    <dsp:sp modelId="{C9461FD0-706E-4AF6-9757-94D46A246B24}">
      <dsp:nvSpPr>
        <dsp:cNvPr id="0" name=""/>
        <dsp:cNvSpPr/>
      </dsp:nvSpPr>
      <dsp:spPr>
        <a:xfrm>
          <a:off x="360797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360797" y="3286592"/>
        <a:ext cx="1109523" cy="212763"/>
      </dsp:txXfrm>
    </dsp:sp>
    <dsp:sp modelId="{E0B9FE0C-0F10-441B-AB91-11F21257A420}">
      <dsp:nvSpPr>
        <dsp:cNvPr id="0" name=""/>
        <dsp:cNvSpPr/>
      </dsp:nvSpPr>
      <dsp:spPr>
        <a:xfrm>
          <a:off x="176819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Secuencias</a:t>
          </a:r>
        </a:p>
      </dsp:txBody>
      <dsp:txXfrm>
        <a:off x="1768190" y="2790143"/>
        <a:ext cx="1232803" cy="638291"/>
      </dsp:txXfrm>
    </dsp:sp>
    <dsp:sp modelId="{70939A82-6DE5-4812-A052-7437D3E0E31F}">
      <dsp:nvSpPr>
        <dsp:cNvPr id="0" name=""/>
        <dsp:cNvSpPr/>
      </dsp:nvSpPr>
      <dsp:spPr>
        <a:xfrm>
          <a:off x="2014750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2014750" y="3286592"/>
        <a:ext cx="1109523" cy="212763"/>
      </dsp:txXfrm>
    </dsp:sp>
    <dsp:sp modelId="{192ACB67-C87E-4ECF-97CB-8705F0CB67D9}">
      <dsp:nvSpPr>
        <dsp:cNvPr id="0" name=""/>
        <dsp:cNvSpPr/>
      </dsp:nvSpPr>
      <dsp:spPr>
        <a:xfrm>
          <a:off x="3422143" y="2790143"/>
          <a:ext cx="1647617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Máquina de Estados</a:t>
          </a:r>
        </a:p>
      </dsp:txBody>
      <dsp:txXfrm>
        <a:off x="3422143" y="2790143"/>
        <a:ext cx="1647617" cy="638291"/>
      </dsp:txXfrm>
    </dsp:sp>
    <dsp:sp modelId="{D0B666A1-16BE-46C2-97BE-EDBB44E0178C}">
      <dsp:nvSpPr>
        <dsp:cNvPr id="0" name=""/>
        <dsp:cNvSpPr/>
      </dsp:nvSpPr>
      <dsp:spPr>
        <a:xfrm>
          <a:off x="387611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3876111" y="3286592"/>
        <a:ext cx="1109523" cy="212763"/>
      </dsp:txXfrm>
    </dsp:sp>
    <dsp:sp modelId="{A96DF9A7-BFF1-4712-B64D-2F3499E562E4}">
      <dsp:nvSpPr>
        <dsp:cNvPr id="0" name=""/>
        <dsp:cNvSpPr/>
      </dsp:nvSpPr>
      <dsp:spPr>
        <a:xfrm>
          <a:off x="536763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Casos de Uso</a:t>
          </a:r>
        </a:p>
      </dsp:txBody>
      <dsp:txXfrm>
        <a:off x="5367630" y="2790143"/>
        <a:ext cx="1232803" cy="638291"/>
      </dsp:txXfrm>
    </dsp:sp>
    <dsp:sp modelId="{C7EC98A2-2B1D-42A0-AF52-39B5B6851D43}">
      <dsp:nvSpPr>
        <dsp:cNvPr id="0" name=""/>
        <dsp:cNvSpPr/>
      </dsp:nvSpPr>
      <dsp:spPr>
        <a:xfrm>
          <a:off x="561419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5614191" y="3286592"/>
        <a:ext cx="1109523" cy="212763"/>
      </dsp:txXfrm>
    </dsp:sp>
    <dsp:sp modelId="{979A8D03-03D9-4864-BB5A-82B404DB9F96}">
      <dsp:nvSpPr>
        <dsp:cNvPr id="0" name=""/>
        <dsp:cNvSpPr/>
      </dsp:nvSpPr>
      <dsp:spPr>
        <a:xfrm>
          <a:off x="4394887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Requerimientos</a:t>
          </a:r>
        </a:p>
      </dsp:txBody>
      <dsp:txXfrm>
        <a:off x="4394887" y="1783061"/>
        <a:ext cx="1232803" cy="638291"/>
      </dsp:txXfrm>
    </dsp:sp>
    <dsp:sp modelId="{4D0FC34B-5B16-4BE4-90ED-C98F23065FD7}">
      <dsp:nvSpPr>
        <dsp:cNvPr id="0" name=""/>
        <dsp:cNvSpPr/>
      </dsp:nvSpPr>
      <dsp:spPr>
        <a:xfrm>
          <a:off x="4641448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Nuevo Diagrama</a:t>
          </a:r>
          <a:endParaRPr lang="es-ES" sz="1000" kern="1200" dirty="0"/>
        </a:p>
      </dsp:txBody>
      <dsp:txXfrm>
        <a:off x="4641448" y="2279510"/>
        <a:ext cx="1109523" cy="212763"/>
      </dsp:txXfrm>
    </dsp:sp>
    <dsp:sp modelId="{2D37F673-A713-4B5A-9F46-24A3E8593938}">
      <dsp:nvSpPr>
        <dsp:cNvPr id="0" name=""/>
        <dsp:cNvSpPr/>
      </dsp:nvSpPr>
      <dsp:spPr>
        <a:xfrm>
          <a:off x="8719231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Estructura</a:t>
          </a:r>
        </a:p>
      </dsp:txBody>
      <dsp:txXfrm>
        <a:off x="8719231" y="1783061"/>
        <a:ext cx="1232803" cy="638291"/>
      </dsp:txXfrm>
    </dsp:sp>
    <dsp:sp modelId="{61F08A4D-C499-45A8-BE7E-59F357BDAB03}">
      <dsp:nvSpPr>
        <dsp:cNvPr id="0" name=""/>
        <dsp:cNvSpPr/>
      </dsp:nvSpPr>
      <dsp:spPr>
        <a:xfrm>
          <a:off x="8965792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8965792" y="2279510"/>
        <a:ext cx="1109523" cy="212763"/>
      </dsp:txXfrm>
    </dsp:sp>
    <dsp:sp modelId="{9709197F-5222-4DA4-820A-3A2AFFC38E34}">
      <dsp:nvSpPr>
        <dsp:cNvPr id="0" name=""/>
        <dsp:cNvSpPr/>
      </dsp:nvSpPr>
      <dsp:spPr>
        <a:xfrm>
          <a:off x="7021584" y="2790143"/>
          <a:ext cx="1407578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Definición de Bloques</a:t>
          </a:r>
        </a:p>
      </dsp:txBody>
      <dsp:txXfrm>
        <a:off x="7021584" y="2790143"/>
        <a:ext cx="1407578" cy="638291"/>
      </dsp:txXfrm>
    </dsp:sp>
    <dsp:sp modelId="{042A0476-C533-4781-985D-5C19E20600C5}">
      <dsp:nvSpPr>
        <dsp:cNvPr id="0" name=""/>
        <dsp:cNvSpPr/>
      </dsp:nvSpPr>
      <dsp:spPr>
        <a:xfrm>
          <a:off x="7355532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7355532" y="3286592"/>
        <a:ext cx="1109523" cy="212763"/>
      </dsp:txXfrm>
    </dsp:sp>
    <dsp:sp modelId="{9D49C236-10DA-4B19-8C58-AD67319B9E62}">
      <dsp:nvSpPr>
        <dsp:cNvPr id="0" name=""/>
        <dsp:cNvSpPr/>
      </dsp:nvSpPr>
      <dsp:spPr>
        <a:xfrm>
          <a:off x="8762925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Bloques Internos</a:t>
          </a:r>
        </a:p>
      </dsp:txBody>
      <dsp:txXfrm>
        <a:off x="8762925" y="2790143"/>
        <a:ext cx="1232803" cy="638291"/>
      </dsp:txXfrm>
    </dsp:sp>
    <dsp:sp modelId="{DFEBFD06-9F5B-4899-BDCB-0913753ED40E}">
      <dsp:nvSpPr>
        <dsp:cNvPr id="0" name=""/>
        <dsp:cNvSpPr/>
      </dsp:nvSpPr>
      <dsp:spPr>
        <a:xfrm>
          <a:off x="9009486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9009486" y="3286592"/>
        <a:ext cx="1109523" cy="212763"/>
      </dsp:txXfrm>
    </dsp:sp>
    <dsp:sp modelId="{3F491F66-2E46-4797-8BB0-F3935652718F}">
      <dsp:nvSpPr>
        <dsp:cNvPr id="0" name=""/>
        <dsp:cNvSpPr/>
      </dsp:nvSpPr>
      <dsp:spPr>
        <a:xfrm>
          <a:off x="8762925" y="3797225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Parámetros</a:t>
          </a:r>
        </a:p>
      </dsp:txBody>
      <dsp:txXfrm>
        <a:off x="8762925" y="3797225"/>
        <a:ext cx="1232803" cy="638291"/>
      </dsp:txXfrm>
    </dsp:sp>
    <dsp:sp modelId="{AA22AD59-61AD-4F90-9E51-1004A7C9F8E4}">
      <dsp:nvSpPr>
        <dsp:cNvPr id="0" name=""/>
        <dsp:cNvSpPr/>
      </dsp:nvSpPr>
      <dsp:spPr>
        <a:xfrm>
          <a:off x="9009486" y="4293674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Nuevo Diagrama</a:t>
          </a:r>
        </a:p>
      </dsp:txBody>
      <dsp:txXfrm>
        <a:off x="9009486" y="4293674"/>
        <a:ext cx="1109523" cy="212763"/>
      </dsp:txXfrm>
    </dsp:sp>
    <dsp:sp modelId="{9B493CE9-6918-4E20-9D78-9F8950EE93B7}">
      <dsp:nvSpPr>
        <dsp:cNvPr id="0" name=""/>
        <dsp:cNvSpPr/>
      </dsp:nvSpPr>
      <dsp:spPr>
        <a:xfrm>
          <a:off x="10416879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Paquetes</a:t>
          </a:r>
        </a:p>
      </dsp:txBody>
      <dsp:txXfrm>
        <a:off x="10416879" y="2790143"/>
        <a:ext cx="1232803" cy="638291"/>
      </dsp:txXfrm>
    </dsp:sp>
    <dsp:sp modelId="{87445DE7-10BE-4079-885A-CFF7375AE985}">
      <dsp:nvSpPr>
        <dsp:cNvPr id="0" name=""/>
        <dsp:cNvSpPr/>
      </dsp:nvSpPr>
      <dsp:spPr>
        <a:xfrm>
          <a:off x="10663439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10663439" y="3286592"/>
        <a:ext cx="1109523" cy="212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F2587-AC14-4F54-8853-C680E6381ECE}">
      <dsp:nvSpPr>
        <dsp:cNvPr id="0" name=""/>
        <dsp:cNvSpPr/>
      </dsp:nvSpPr>
      <dsp:spPr>
        <a:xfrm>
          <a:off x="2377465" y="3093332"/>
          <a:ext cx="1758673" cy="1758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Sistema</a:t>
          </a:r>
        </a:p>
      </dsp:txBody>
      <dsp:txXfrm>
        <a:off x="2635017" y="3350884"/>
        <a:ext cx="1243569" cy="1243569"/>
      </dsp:txXfrm>
    </dsp:sp>
    <dsp:sp modelId="{FB3C8DE4-9967-4FEB-9B41-E7ABA5543EA1}">
      <dsp:nvSpPr>
        <dsp:cNvPr id="0" name=""/>
        <dsp:cNvSpPr/>
      </dsp:nvSpPr>
      <dsp:spPr>
        <a:xfrm rot="11700000">
          <a:off x="810278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0DEEF-FBBD-4586-9FC6-26D12FFC18B3}">
      <dsp:nvSpPr>
        <dsp:cNvPr id="0" name=""/>
        <dsp:cNvSpPr/>
      </dsp:nvSpPr>
      <dsp:spPr>
        <a:xfrm>
          <a:off x="1094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Requerimientos</a:t>
          </a:r>
        </a:p>
      </dsp:txBody>
      <dsp:txXfrm>
        <a:off x="40241" y="2694992"/>
        <a:ext cx="1592445" cy="1258297"/>
      </dsp:txXfrm>
    </dsp:sp>
    <dsp:sp modelId="{1DEA7ED2-BDA1-4F5E-8CFD-57E5F19CAC09}">
      <dsp:nvSpPr>
        <dsp:cNvPr id="0" name=""/>
        <dsp:cNvSpPr/>
      </dsp:nvSpPr>
      <dsp:spPr>
        <a:xfrm rot="14700000">
          <a:off x="175414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9E894-C893-4FEA-9EFC-4D737F8569F4}">
      <dsp:nvSpPr>
        <dsp:cNvPr id="0" name=""/>
        <dsp:cNvSpPr/>
      </dsp:nvSpPr>
      <dsp:spPr>
        <a:xfrm>
          <a:off x="1362469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Estructura</a:t>
          </a:r>
        </a:p>
      </dsp:txBody>
      <dsp:txXfrm>
        <a:off x="1401616" y="1072567"/>
        <a:ext cx="1592445" cy="1258297"/>
      </dsp:txXfrm>
    </dsp:sp>
    <dsp:sp modelId="{6D80AB7A-EFEC-4388-86D9-C31FB38F0171}">
      <dsp:nvSpPr>
        <dsp:cNvPr id="0" name=""/>
        <dsp:cNvSpPr/>
      </dsp:nvSpPr>
      <dsp:spPr>
        <a:xfrm rot="17700000">
          <a:off x="322253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F6DDB-EAEC-440D-B6CE-55F023207B18}">
      <dsp:nvSpPr>
        <dsp:cNvPr id="0" name=""/>
        <dsp:cNvSpPr/>
      </dsp:nvSpPr>
      <dsp:spPr>
        <a:xfrm>
          <a:off x="3480394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Comportamiento</a:t>
          </a:r>
        </a:p>
      </dsp:txBody>
      <dsp:txXfrm>
        <a:off x="3519541" y="1072567"/>
        <a:ext cx="1592445" cy="1258297"/>
      </dsp:txXfrm>
    </dsp:sp>
    <dsp:sp modelId="{A6AFC6EA-FAA7-4874-8B15-9054BCD5574E}">
      <dsp:nvSpPr>
        <dsp:cNvPr id="0" name=""/>
        <dsp:cNvSpPr/>
      </dsp:nvSpPr>
      <dsp:spPr>
        <a:xfrm rot="20700000">
          <a:off x="4166394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9BFE31-A966-40CF-B240-3D9E85843EA0}">
      <dsp:nvSpPr>
        <dsp:cNvPr id="0" name=""/>
        <dsp:cNvSpPr/>
      </dsp:nvSpPr>
      <dsp:spPr>
        <a:xfrm>
          <a:off x="4841770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Parámetros</a:t>
          </a:r>
        </a:p>
      </dsp:txBody>
      <dsp:txXfrm>
        <a:off x="4880917" y="2694992"/>
        <a:ext cx="1592445" cy="1258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F95B-D449-4EF3-8D59-2B568D1EAFEF}">
      <dsp:nvSpPr>
        <dsp:cNvPr id="0" name=""/>
        <dsp:cNvSpPr/>
      </dsp:nvSpPr>
      <dsp:spPr>
        <a:xfrm>
          <a:off x="5848036" y="1905108"/>
          <a:ext cx="4615574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4615574" y="374360"/>
              </a:lnTo>
              <a:lnTo>
                <a:pt x="4615574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5848036" y="1905108"/>
          <a:ext cx="1552818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1552818" y="374360"/>
              </a:lnTo>
              <a:lnTo>
                <a:pt x="1552818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4120862" y="1905108"/>
          <a:ext cx="1727174" cy="636805"/>
        </a:xfrm>
        <a:custGeom>
          <a:avLst/>
          <a:gdLst/>
          <a:ahLst/>
          <a:cxnLst/>
          <a:rect l="0" t="0" r="0" b="0"/>
          <a:pathLst>
            <a:path>
              <a:moveTo>
                <a:pt x="1727174" y="0"/>
              </a:moveTo>
              <a:lnTo>
                <a:pt x="1727174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1206350" y="1905108"/>
          <a:ext cx="4641686" cy="636805"/>
        </a:xfrm>
        <a:custGeom>
          <a:avLst/>
          <a:gdLst/>
          <a:ahLst/>
          <a:cxnLst/>
          <a:rect l="0" t="0" r="0" b="0"/>
          <a:pathLst>
            <a:path>
              <a:moveTo>
                <a:pt x="4641686" y="0"/>
              </a:moveTo>
              <a:lnTo>
                <a:pt x="4641686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BA3FD-E013-42A4-903B-FC57C7E8E822}">
      <dsp:nvSpPr>
        <dsp:cNvPr id="0" name=""/>
        <dsp:cNvSpPr/>
      </dsp:nvSpPr>
      <dsp:spPr>
        <a:xfrm>
          <a:off x="4761845" y="780344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Comportamiento</a:t>
          </a:r>
        </a:p>
      </dsp:txBody>
      <dsp:txXfrm>
        <a:off x="4761845" y="780344"/>
        <a:ext cx="2172383" cy="1124763"/>
      </dsp:txXfrm>
    </dsp:sp>
    <dsp:sp modelId="{99057308-9EDC-4417-83FC-6138469F8961}">
      <dsp:nvSpPr>
        <dsp:cNvPr id="0" name=""/>
        <dsp:cNvSpPr/>
      </dsp:nvSpPr>
      <dsp:spPr>
        <a:xfrm>
          <a:off x="5183265" y="1642102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5183265" y="1642102"/>
        <a:ext cx="1955145" cy="374921"/>
      </dsp:txXfrm>
    </dsp:sp>
    <dsp:sp modelId="{DE1C32FE-2FBA-472A-8E93-FA2A7BAE2A52}">
      <dsp:nvSpPr>
        <dsp:cNvPr id="0" name=""/>
        <dsp:cNvSpPr/>
      </dsp:nvSpPr>
      <dsp:spPr>
        <a:xfrm>
          <a:off x="120158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Actividades</a:t>
          </a:r>
        </a:p>
      </dsp:txBody>
      <dsp:txXfrm>
        <a:off x="120158" y="2541913"/>
        <a:ext cx="2172383" cy="1124763"/>
      </dsp:txXfrm>
    </dsp:sp>
    <dsp:sp modelId="{C9461FD0-706E-4AF6-9757-94D46A246B24}">
      <dsp:nvSpPr>
        <dsp:cNvPr id="0" name=""/>
        <dsp:cNvSpPr/>
      </dsp:nvSpPr>
      <dsp:spPr>
        <a:xfrm>
          <a:off x="55463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act</a:t>
          </a:r>
          <a:endParaRPr lang="es-ES" sz="2400" kern="1200" dirty="0"/>
        </a:p>
      </dsp:txBody>
      <dsp:txXfrm>
        <a:off x="554635" y="3416730"/>
        <a:ext cx="1955145" cy="374921"/>
      </dsp:txXfrm>
    </dsp:sp>
    <dsp:sp modelId="{E0B9FE0C-0F10-441B-AB91-11F21257A420}">
      <dsp:nvSpPr>
        <dsp:cNvPr id="0" name=""/>
        <dsp:cNvSpPr/>
      </dsp:nvSpPr>
      <dsp:spPr>
        <a:xfrm>
          <a:off x="3034670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Secuencias</a:t>
          </a:r>
        </a:p>
      </dsp:txBody>
      <dsp:txXfrm>
        <a:off x="3034670" y="2541913"/>
        <a:ext cx="2172383" cy="1124763"/>
      </dsp:txXfrm>
    </dsp:sp>
    <dsp:sp modelId="{70939A82-6DE5-4812-A052-7437D3E0E31F}">
      <dsp:nvSpPr>
        <dsp:cNvPr id="0" name=""/>
        <dsp:cNvSpPr/>
      </dsp:nvSpPr>
      <dsp:spPr>
        <a:xfrm>
          <a:off x="3469147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sd</a:t>
          </a:r>
          <a:endParaRPr lang="es-ES" sz="2400" kern="1200" dirty="0"/>
        </a:p>
      </dsp:txBody>
      <dsp:txXfrm>
        <a:off x="3469147" y="3416730"/>
        <a:ext cx="1955145" cy="374921"/>
      </dsp:txXfrm>
    </dsp:sp>
    <dsp:sp modelId="{192ACB67-C87E-4ECF-97CB-8705F0CB67D9}">
      <dsp:nvSpPr>
        <dsp:cNvPr id="0" name=""/>
        <dsp:cNvSpPr/>
      </dsp:nvSpPr>
      <dsp:spPr>
        <a:xfrm>
          <a:off x="5949182" y="2541913"/>
          <a:ext cx="2903347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Máquina de Estados</a:t>
          </a:r>
        </a:p>
      </dsp:txBody>
      <dsp:txXfrm>
        <a:off x="5949182" y="2541913"/>
        <a:ext cx="2903347" cy="1124763"/>
      </dsp:txXfrm>
    </dsp:sp>
    <dsp:sp modelId="{D0B666A1-16BE-46C2-97BE-EDBB44E0178C}">
      <dsp:nvSpPr>
        <dsp:cNvPr id="0" name=""/>
        <dsp:cNvSpPr/>
      </dsp:nvSpPr>
      <dsp:spPr>
        <a:xfrm>
          <a:off x="6749140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stm</a:t>
          </a:r>
          <a:endParaRPr lang="es-ES" sz="2400" kern="1200" dirty="0"/>
        </a:p>
      </dsp:txBody>
      <dsp:txXfrm>
        <a:off x="6749140" y="3416730"/>
        <a:ext cx="1955145" cy="374921"/>
      </dsp:txXfrm>
    </dsp:sp>
    <dsp:sp modelId="{A96DF9A7-BFF1-4712-B64D-2F3499E562E4}">
      <dsp:nvSpPr>
        <dsp:cNvPr id="0" name=""/>
        <dsp:cNvSpPr/>
      </dsp:nvSpPr>
      <dsp:spPr>
        <a:xfrm>
          <a:off x="9377419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Casos de Uso</a:t>
          </a:r>
        </a:p>
      </dsp:txBody>
      <dsp:txXfrm>
        <a:off x="9377419" y="2541913"/>
        <a:ext cx="2172383" cy="1124763"/>
      </dsp:txXfrm>
    </dsp:sp>
    <dsp:sp modelId="{C7EC98A2-2B1D-42A0-AF52-39B5B6851D43}">
      <dsp:nvSpPr>
        <dsp:cNvPr id="0" name=""/>
        <dsp:cNvSpPr/>
      </dsp:nvSpPr>
      <dsp:spPr>
        <a:xfrm>
          <a:off x="981189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uc</a:t>
          </a:r>
          <a:endParaRPr lang="es-ES" sz="2400" kern="1200" dirty="0"/>
        </a:p>
      </dsp:txBody>
      <dsp:txXfrm>
        <a:off x="9811895" y="3416730"/>
        <a:ext cx="1955145" cy="3749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718BD-6068-4CF6-BEB1-8ADE88B8182F}">
      <dsp:nvSpPr>
        <dsp:cNvPr id="0" name=""/>
        <dsp:cNvSpPr/>
      </dsp:nvSpPr>
      <dsp:spPr>
        <a:xfrm>
          <a:off x="3686243" y="-338022"/>
          <a:ext cx="1458141" cy="15903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Completo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hay omisiones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Nada es evidente</a:t>
          </a:r>
        </a:p>
      </dsp:txBody>
      <dsp:txXfrm>
        <a:off x="3728950" y="-295315"/>
        <a:ext cx="1372727" cy="1504969"/>
      </dsp:txXfrm>
    </dsp:sp>
    <dsp:sp modelId="{33957388-7D06-4026-A422-116976ED3743}">
      <dsp:nvSpPr>
        <dsp:cNvPr id="0" name=""/>
        <dsp:cNvSpPr/>
      </dsp:nvSpPr>
      <dsp:spPr>
        <a:xfrm rot="877005">
          <a:off x="5405523" y="693766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5475620" y="740497"/>
        <a:ext cx="589773" cy="140193"/>
      </dsp:txXfrm>
    </dsp:sp>
    <dsp:sp modelId="{6EFFC11E-7786-40B7-B6B0-F20FCF0C89DD}">
      <dsp:nvSpPr>
        <dsp:cNvPr id="0" name=""/>
        <dsp:cNvSpPr/>
      </dsp:nvSpPr>
      <dsp:spPr>
        <a:xfrm>
          <a:off x="6396628" y="545072"/>
          <a:ext cx="2261674" cy="14474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Consistente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Coherencia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contradice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redundante</a:t>
          </a:r>
        </a:p>
      </dsp:txBody>
      <dsp:txXfrm>
        <a:off x="6439022" y="587466"/>
        <a:ext cx="2176886" cy="1362658"/>
      </dsp:txXfrm>
    </dsp:sp>
    <dsp:sp modelId="{E362F7F9-488D-4B69-9703-3CB196F148F9}">
      <dsp:nvSpPr>
        <dsp:cNvPr id="0" name=""/>
        <dsp:cNvSpPr/>
      </dsp:nvSpPr>
      <dsp:spPr>
        <a:xfrm rot="5455184">
          <a:off x="7141532" y="245698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7211628" y="2503718"/>
        <a:ext cx="589773" cy="140193"/>
      </dsp:txXfrm>
    </dsp:sp>
    <dsp:sp modelId="{1EF743E4-BDB0-4D72-8B4C-15C32E97D3CD}">
      <dsp:nvSpPr>
        <dsp:cNvPr id="0" name=""/>
        <dsp:cNvSpPr/>
      </dsp:nvSpPr>
      <dsp:spPr>
        <a:xfrm>
          <a:off x="6044659" y="3155111"/>
          <a:ext cx="2889044" cy="996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Claro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ambiguo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Usa un vocabulario conocido</a:t>
          </a:r>
        </a:p>
      </dsp:txBody>
      <dsp:txXfrm>
        <a:off x="6073858" y="3184310"/>
        <a:ext cx="2830646" cy="938534"/>
      </dsp:txXfrm>
    </dsp:sp>
    <dsp:sp modelId="{3E19D8FF-CAF7-49F3-B291-6F6C383A7283}">
      <dsp:nvSpPr>
        <dsp:cNvPr id="0" name=""/>
        <dsp:cNvSpPr/>
      </dsp:nvSpPr>
      <dsp:spPr>
        <a:xfrm rot="6776345">
          <a:off x="6735421" y="445536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6805517" y="4502098"/>
        <a:ext cx="589773" cy="140193"/>
      </dsp:txXfrm>
    </dsp:sp>
    <dsp:sp modelId="{D1C75D36-1E71-4D35-9201-AF23462F8097}">
      <dsp:nvSpPr>
        <dsp:cNvPr id="0" name=""/>
        <dsp:cNvSpPr/>
      </dsp:nvSpPr>
      <dsp:spPr>
        <a:xfrm>
          <a:off x="5181253" y="4992345"/>
          <a:ext cx="3014938" cy="1105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Comprobable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Validable: ¿Hace lo correcto?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Verificable: ¿Lo hace bien?</a:t>
          </a:r>
        </a:p>
      </dsp:txBody>
      <dsp:txXfrm>
        <a:off x="5213622" y="5024714"/>
        <a:ext cx="2950200" cy="1040430"/>
      </dsp:txXfrm>
    </dsp:sp>
    <dsp:sp modelId="{62916E46-58E6-4EB9-ABB1-D79DEBB0EA58}">
      <dsp:nvSpPr>
        <dsp:cNvPr id="0" name=""/>
        <dsp:cNvSpPr/>
      </dsp:nvSpPr>
      <dsp:spPr>
        <a:xfrm rot="10747913">
          <a:off x="4188263" y="5460459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4258359" y="5507190"/>
        <a:ext cx="589773" cy="140193"/>
      </dsp:txXfrm>
    </dsp:sp>
    <dsp:sp modelId="{431FCDC8-0FA1-4359-87AA-92595696B165}">
      <dsp:nvSpPr>
        <dsp:cNvPr id="0" name=""/>
        <dsp:cNvSpPr/>
      </dsp:nvSpPr>
      <dsp:spPr>
        <a:xfrm>
          <a:off x="828762" y="5276469"/>
          <a:ext cx="3096476" cy="6675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Condiciones</a:t>
          </a:r>
          <a:r>
            <a:rPr lang="es-ES" sz="2000" kern="1200" dirty="0"/>
            <a:t> </a:t>
          </a:r>
          <a:r>
            <a:rPr lang="es-ES" sz="2000" b="1" kern="1200" dirty="0"/>
            <a:t>de Error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Prever lo imprevisto</a:t>
          </a:r>
        </a:p>
      </dsp:txBody>
      <dsp:txXfrm>
        <a:off x="848315" y="5296022"/>
        <a:ext cx="3057370" cy="628479"/>
      </dsp:txXfrm>
    </dsp:sp>
    <dsp:sp modelId="{83565315-D899-44A6-BB40-70266F5AF273}">
      <dsp:nvSpPr>
        <dsp:cNvPr id="0" name=""/>
        <dsp:cNvSpPr/>
      </dsp:nvSpPr>
      <dsp:spPr>
        <a:xfrm rot="14442786">
          <a:off x="1521717" y="461926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1591813" y="4665992"/>
        <a:ext cx="589773" cy="140193"/>
      </dsp:txXfrm>
    </dsp:sp>
    <dsp:sp modelId="{D24C3E23-2180-43A2-99C2-809E8765127F}">
      <dsp:nvSpPr>
        <dsp:cNvPr id="0" name=""/>
        <dsp:cNvSpPr/>
      </dsp:nvSpPr>
      <dsp:spPr>
        <a:xfrm>
          <a:off x="52257" y="2980822"/>
          <a:ext cx="2381318" cy="1214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Trazable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Corresponde con los elementos de los modelos?</a:t>
          </a:r>
        </a:p>
      </dsp:txBody>
      <dsp:txXfrm>
        <a:off x="87840" y="3016405"/>
        <a:ext cx="2310152" cy="1143720"/>
      </dsp:txXfrm>
    </dsp:sp>
    <dsp:sp modelId="{135EF0D1-0A0F-4228-BF44-DF64F82796BC}">
      <dsp:nvSpPr>
        <dsp:cNvPr id="0" name=""/>
        <dsp:cNvSpPr/>
      </dsp:nvSpPr>
      <dsp:spPr>
        <a:xfrm rot="16589035">
          <a:off x="1370230" y="2361103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1440327" y="2407834"/>
        <a:ext cx="589773" cy="140193"/>
      </dsp:txXfrm>
    </dsp:sp>
    <dsp:sp modelId="{01B565E9-A89E-435B-9231-50CB00B3569D}">
      <dsp:nvSpPr>
        <dsp:cNvPr id="0" name=""/>
        <dsp:cNvSpPr/>
      </dsp:nvSpPr>
      <dsp:spPr>
        <a:xfrm>
          <a:off x="583963" y="667084"/>
          <a:ext cx="1830280" cy="1334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Necesario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esencial?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deseable?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opcional?</a:t>
          </a:r>
        </a:p>
      </dsp:txBody>
      <dsp:txXfrm>
        <a:off x="623037" y="706158"/>
        <a:ext cx="1752132" cy="1255928"/>
      </dsp:txXfrm>
    </dsp:sp>
    <dsp:sp modelId="{7617DB63-985A-4682-BCAD-BE7AE6A02C9D}">
      <dsp:nvSpPr>
        <dsp:cNvPr id="0" name=""/>
        <dsp:cNvSpPr/>
      </dsp:nvSpPr>
      <dsp:spPr>
        <a:xfrm rot="20595785">
          <a:off x="2685260" y="75084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755357" y="797572"/>
        <a:ext cx="589773" cy="14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1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425 647 560,'-21'-25'344,"-2"2"-1,-1 0 1,0 1 0,-2 1-1,0 2 1,-1 1-1,-1 0 1,-33-13-1,39 21 152,1-1 0,0-1-1,1-1 1,-24-19-1,43 31-454,-1 0 0,1-1-1,0 1 1,-1 0 0,1 0-1,-1 0 1,1 0-1,-1 1 1,0-1 0,1 0-1,-1 1 1,0-1-1,0 1 1,1-1 0,-3 1-1,3 0-29,1 0-1,-1 1 0,1-1 0,-1 0 0,1 0 0,-1 1 1,1-1-1,-1 0 0,1 1 0,0-1 0,-1 1 1,1-1-1,-1 1 0,1-1 0,0 1 0,-1-1 0,1 1 1,0-1-1,0 1 0,-1-1 0,1 1 0,0-1 1,0 1-1,0-1 0,0 1 0,0 0 0,0-1 0,0 1 1,0 0-1,0 10-4,1-1 0,0 0 1,0 1-1,4 9 0,-2-5-7,6 30 21,22 65 0,-27-98-22,0 0 0,1-1 1,0 0-1,1 0 0,0 0 1,1-1-1,0 1 0,1-2 1,0 1-1,18 15 0,-22-22 2,0-1-1,0 0 1,0 0-1,1 0 0,-1-1 1,0 1-1,1-1 1,-1 0-1,1 0 1,-1-1-1,1 1 0,-1-1 1,1 0-1,0 0 1,-1-1-1,1 0 0,-1 1 1,1-1-1,-1-1 1,1 1-1,-1-1 1,0 1-1,0-1 0,1 0 1,3-4-1,2 0-2,0 0 0,0-1 0,-1 0 0,0-1-1,-1 0 1,0-1 0,0 1 0,-1-1 0,7-11 0,-3 3 10,-2 0 0,0 0 1,-1-1-1,-1 0 1,0-1-1,-2 0 1,0 0-1,-1 0 1,2-28-1,-6 24 6,0 0 0,-2 0 0,0 0 0,-2 0 0,0 0 0,-2 1 0,-14-40 0,-26-45 738,40 96-504,0 1 0,0 0 0,0 0 0,-2 0 0,1 1 0,-1 0 0,-16-14 0,22 21-191,0 1 0,0-1 0,0 1 0,0 0 0,-1 0 0,1 0-1,0 0 1,-1 0 0,1 0 0,-1 0 0,1 1 0,-1-1 0,1 1 0,-1 0 0,1 0 0,-1 0-1,1 0 1,-1 0 0,1 1 0,-1-1 0,1 1 0,-5 1 0,2 0-17,1 1 1,-1-1-1,1 1 0,-1 0 1,1 1-1,0-1 1,0 1-1,0 0 0,1 0 1,-5 6-1,-3 7-12,0 1 1,1 0-1,1 0 1,-10 29-1,5-5-23,2 1 0,1 1 0,3 0 0,2 0 0,1 1 0,2 47 0,3-79-10,0-1-1,1 0 1,1 0-1,0 0 1,0 0-1,2 0 1,-1 0-1,6 12 1,-7-20 1,0 0 0,0 0 0,1 0 0,-1-1 0,1 1 0,0-1 0,0 1 0,0-1 0,0 0 0,1 0 0,-1 0 0,1 0 0,0-1 0,0 0 0,0 1 0,0-1 0,0-1 0,0 1 0,0-1 1,1 1-1,-1-1 0,1-1 0,5 2 0,11-2-49,0 0 0,1-2 1,-1 0-1,0-2 1,-1 0-1,1-1 0,-1-1 1,0-1-1,0-1 1,24-13-1,12-10-56,-2-3 0,53-42 0,-106 76 109,33-26-36,-1 0 1,36-38-1,-61 56 6,-1 0-1,1-1 0,-2 0 0,1-1 0,-1 1 1,-1-1-1,0 0 0,0 0 0,-1-1 0,0 1 1,-1-1-1,0 0 0,1-16 0,-4 23-18,0 0 0,0 0 0,-1 0 0,0 1 1,0-1-1,0 0 0,0 0 0,0 0 0,-1 0 0,1 1 0,-1-1 0,0 1 0,-1 0 0,1-1 0,0 1 0,-1 0 0,0 0 0,1 0 0,-1 1 0,-1-1 0,1 1 0,0-1 1,0 1-1,-1 0 0,-4-2 0,-10-5-345,-1 1 0,1 1 1,-32-8-1,47 14 334,-66-17-1795,-82-11 0,89 19 590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26 400,'-24'-1'456,"12"1"-346,-1-1 0,0 2-1,0-1 1,1 2 0,-1 0 0,1 0-1,-24 9 1,7-2 190,27-9-217,-1 1 1,0-1 0,1 1 0,-1-1-1,1 1 1,-1 0 0,1 0 0,-1 0-1,1 1 1,-1-1 0,1 1-1,0-1 1,0 1 0,0 0 0,0-1-1,0 1 1,0 0 0,1 0 0,-3 3-1,-25 8 1374,21-6-1270,1-1 0,1 1-1,-1 0 1,1 1 0,0-1 0,1 1-1,0 0 1,0 1 0,1-1 0,-5 14-1,-5 15 415,-10 47 0,10-30-231,-15 41 166,-40 150 150,59-198-641,1 2-1,3 0 1,0 57-1,6-73-56,-1 13 50,2-38-320,-1-17-387,5-31 79,2-1 1,14-45-1,1-5-120,2-54-217,22-84 163,-45 222 754,11-38-34,2 0 1,2 1-1,23-45 1,-11 33 0,-19 36 58,1 2 0,0-1 1,17-21-1,-25 38 9,-1 1 0,1-1 0,-1 1 0,1 0 0,-1-1 0,1 1 0,0 0 0,0 0 0,-1 0 0,1 0 0,0 1 0,0-1 0,0 0 0,0 1 0,0-1-1,0 1 1,0 0 0,0-1 0,0 1 0,0 0 0,0 0 0,0 1 0,1-1 0,-1 0 0,0 1 0,0-1 0,0 1 0,-1 0 0,1-1 0,2 2 0,2 1 138,0 0 1,0 1 0,0 0-1,0 0 1,-1 0 0,0 0-1,6 7 1,2 5 163,-1 0 0,0 0 0,-1 1 1,-1 1-1,-1 0 0,0 0 0,8 29 0,31 143 321,-27-90-536,-10-51-331,4 61-1,-9-3-3570,-6-107 3735,0 0 0,0 1 0,0-1 0,0 0 0,0 1-1,0-1 1,0 1 0,0-1 0,0 0 0,0 1 0,0-1-1,0 0 1,-1 1 0,1-1 0,0 0 0,0 1-1,0-1 1,0 0 0,0 1 0,-1-1 0,1 0 0,0 0-1,0 1 1,-1-1 0,1 0 0,0 0 0,0 1 0,-1-1-1,1 0 1,0 0 0,-1 0 0,1 0 0,0 1-1,-1-1 1,1 0 0,0 0 0,-1 0 0,1 0 0,0 0-1,-1 0 1,1 0 0,-1 0 0,1 0 0,0 0 0,-1 0-1,1 0 1,0 0 0,-1 0 0,1 0 0,-1-1 0,-4 1-334,-20 0-1008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197 128 1185,'-65'120'2391,"23"-46"528,-42 106 1,83-179-2844,0 1-1,1-1 1,-1 0 0,1 1-1,-1-1 1,1 1 0,0-1-1,-1 1 1,1-1 0,0 1 0,0-1-1,0 1 1,0-1 0,0 1-1,0-1 1,1 1 0,-1-1-1,0 1 1,1-1 0,-1 0-1,1 1 1,0 1 0,0-2 20,0-1 0,0 1 0,1 0 0,-1-1 0,0 1 0,0 0 0,0-1 0,1 1 0,-1-1 0,0 0 0,0 0 0,1 1 0,-1-1 0,0 0-1,1 0 1,-1 0 0,0 0 0,0 0 0,3-1 0,4 0 232,1-1-1,-1-1 0,1 1 0,-1-1 1,13-7-1,12-10 244,-1-2 1,0-2 0,-2-1-1,47-49 1,-25 25-394,69-85-29,-113 126-162,-1-2 0,0 1 0,0-1 0,-1 0 0,0 0 0,0-1-1,-2 0 1,1 0 0,-1 0 0,-1 0 0,0-1 0,2-17 0,-5 29 12,0-1 1,0 0 0,0 0-1,0 0 1,0 0 0,0 1-1,0-1 1,0 0 0,-1 0 0,1 0-1,0 1 1,-1-1 0,1 0-1,0 0 1,-1 1 0,1-1-1,-1 0 1,1 1 0,-1-1-1,1 1 1,-1-1 0,0 1 0,1-1-1,-1 1 1,0-1 0,1 1-1,-1-1 1,0 1 0,0 0-1,1-1 1,-1 1 0,0 0-1,0 0 1,0 0 0,0-1-1,1 1 1,-1 0 0,0 0 0,0 0-1,0 1 1,1-1 0,-1 0-1,0 0 1,0 0 0,0 0-1,1 1 1,-1-1 0,0 0-1,0 1 1,1-1 0,-1 1 0,0-1-1,0 1 1,-6 2 79,0 1 0,1-1-1,0 1 1,-1 0 0,-6 7 0,-213 216 6414,217-217-6275,0 1-1,1 1 0,0-1 1,1 1-1,0 1 0,1-1 1,0 1-1,1 0 0,1 1 1,0-1-1,1 1 0,0 0 0,1-1 1,-1 22-1,3-26-37,0 0 0,1 0 1,0 0-1,1 0 0,0-1 0,0 1 1,0 0-1,1-1 0,1 0 0,-1 0 0,1 0 1,1 0-1,0 0 0,0-1 0,0 0 1,1 0-1,0 0 0,0-1 0,1 0 0,-1 0 1,1 0-1,1-1 0,10 6 0,-7-5-170,1 0 0,0-1 0,0 0 0,0-1 0,1 0 0,-1-1 0,1-1 0,0 0 0,0 0 0,0-1-1,0-1 1,0 0 0,0-1 0,-1-1 0,1 0 0,0 0 0,19-7 0,9-10-24,-1-2 0,-1-1 0,-2-2 0,53-43 0,-32 24-439,-54 40-542,0 1 1,0-1-1,0 1 0,1 0 0,-1 0 1,9-2-1,13 1-11699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64,'0'0'1166,"8"27"2211,-6-27-3364,0 0 24,1-1 0,-1 1-1,1 0 1,-1 0 0,1 0-1,-1 0 1,1 0 0,0 1-1,-1-1 1,0 1-1,1 0 1,-1-1 0,1 1-1,-1 0 1,0 0 0,1 1-1,-1-1 1,0 0 0,0 1-1,0-1 1,3 4-1,2 2 86,0 1 0,0-2 0,1 1 0,0-1-1,11 6 1,22 19 284,3 9-122,39 39-18,52 65-240,17-3 22,-23-15 134,-29-32-91,-31-33-22,-17-7 25,-1 1 1,-4 3 0,68 106 0,-63-91-50,331 431 675,-343-453-443,55 80 215,-44-58-10,96 106 0,-136-167-406,76 71 655,-21-18 118,-47-49-599,-1 1 1,17 22 0,10 15 181,16 21-10,-51-62-316,-1-1 0,2-1 0,15 15 1,-14-17-9,-2 2 0,1 0 0,-2 0 0,11 15 0,-8-9 55,0-1 0,2-1 0,17 17 0,-14-15 57,0 1 0,15 22 1,5-3 95,-30-32-257,-1 0 1,0 1-1,0-1 0,0 1 0,-1 1 0,0-1 0,5 9 0,-7-6-16,1-1 0,0 1 0,0-1 1,1 0-1,0-1 0,0 1 0,1-1 0,0 0 1,1 0-1,-1-1 0,1 0 0,0 0 0,1 0 1,-1-1-1,1 0 0,0-1 0,11 5 1,-10-7-18,-2 0-14,1 0 1,-1 0 0,0 0-1,1 1 1,-1 0 0,-1 0-1,1 1 1,0 0 0,-1 0-1,0 1 1,0 0 0,0 0-1,6 7 1,-4-1 49,1 1-1,1-2 1,0 1 0,0-1-1,1-1 1,0 0 0,16 10-1,-19-14 35,1 1-1,-1 0 1,-1 1 0,1 0-1,7 9 1,24 20 155,-23-23-154,-1 1 0,0 0 1,0 1-1,20 28 0,-27-33-45,40 43 89,-44-50-57,-3-2-74,0-1 0,1 1-1,-1-1 1,0 1 0,1 0 0,-1-1-1,0 1 1,0 0 0,0 0-1,0 0 1,0 0 0,0 0-1,0 0 1,0 0 0,0 0 0,0 1-1,0-1 1,-1 0 0,1 0-1,0 1 1,-1-1 0,0 0-1,1 1 1,-1-1 0,0 1 0,1 2-1,4 10-31,2 1 556,-6-6-3474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1 336,'0'38'3578,"0"-28"-3238,1 0 1,1 0 0,0 1-1,0-2 1,1 1-1,0 0 1,0 0-1,1-1 1,8 14 0,0 1 132,64 124 2189,-54-77-1269,-21-67-1294,0 0 0,0 0-1,0 0 1,-1 0 0,0 1 0,0-1 0,-1 8-1,1 1 113,0-13-227,0 0 0,1 0 1,-1 0-1,0 0 0,1 0 1,-1 0-1,0 0 1,1 0-1,-1 0 0,0 0 1,1 0-1,-1 0 0,0 0 1,1 0-1,-1 0 1,0-1-1,1 1 0,-1 0 1,0 0-1,1 0 0,-1 0 1,0-1-1,0 1 1,1 0-1,-1 0 0,0-1 1,0 1-1,1 0 0,-1 0 1,0-1-1,0 1 0,0 0 1,0 0-1,1-1 1,-1 1-1,0 0 0,0-1 1,0 1-1,0 0 0,0-1 1,0 1-1,0 0 1,0-1-1,0 1 0,0 0 1,0-1-1,0 1 0,0-1 1,0-217-1525,2 203 1712,0-3-500,-2 18 305,0 0-1,-1-1 1,1 1 0,0 0 0,0-1 0,-1 1 0,1 0 0,0 0-1,-1-1 1,1 1 0,0 0 0,-1 0 0,1-1 0,0 1 0,-1 0 0,1 0-1,0 0 1,-1 0 0,1 0 0,-1-1 0,1 1 0,0 0 0,-1 0-1,1 0 1,-1 0 0,1 0 0,-1 0 0,1 1 0,0-1 0,-1 0-1,1 0 1,-1 0 0,1 0 0,0 0 0,-1 0 0,1 1 0,0-1-1,-1 0 1,-20 9-1065,17-8 703,1 1-1,-1-1 1,0 1-1,1-1 0,-1 0 1,0 0-1,0-1 1,0 1-1,-4-1 1,-7 0-1157,7 0 80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89 144,'0'-44'1462,"0"34"-1302,1 9-117,-1 0 0,0 0 0,0 1 0,0-1 0,1 0-1,-1 0 1,0 0 0,0 0 0,0 0 0,-1 0 0,1 0 0,0 0 0,0 0 0,0 0 0,-1 0 0,1 1 0,0-1 0,-1 0 0,1 0 0,-1 0 0,1 0 0,-1 1 0,1-1 0,-1 0 0,0 1 0,1-1 0,-1 0 0,0 1 0,1-1 0,-1 1 0,0-1 0,0 1 0,0-1 0,0 1 0,1 0 0,-1-1 0,0 1 0,-1 0 0,-2-2 270,1 1 1,-1 0 0,0 0 0,1 0 0,-1 1 0,0-1 0,0 1 0,-7 0 0,9 1-218,0 0 0,0 0 1,0 0-1,0 0 0,0 0 1,0 0-1,0 0 1,1 1-1,-1-1 0,0 1 1,1-1-1,-1 1 0,1 0 1,-1 0-1,1 0 0,0-1 1,-2 4-1,-5 10 184,1 0-1,0 1 1,1-1-1,0 1 1,-6 32-1,-5 85 676,11-75-634,0 22 225,6 115-1,3-76-328,-2-60-241,3-1 1,22 109 0,-24-123-1820,-16-44-3683,-12-17 2747,10 2 783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61 752,'2'-2'331,"1"-1"-1,-1 1 1,1 0-1,-1 0 1,1 0-1,-1 0 0,1 1 1,0-1-1,0 1 1,0 0-1,0 0 1,0 0-1,0 0 1,0 0-1,6 0 1,15-7 702,0 1-902,1 1 1,0 1 0,0 1-1,0 1 1,0 1-1,1 2 1,27 2 0,-3-1-1228,7 9-4024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27 624,'-23'0'5939,"23"2"-5675,0-1 0,0 0 0,0 1 0,0-1 0,0 0 0,1 1 0,-1-1 0,1 0-1,-1 0 1,1 0 0,-1 1 0,1-1 0,0 0 0,1 2 0,29-2 2544,-20 0-2506,1-1 1,0 0-1,-1 0 0,1-1 0,18-4 0,-2-3-637,57-10-1,-6 2-3043,-30 14-2245,-48 2 4384,-12 18-1591,-4-9 2153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1 432,'-1'1'105,"1"0"0,0 0 0,0 0 0,0 0 0,0 0 0,0 1 0,0-1 0,1 0 0,-1 0 0,0 0 0,0 0 0,1 0 0,-1 0-1,1 0 1,-1 0 0,1 0 0,-1 0 0,1 0 0,0 0 0,-1 0 0,1 0 0,0-1 0,0 1 0,1 1 0,25 0 3147,-8-3-2237,-8 1-791,0 0-1,0 0 0,0-1 0,0-1 0,0 1 1,0-2-1,-1 0 0,16-6 0,15 8-6023,-34 1 4205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10 288,'0'0'148,"-1"0"1,1-1-1,0 1 0,0 0 0,0-1 1,0 1-1,0 0 0,0-1 0,0 1 1,0 0-1,1 0 0,-1-1 0,0 1 1,0 0-1,0-1 0,0 1 0,0 0 1,0-1-1,1 1 0,-1 0 0,0 0 1,0-1-1,0 1 0,1 0 0,-1 0 0,0-1 1,0 1-1,1 0 0,-1 0 0,0 0 1,1 0-1,-1-1 0,0 1 0,0 0 1,1 0-1,-1 0 0,0 0 0,1 0 1,-1 0-1,0 0 0,1 0 0,-1 0 1,0 0-1,1 0 0,-1 0 0,0 0 1,1 0-1,-1 0 0,0 0 0,1 0 1,-1 0-1,0 1 0,1-1 0,-1 0 1,0 0-1,0 0 0,1 0 0,-1 1 1,1-1-1,22 18 1257,-13-11-492,110 71 2857,-31-18-3082,-55-40-603,17 10-119,-1 2-1,70 59 1,-110-83 873,4 1-4517,-53-53-6791,15 19 9229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0 480,'0'0'857,"0"5"642,-3 31 216,-1 1-1,-1-1 1,-3-1-1,-1 1 1,-24 62-1,-22 58 60,47-120-2290,8-28-3328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0 784,'0'2'382,"0"0"0,0 0 0,0-1-1,0 1 1,0 0 0,0 0 0,0 0-1,-1 0 1,1-1 0,-1 1 0,1 0-1,-1-1 1,0 1 0,1 0 0,-1-1-1,0 1 1,0-1 0,-2 3 0,-5 7 3167,8-10-2858,-1 0 0,0 0 0,1 0 0,-1 1 0,1-1 1,-1 0-1,1 1 0,-1-1 0,1 0 0,0 1 0,0-1 0,0 0 1,0 1-1,0-1 0,0 0 0,0 1 0,1 1 0,-1-2-564,0-1-1,1 1 0,-1 0 0,1 0 0,-1 0 0,1-1 1,-1 1-1,1 0 0,0-1 0,-1 1 0,1 0 1,0-1-1,-1 1 0,1-1 0,0 1 0,0-1 0,0 1 1,0-1-1,-1 0 0,1 1 0,0-1 0,0 0 0,0 0 1,0 1-1,0-1 0,0 0 0,0 0 0,0 0 1,1-1-1,1 2-84,-1-1 1,1 0-1,0 1 1,-1 0-1,1-1 1,-1 1-1,1 0 0,-1 0 1,0 1-1,1-1 1,2 3-1,24 9 150,5-7-143,-17-3-306,-1 0-1,0 1 1,0 0 0,24 11 0,2-6-2167,-14-8-3567,-60-10-9003,17-6 13519,7 6 299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21 272,'0'0'59,"1"-1"-1,-1 0 1,0 0 0,0 1-1,0-1 1,0 0 0,-1 0-1,1 1 1,0-1-1,0 0 1,0 0 0,-1 1-1,1-1 1,0 0 0,-1 1-1,1-1 1,0 0-1,-1 1 1,1-1 0,-1 1-1,1-1 1,-1 0 0,1 1-1,-1-1 1,0 1 0,1 0-1,-1-1 1,1 1-1,-1-1 1,0 1 0,1 0-1,-1 0 1,0-1 0,0 1-1,1 0 1,-1 0-1,0 0 1,0 0 0,1 0-1,-1 0 1,0 0 0,-1 0-1,1 2 125,1 0 0,-1-1-1,1 1 1,-1 0 0,1 0 0,0 0-1,-1 0 1,1-1 0,0 1-1,0 0 1,1 4 0,-1-3 95,-1 104 2111,2 125-2020,-1-232-381,0 0-1,0 0 0,0 0 0,0 1 0,-1-1 1,1 0-1,0 0 0,0 0 0,0 0 1,-1 0-1,1 1 0,0-1 0,0 0 1,0 0-1,-1 0 0,1 0 0,0 0 0,0 0 1,-1 0-1,1 0 0,0 0 0,0 0 1,0 0-1,-1 0 0,1 0 0,0 0 0,0 0 1,-1 0-1,1 0 0,0 0 0,0 0 1,0 0-1,-1 0 0,1-1 0,0 1 1,0 0-1,0 0 0,-1 0 0,1 0 0,0 0 1,0-1-1,0 1 0,0 0 0,-1 0 1,1 0-1,0-1 0,0 1 0,0 0 0,0 0 1,0 0-1,0-1 0,-10-7-398,7 3 266,0 0-1,1 0 1,-1 0 0,1 0-1,0 0 1,0-1 0,1 1-1,-1-1 1,1 1-1,1-1 1,-1-7 0,1-74-635,2 42 530,-2-89 567,0 133 89,0 28 543,0 172 892,0-195-1771,-59-4-353,59 0 282,-1 0 1,1 0-1,0 0 1,-1 0-1,1 0 1,-1 1-1,1-1 1,0 0-1,-1 0 1,1 0-1,-1 0 1,1 0-1,0 0 1,-1 0-1,1 0 1,-1-1-1,1 1 1,0 0-1,-1 0 1,1 0-1,-1 0 1,1 0-1,0-1 0,-1 1 1,1 0-1,0 0 1,-1-1-1,1 1 1,0 0-1,0 0 1,-1-1-1,1 1 1,0 0-1,0-1 1,-1 1-1,1 0 1,0-1-1,0 1 1,0-1-1,0 1 1,0 0-1,-1-1 1,1 1-1,0 0 1,0-1-1,0 0 1,0-1 32,23 2-144,-6 1 114,-2-1-1,0 1 0,0-2 0,0 0 0,0-1 0,0 0 0,0-1 0,23-8 0,-27 6 0,-30 8-36,-72-3-1346,33 0-2836,55 0 2486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1392 213 288,'60'-65'1219,"-35"39"-364,1 1 0,55-40-1,-67 49-358,-14 15-441,1 0 0,-1 0 0,1 0-1,0 0 1,-1 0 0,1 0-1,0 1 1,0-1 0,-1 0-1,1 0 1,0 0 0,0 1-1,0-1 1,0 1 0,0-1 0,9-1 8316,-14 5-7306,-15 15-102,1 0 0,1 1-1,-19 27 1,10-12-260,-83 104 1212,-412 491 4011,241-299-1610,112-116-3425,56-65-605,-132 167-286,178-228-2414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1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0 166 480,'6'0'340,"0"-1"1,0 1-1,-1 1 0,1-1 0,0 1 1,0 0-1,0 0 0,-1 1 0,1 0 0,-1 0 1,1 0-1,-1 0 0,0 1 0,0 0 1,0 0-1,0 0 0,-1 1 0,1 0 0,-1 0 1,6 6-1,14 11 962,-18-16-1032,1 1 1,-1 0 0,0 0 0,0 0 0,-1 1-1,0 0 1,6 10 0,3 10 360,-2-4-242,0-1-1,1-1 1,26 34-1,-38-54-408,0 0 0,0 0-1,-1 1 1,1-1 0,0-1 0,0 1-1,0 0 1,0 0 0,0 0 0,0 0 0,1-1-1,-1 1 1,0-1 0,0 1 0,0-1-1,1 1 1,-1-1 0,0 1 0,1-1 0,-1 0-1,0 0 1,1 0 0,-1 0 0,0 0-1,1 0 1,-1 0 0,0 0 0,0 0 0,1-1-1,1 0 1,0-1-71,0 0-1,-1 0 1,1 0 0,-1-1-1,0 1 1,1-1-1,-1 0 1,0 1 0,-1-1-1,1 0 1,2-6-1,3-9-398,0 1-1,-2-1 0,5-26 0,4-32 222,-5 0-1,1-90 1,-10 163 666,9 24 1095,90 270 1873,-62-195-2524,-5 2 0,33 158 0,-54-175-407,-1 138 1,-10-216-700,0 1 0,-1-1 0,1 0 0,-1 0 1,0 0-1,0 0 0,0 0 0,-1 0 0,1-1 0,-1 1 0,1 0 0,-1-1 0,0 1 0,0-1 0,0 1 0,0-1 0,-1 0 0,1 0 0,-1 0 0,1 0 0,-1 0 0,1-1 0,-1 1 0,0-1 0,0 0 0,0 0 0,0 0 0,0 0 1,0 0-1,0 0 0,0-1 0,0 0 0,-1 0 0,1 0 0,0 0 0,0 0 0,0 0 0,0-1 0,0 1 0,0-1 0,0 0 0,0 0 0,0 0 0,0-1 0,0 1 0,0-1 0,1 1 0,-1-1 0,1 0 0,-4-2 0,-10-8-1506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2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17 157 752,'0'0'44,"0"-1"-1,0 0 1,0 0-1,0 1 1,0-1-1,0 0 1,-1 0-1,1 1 1,0-1-1,0 0 1,-1 1-1,1-1 1,-1 0-1,1 1 1,0-1-1,-1 1 1,1-1-1,-1 0 1,1 1-1,-1-1 1,0 1-1,1 0 1,-2-1-1,2 0 9,-1 1-1,1 0 1,-1-1-1,1 1 0,-1-1 1,1 1-1,-1 0 1,1-1-1,0 1 1,-1-1-1,1 1 1,0-1-1,-1 0 1,1 1-1,0-1 1,0 1-1,-1-1 1,1 0-1,0 1 1,0-1-1,0 1 1,0-2-1,24 0 3481,-18 3-3251,-1 0 0,1 0 0,0 0 0,-1 1 0,1 0 0,-1 0 0,0 0 0,1 1 0,7 5 0,46 34 1226,19 28-190,-53-46-1107,1 0-1,44 29 0,-69-52-381,-1-1 1,1 1-1,-1-1 1,1 0-1,-1 1 0,1-1 1,-1 1-1,1-1 1,0 0-1,-1 0 0,1 1 1,0-1-1,-1 0 1,1 0-1,-1 0 1,1 0-1,0 0 0,-1 0 1,1 0-1,0 0 1,-1 0-1,1 0 1,0 0-1,-1 0 0,1 0 1,1-1-1,-4-16-2434,-28-44 802,13 28 904,16 32 893,-12-32-179,1-1 1,2-1-1,-10-60 0,10 51 419,5 30 458,2 24 1746,3 9-1661,1 28 86,-2-1 1,-2 1-1,-2-1 1,-12 51-1,17-96-917,-1 0-1,0 1 1,1-1 0,-1 0-1,0 0 1,0 0 0,0 0-1,0 0 1,0 0 0,0 0-1,0 0 1,-1-1 0,1 1-1,0 0 1,0-1 0,-1 1-1,1-1 1,0 1 0,-1-1-1,1 1 1,0-1 0,-1 0-1,1 0 1,-1 0 0,1 0-1,0 0 1,-1 0-1,1 0 1,-1 0 0,1-1-1,0 1 1,-1 0 0,1-1-1,0 1 1,-1-1 0,1 0-1,0 1 1,0-1 0,0 0-1,0 0 1,-1 0 0,1 1-1,0-1 1,0 0 0,1-1-1,-1 1 1,0 0 0,0 0-1,0 0 1,0-3 0,-4-25-663,2 0 1,1 0 0,1-1-1,4-32 1,-1-13 1115,-3 79-322,0 0-1,-1 0 1,1 0-1,-1 0 1,0 0-1,0 0 1,0-1-1,-1 1 1,1-1-1,-6 6 1,-5 8 147,-4 10 34,11-20-195,0 2 0,1-1 0,0 1 0,0 0 0,1 0 0,-3 11 0,7-19-58,-1 0 0,1 0 0,0 0 0,-1 0 0,1 0-1,0 0 1,-1 0 0,1 0 0,-1-1 0,0 1 0,1 0 0,-1 0-1,0 0 1,1 0 0,-1-1 0,0 1 0,0 0 0,0-1 0,0 1-1,0-1 1,0 1 0,1-1 0,-1 1 0,0-1 0,0 0 0,-1 1 0,1-1-1,-1 0 1,0 0-54,0 0-156,-2-2-197,10-5 374,17-17-46,-21 20 77,1 1-1,0 0 1,0 0-1,-1 0 1,2 0 0,-1 1-1,0-1 1,0 1 0,5-3-1,0 2 3,1-1 0,0 1 0,0 1 0,0-1 0,0 2 0,0-1 0,0 1 0,0 0 1,1 1-1,-1 0 0,12 2 0,32-1 94,-53 10-890,0-9 672,0 1 1,0-1 0,-1 1 0,1 0 0,-1-1-1,0 1 1,1-1 0,-1 0 0,0 1-1,-1-1 1,1 0 0,0 1 0,-1-1 0,1 0-1,-1 0 1,0 0 0,1 0 0,-5 3 0,-14 20-1189,17-10-55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2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65 176,'0'-64'4341,"0"67"-3757,1 72 3424,2 0 0,25 136 0,-20-175-3536,2-1-1,1 1 1,1-2-1,3 1 1,0-2-1,2 0 1,41 57 0,-36-58-331,-12-16-98,1-1 1,1 0-1,18 17 0,-7-9-335,-15-14 310,0-1-1,1 0 0,17 12 1,-23-18-621,0 0 0,0-1 0,0 1-1,0-1 1,0 0 0,0 0 0,1 0 0,-1-1 0,0 1 0,6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2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24 338 1201,'-5'0'10271,"-13"-1"-4839,19-29-1523,-1 27-3793,1-1 1,0 1-1,0-1 0,0 1 0,0-1 1,1 1-1,-1-1 0,1 1 0,4-6 0,6-11-129,-1 0-1,0-1 0,10-30 1,-11 24-117,26-46 0,-29 61 140,-6 9 40,0 0 0,0 0 0,1 0 0,-1 0-1,1 1 1,0-1 0,-1 0 0,2 1 0,-1-1 0,0 1 0,0 0 0,1 0-1,-1 0 1,1 0 0,3-2 0,-1 17 2223,1 6-928,0 0 0,-1 0 1,5 39-1,-6-30-494,13 46 0,6 19-385,-19-71-371,1 1 1,1-1-1,1 0 0,15 33 0,-8-24-95,17 53 0,-15-35 0,-15-48 0,-1 0 0,1 0 0,0 1 0,-1-1 0,1 0 0,-1 0 0,1 0 0,-1 1 0,0-1 0,0 0 0,1 1 0,-1-1 0,0 0 0,0 1 0,0-1 0,0 0 0,0 0 0,-1 1 0,1-1 0,0 0 0,-1 1 0,1-1 0,0 0 0,-1 0 0,0 0 0,1 1 0,-1-1 0,0 0 0,1 0 0,-1 0 0,0 0 0,0 0 0,0 0 0,0 0 0,0-1 0,0 1 0,0 0 0,0 0 0,-1-1 0,1 1 0,0-1 0,0 1 0,0-1 0,-1 1 0,1-1 0,0 0 0,-1 0 0,1 0 0,0 0 0,-2 0 0,-8 0 0,-1 0 0,1-1 0,0-1 0,-20-5 0,7 3-35,0-1-58,48 3 45,-19 1 24,0 0 1,1 0-1,-1 0 0,0 0 0,0-1 1,0 0-1,0 0 0,0-1 1,0 1-1,0-1 0,6-5 1,-5 4-186,0 0 1,1 1 0,-1-1 0,1 1-1,0 0 1,8-2 0,11-3-1220,-2 0-1507,-8 6-1920,-10-1 705,12-5-413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2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2 960,'-2'-1'466,"1"1"-1,-1 0 0,1 0 1,-1 0-1,1 0 0,0 0 1,-1 0-1,1 1 0,-1-1 1,1 0-1,-1 1 0,1-1 1,0 1-1,-1-1 0,1 1 1,0 0-1,0 0 0,-1 0 1,0 1-1,-2 25 8054,4-19-5850,0-6-2413,1 0 0,0-1 0,-1 1 0,1-1-1,0 1 1,0-1 0,0 1 0,0-1 0,0 0 0,0 1 0,1-1-1,-1 0 1,0 0 0,1 0 0,-1 0 0,0 0 0,1 0 0,0 0 0,-1 0-1,1-1 1,-1 1 0,1-1 0,0 1 0,-1-1 0,3 1 0,51 7 4403,-36-7-4659,7-1 0,0 0 0,0-2 0,27-5 0,-7 4-2589,-13 4-152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116 543 2881,'-19'0'3210,"16"0"-3008,-1 0-1,0 1 1,0-1 0,1 1 0,-1 0-1,1 0 1,-1 0 0,1 1 0,-1-1 0,1 1-1,0 0 1,0 0 0,-1 0 0,1 0-1,1 1 1,-1-1 0,0 1 0,1-1-1,-1 1 1,1 0 0,0 0 0,0 0 0,0 0-1,0 1 1,0-1 0,-1 5 0,-2 12-81,1 0 1,1 0 0,1 0 0,0 0 0,2 0-1,2 30 1,0 8-91,-3-58-40,1 1 0,0 0 0,0-1 0,0 1 0,0-1 0,0 1 0,0 0 0,0-1 0,0 1 0,0 0 1,1-1-1,-1 1 0,0 0 0,0-1 0,0 1 0,1-1 0,-1 1 0,0 0 0,1-1 0,-1 1 0,1-1 0,-1 1 0,1-1 0,-1 1 1,0-1-1,1 0 0,0 1 0,-1-1 0,1 1 0,-1-1 0,1 0 0,-1 0 0,1 1 0,0-1 0,-1 0 0,1 0 0,0 0 1,-1 0-1,1 0 0,0 1 0,-1-1 0,1 0 0,0-1 0,-1 1 0,1 0 0,-1 0 0,1 0 0,0 0 0,-1 0 0,1-1 0,0 1 1,3-2-95,-1 1 1,0-1-1,-1 0 1,1 1-1,0-1 1,0 0-1,-1-1 1,1 1-1,-1-1 1,0 1-1,4-6 1,11-18-531,-2-1 0,-1-1 1,-1 0-1,-2-1 1,-1 0-1,-1-1 0,10-57 1,-9 7-2,-1-149 0,-9 207 836,-2 0 1,0 0-1,-2 0 0,0 0 0,-1 0 0,-1 1 0,-10-23 0,1 18 1380,13 52-596,2-10-790,0 30 407,-2 7 78,3 0-1,2 0 0,2 0 0,21 89 1,-8-71-256,-14-51-372,0-1 1,1 0 0,1 0 0,1 0 0,0-1-1,2 0 1,0 0 0,1-1 0,14 20 0,-21-34-186,0 0-1,0-1 1,0 1 0,0-1 0,0 1 0,1-1 0,-1 0 0,1 0 0,0-1-1,-1 1 1,1-1 0,0 0 0,0 0 0,0 0 0,0 0 0,0-1 0,0 1 0,0-1-1,0 0 1,0 0 0,0-1 0,0 1 0,0-1 0,0 0 0,0 0 0,0 0-1,-1-1 1,1 1 0,3-3 0,3-1-405,0 0 0,-1-1 1,0 0-1,-1-1 0,1 1 0,-1-2 0,0 1 0,-1-1 0,10-13 0,-8 8-405,-7 12 820,-1-1-1,0 1 1,1-1 0,-1 0-1,0 0 1,0 0 0,0 0-1,0 1 1,0-1-1,-1 0 1,1-1 0,0 1-1,-1 0 1,0 0-1,1 0 1,-1-3 0,0-4-1239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2:2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1 640,'0'0'6721,"10"0"-2525,-4 1-3552,0 0-1,0 1 1,-1 0-1,1 0 1,0 0-1,-1 1 1,0 0-1,1 0 1,-1 0-1,0 0 1,-1 1-1,1 0 1,-1 0-1,1 0 1,5 9-1,10 11 2164,28 43-1,-28-36-2455,-2 0-1,-1 1 1,-2 1 0,-1 0 0,-1 1-1,-2 1 1,-2 0 0,7 46 0,-13-56-186,-1 1 0,-1-1 0,-2 0-1,0 1 1,-2-1 0,-1 0 0,-1 0 0,0-1 0,-2 1 0,-2-1 0,0-1 0,-19 37 0,20-48-165,0 0 0,-1-1 0,0 0 0,0-1 0,-2 1 0,1-2 0,-1 0 0,-22 14 0,-8 8 0,36-27-639,0-1 0,-1 0 0,1 0 0,-1 0-1,1-1 1,-1 1 0,0-1 0,0-1 0,0 1 0,0-1 0,0 0 0,0-1-1,0 1 1,0-1 0,-6-1 0,-6-1-14411,3-6 11321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69 464,'-2'0'97,"1"1"-1,0-1 1,-1 0-1,1 0 1,-1 0-1,1 0 1,-1-1-1,1 1 1,0 0 0,-1 0-1,1-1 1,-1 1-1,1-1 1,0 0-1,0 1 1,-1-1-1,1 0 1,0 0-1,0 1 1,0-1-1,0 0 1,0 0-1,-2-2 1,2 0 94,0 0 0,1 0 0,-1 0 0,1 0 0,0 1 0,-1-1 0,1 0 0,0 0 0,1-5-1,0-11 968,-1 17 309,-2 1-1243,1 1 0,-1 0 0,0 0 0,1 0 0,-1 0 0,0 0 0,0 0 0,1 0 0,-1 1 0,0-1 0,1 1-1,-1-1 1,0 1 0,-1 0 0,-21 45 1161,-117 157 1840,115-164-2832,50-47-414,-13 5 17,8-5-32,-1-1 0,0-1 0,0-1-1,24-20 1,26-15-97,172-77-9,-236 121 140,2 0-3,-1 0 1,1 0-1,-1 0 1,1 1 0,0 0-1,0 0 1,0 0-1,-1 1 1,11 0 0,-16 0 5,0 4-8,1 0 1,-1 0-1,0 0 0,0 0 1,-1 0-1,1 0 0,-2 6 1,-8 2-17,9-11-89,0 0-1,0 0 0,0 0 1,0 0-1,1 0 0,-1 0 1,0 0-1,0 1 0,1-1 1,-1 0-1,1 1 0,-1-1 1,1 0-1,-1 1 0,1-1 1,0 1-1,0-1 0,0 0 1,0 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62 320,'-2'-5'180,"-1"0"0,1 1-1,-1 0 1,0-1 0,0 1 0,-1 1-1,1-1 1,-1 0 0,-7-5-1,0-1 4633,11 9-4762,0 1 1,0 0 0,0 0-1,-1-1 1,1 1 0,0 0 0,0 0-1,-1-1 1,1 1 0,0 0-1,-1 0 1,1 0 0,0 0 0,-1-1-1,1 1 1,0 0 0,-1 0 0,1 0-1,0 0 1,-1 0 0,1 0-1,0 0 1,-1 0 0,1 0 0,0 0-1,-1 0 1,1 0 0,0 0-1,-1 0 1,1 0 0,0 0 0,-1 1-1,1-1 1,0 0 0,-1 0 0,1 0-1,0 0 1,-1 1 0,1-1-1,0 0 1,0 0 0,-1 1 0,1-1-1,0 0 1,0 1 0,0-1-1,-1 0 1,1 0 0,0 1 0,0-1-1,0 0 1,0 1 0,0-1-1,0 0 1,0 1 0,-1-1 0,1 1-1,0-1 1,0 0 0,0 1 0,0-1-1,1 1 1,-5 32 3306,3-23-3234,-9 51 1997,-3-1 0,-36 104 0,-65 115 756,8-19-1409,86-216-1360,16-37-106,0 0 0,1 0-1,0 0 1,1 0 0,-1 0 0,1 1 0,1-1-1,-1 1 1,1 10 0,20-18 26,21 1-31,1-3 0,0-1 0,-1-2 0,1-2 0,51-15 0,244-82-3449,-331 102 2994,-1 1-1,1-1 1,0 0 0,-1 0-1,1-1 1,-1 0-1,0 1 1,0-1 0,0-1-1,0 1 1,-1 0-1,1-1 1,-1 0 0,5-6-1,-3-1-6317,-4 1 4074,-1 9 2599,0 0-1,0 0 1,0 1-1,0-1 1,0 0 0,0 0-1,0 0 1,1 0-1,-1 0 1,0 0 0,1 0-1,-1 1 1,0-1-1,1 0 1,-1 0 0,1 1-1,0-1 1,-1 0-1,1 0 1,-1 1 0,1-1-1,0 1 1,0-1-1,-1 1 1,1-1 0,2 0-1,6-8-1661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15 480,'0'-15'5015,"2"49"996,3-12-5141,0-13-730,-1-1 0,1-1 0,0 1-1,1-1 1,0 0 0,0 0-1,1 0 1,-1-1 0,1 0 0,1-1-1,-1 1 1,1-1 0,0-1 0,0 1-1,0-2 1,1 1 0,-1-1-1,1 0 1,0-1 0,18 3 0,-13-3-236,0 0 0,0-2 0,0 1 0,0-2 0,0 0 0,0 0 0,0-2 0,0 0-1,-1 0 1,1-1 0,-1-1 0,0 0 0,17-10 0,-27 13 17,0 0 0,0 0-1,-1-1 1,1 1-1,-1-1 1,1 0 0,-1 0-1,0 0 1,3-5-1,4-5-163,-8 12 217,1 0 0,-1 0 1,0-1-1,0 1 0,0 0 1,0-1-1,0 1 0,0-1 1,0 1-1,-1-1 1,1 0-1,0 1 0,-1-1 1,1 0-1,-1 1 0,0-1 1,1 0-1,-1 1 0,0-1 1,0 0-1,0 0 0,-1 1 1,1-1-1,0 0 1,-1-1-1,0 0 14,-1 1-1,1 0 1,-1 0 0,0 0 0,0 0 0,1 0-1,-1 0 1,0 1 0,-1-1 0,1 1-1,0-1 1,0 1 0,-1 0 0,-4-2-1,-5-1 28,-1 0 0,0 1 0,0 0-1,0 1 1,0 0 0,-15 1 0,17 1-16,-16-1 12,1 1 0,-1 1-1,1 1 1,0 2 0,0 1 0,-38 11-1,29-7-32,-5 3-1100,37-10-260,14-6-2279,15-15 1727,14-8 152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 1233,'-17'-7'976,"7"-3"0,-8 10-31,1 0-97,0 0-223,-1 0-257,4 0-144,14 10-1201,0-3-15,11 15-145,-8-22 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18 1040,'-1'18'1321,"-2"-11"-994,-1 0 0,1-1 0,-1 1 0,0-1 0,0 0 0,-7 7 0,5-7-152,1 1-1,0-1 1,1 1 0,-1 0 0,1 0 0,1 1-1,-4 10 1,-1 10 8,2 1-1,0-1 1,3 1-1,-2 49 1,5-76-191,0-1 1,0 0 0,0 0-1,0 0 1,0 0 0,0 0-1,0 0 1,0 1 0,0-1-1,0 0 1,0 0 0,1 0-1,-1 0 1,1 0 0,-1 0-1,1 0 1,-1 0 0,1 0 0,-1 0-1,1 0 1,0 0 0,-1 0-1,1-1 1,0 1 0,0 0-1,0 0 1,0-1 0,0 1-1,0 0 1,0-1 0,0 1-1,0-1 1,0 0 0,0 1-1,0-1 1,0 0 0,0 1 0,0-1-1,0 0 1,0 0 0,1 0-1,-1 0 1,0 0 0,0 0-1,0 0 1,0-1 0,0 1-1,0 0 1,0-1 0,0 1-1,0-1 1,0 1 0,0-1-1,2 0 1,5-3-141,-1 0-1,0 0 0,0 0 1,0-1-1,10-9 1,-2 1-40,-1-2 0,-1 0 0,0-1 0,-1 0 0,0-1 1,-1 0-1,-2 0 0,1-1 0,6-21 0,-1 3 94,6-28 44,-15 45 97,4-16 1008,-10 34 207,0 12 440,-18 258 4133,18-173-4807,15 425 513,-2-178-95,-14-322-1046,-1 0 0,-1 0 0,0 0 0,-2 0 0,0-1 0,-2 0 0,-15 34 1,17-42-161,-1 0 0,0-1 1,-1 0-1,0 0 0,-1 0 1,0-1-1,-1 0 0,0-1 1,0 0-1,-1 0 1,0-1-1,-1 0 0,-15 8 1,16-12-131,1-1 1,-1 0 0,-1-1 0,1 0-1,0 0 1,0-1 0,-1 0 0,1-1-1,0 0 1,-17-3 0,18 2-161,1 0-1,0-1 1,1 0 0,-1 0 0,0-1 0,1 0-1,-1 0 1,1-1 0,0 0 0,0 0-1,0-1 1,0 1 0,-9-11 0,2-2-651,1-1 0,1 0 0,1 0 1,0-2-1,-14-35 0,16 30-1142,1 0 0,1 0 0,1 0 0,-3-42 0,0 23-1283,6 36 2313,1 0 0,1 0-1,-1 0 1,0-14 0,2-16-1039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2 274 752,'0'47'9954,"0"97"-6307,-1-143-3870,1 1 0,0-1-1,0 1 1,0-1 0,0 1-1,0-1 1,0 1 0,1-1 0,-1 1-1,1-1 1,-1 1 0,1-1-1,-1 1 1,1-1 0,0 0-1,-1 1 1,1-1 0,2 2 0,-3-3 70,1 1 0,0-1 0,-1 0 0,1 0 0,0 0 0,0 0 0,-1 0 0,1 0 0,0 0 0,0 0 0,-1 0 0,1 0 0,0 0 0,-1-1 1,1 1-1,0 0 0,-1 0 0,1-1 0,0 1 0,-1 0 0,1-1 0,0 1 0,-1-1 0,1 1 0,0-2 0,4-3-475,0 0-1,0 0 1,0-1 0,-1 0-1,7-12 1,4-11-551</inkml:trace>
  <inkml:trace contextRef="#ctx0" brushRef="#br0" timeOffset="1">130 117 832,'0'-28'1105,"-18"7"400,1 14 335,0-4 321,10 0 112,0 11 1233,-10 0-2369,17-10-1634,0 3-911,17-4-737,14 0-432,4 11 63,17 0 2514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51 960,'0'0'2636,"0"3"-846,-2 6-246,-1 1 0,1 0 0,-2-1-1,0 0 1,-8 16 0,-2 6 1687,-21 68 4415,31-83-7008,0 1 0,2-1 1,0 0-1,0 20 0,2-32-636,0-1-1,0 0 1,0 0-1,1 0 1,-1 0-1,1 0 1,0 0-1,0 0 1,0 0 0,0 0-1,0 0 1,1 0-1,-1-1 1,1 1-1,0-1 1,-1 1-1,1-1 1,1 1-1,-1-1 1,3 2 0,-1-1-243,1 0 1,-1-1 0,1 0 0,0 0-1,-1 0 1,1-1 0,0 1 0,0-1 0,0 0-1,0-1 1,7 1 0,6-1-1125,-1-1 0,-1 0 0,1-2 0,0 0 0,0-1 0,25-9-1,-22 3 136,-1-1 0,0 0 0,-1-2 0,-1 0 0,0-1 0,-1 0 0,26-31 0,-25 28 612,-2 1 109,0-1-1,0-1 0,-2 0 0,13-22 0,-22 33 613,0 0-1,0-1 1,-1 1-1,0-1 1,-1 1-1,0-1 0,0 0 1,0 0-1,-1 0 1,-1 0-1,1 0 1,-1 0-1,0 0 1,-1 0-1,-1-9 1,2 16 27,0 0 0,0 1 1,0-1-1,-1 0 0,1 0 1,0 0-1,0 0 1,-1 0-1,1 0 0,0 0 1,-1 0-1,1 1 0,-1-1 1,1 0-1,-1 0 1,1 0-1,-1 1 0,0-1 1,1 0-1,-1 1 0,0-1 1,0 1-1,0-1 0,1 1 1,-1-1-1,0 1 1,0-1-1,0 1 0,0 0 1,0-1-1,0 1 0,0 0 1,0 0-1,1 0 1,-1 0-1,0 0 0,0 0 1,0 0-1,0 0 0,0 0 1,0 0-1,0 0 1,0 1-1,0-1 0,0 0 1,0 1-1,1-1 0,-1 1 1,0-1-1,0 1 1,-1 0-1,-4 4 1426,-1 0 0,1 0 0,0 0-1,-8 11 1,6-8-916,2 1-1,-1 1 0,2-1 1,-1 1-1,1 0 1,0 0-1,1 0 0,1 1 1,-1 0-1,2 0 1,-3 13-1,4-18-385,0 0 0,1 1 1,0-1-1,0 1 0,0-1 0,1 0 0,-1 1 1,2-1-1,-1 0 0,1 0 0,0 1 0,0-1 0,0-1 1,1 1-1,0 0 0,0-1 0,1 1 0,-1-1 0,1 0 1,1 0-1,5 6 0,-5-7-254,1 0 0,0 0 0,0 0 0,0-1 0,0 1 0,0-1 0,0-1 0,1 0 0,0 1 0,-1-2 0,1 1 0,0-1 0,0 0 0,0-1 0,0 1 0,-1-1 0,1-1 0,13-1 0,-9-1 0,0 0 0,1-1 0,-1 0 0,0-1 0,-1 0 0,1 0 0,-1-1 0,0-1 0,0 0 0,10-9 0,-9 6-222,-1 0 1,1 0-1,-2-1 1,17-23-1,-23 30 165,-1 0-1,1 0 0,-1-1 1,0 1-1,-1 0 1,1-1-1,-1 1 0,0-1 1,0 0-1,0 1 1,-1-1-1,0 0 0,0 0 1,0 1-1,0-1 1,-1 0-1,0 1 0,0-1 1,-2-7-1,1 9 53,0 0 0,1 0-1,-1 0 1,-1 0 0,1 0-1,0 0 1,-1 0 0,0 1-1,1-1 1,-1 1 0,0 0-1,0 0 1,0 0 0,-1 0-1,1 1 1,0-1 0,-1 1-1,1 0 1,-1 0 0,1 0-1,-1 0 1,-6 0 0,-10-1-389,-1 1 0,-39 3 0,26-1-1044,-41-1-4613,24 0-1176,16 0 1368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788 345 528,'-15'-19'549,"0"0"1,-1 1-1,-1 1 0,-1 0 0,0 2 1,-2 0-1,-25-16 0,7 10 1745,-2 1-1,-47-17 0,-86-21 8108,57 20-1099,95 33-9092,-1 0 1,1 1-1,-1 1 0,1 2 1,-32 0-1,53 1-210,-1 0 0,1 0 0,0 0 0,-1 0 0,1 0 0,-1 0 0,1 0 0,0 1 0,-1-1 0,1 0 0,0 0 0,-1 0 0,1 0 0,0 1 0,-1-1 0,1 0 0,0 0 0,-1 1 0,1-1 0,0 0 0,0 1 0,-1-1 0,1 0 0,0 1 0,0-1 0,0 0 0,-1 1 0,1-1 0,0 0 0,0 1 0,0-1 0,0 1 0,0-1 0,0 0 0,0 1 0,0-1 0,0 1 0,0-1 0,0 0 0,0 1 0,0-1 0,0 1 0,0-1 0,0 0 0,1 1 0,-1-1 0,0 0 0,0 1 0,0-1 0,1 0 0,-1 1 0,0-1 0,0 0 0,1 1 0,14 23 0,-14-23 0,9 11 0,0-1 0,0 0 0,1-1 0,1 0 0,0 0 0,0-1 0,15 7 0,102 48 0,-92-46 0,367 177 0,195 88 0,-299-155 0,537 255 0,-627-278 0,-179-98-2713,-31-7 2635,-1-1 0,1 1 1,0 0-1,0 0 0,-1 0 1,1 0-1,0-1 0,-1 1 0,1 0 1,0 0-1,0-1 0,0 1 1,-1 0-1,1-1 0,0 1 1,0 0-1,0 0 0,-1-1 1,1 1-1,0 0 0,0-1 0,0 1 1,0 0-1,0-1 0,0 1 1,0 0-1,0-1 0,0 1 1,0-1-1,0 1 0,0 0 0,0-1 1,0 1-1,0 0 0,0-1 1,0 1-1,1 0 0,-1 0 1,0-1-1,0 1 0,0 0 0,0-1 1,1 1-1,-1 0 0,0 0 1,0-1-1,1 1 0,-1 0 1,0 0-1,1-1 0,-1 1 1,0 0-1,0 0 0,1 0 0,-1 0 1,0 0-1,1-1 0,-1 1 1,0 0-1,1 0 0,-1 0 1,0 0-1,1 0 0,0 0 0,-6-4-1214,0-1 0,1 1 0,0-1 0,0 0 0,0-1 0,0 1 0,1-1 0,0 0 0,0 1 0,1-1 0,-1-1 0,1 1 0,-1-8 0,-4-15-1365,5 9 624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181 338 816,'-158'0'3471,"157"0"-3427,0 0 0,1 0-1,-1 0 1,0 1 0,1-1 0,-1 0-1,0 0 1,1 0 0,-1 0-1,0 0 1,1 0 0,-1-1 0,0 1-1,0 0 1,1 0 0,-1 0-1,1-1 1,-1 1 0,0 0 0,1 0-1,-1-1 1,1 1 0,-1-1-1,0 1 1,1-1 0,-1 1 0,1-1-1,0 1 1,-1-1 0,1 1-1,-1-1 1,1 1 0,0-1 0,-1 0-1,1 1 1,0-1 0,0 0-1,-1 1 1,1-1 0,0 0 0,0-1-1,1-1 10,0 1 1,0-1-1,0 0 0,1 0 0,-1 0 0,1 1 0,-1-1 0,1 0 0,0 1 0,3-3 0,8-9-2,1 1 0,22-18-1,21-6-232,2 3 0,1 2 0,70-25-1,-8 3-3151,-81 36 1979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0 704,'0'4'15530,"0"-2"-14832,1 0-1,-1 1 1,1-1-1,0 1 1,-1-1-1,1 0 1,0 0 0,0 0-1,1 1 1,-1-1-1,0 0 1,4 3-1,14 30 5330,-7 2-5822,1-1 1,2 0-1,2-1 1,1-1-1,1-1 1,48 61-1,-40-60-205,-18-21 0,0-1 0,1 0 0,1-1 0,0 0 0,1 0 0,16 11 0,-23-20 0,0 2 0,0-1 0,0 0 0,0 1 0,7 9 0,-9-11 0,-4 0 0,1-1 0,-1 0 0,0 0 0,0 0 0,0 0 0,0 0 0,0 0 0,0-1 0,0 1 0,-1 0 0,1 0 0,0-1 0,0 1 0,-1-1 0,1 1 0,0-1 0,-1 0 0,1 1 0,0-1 0,-2 0 0,-118 38 0,92-27 0,-1-1 0,-1-2 0,0 0 0,-36 3 0,-5 0-564,54-7-558,0-1 0,-33 1 0,42-3-938,7-1 1244,0 0 0,0 1 0,0-1-1,0 0 1,0 0 0,0 0 0,0-1 0,0 1 0,0 0 0,0-1-1,0 1 1,0-1 0,-3-1 0,2-16-6147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572 308 720,'11'-175'3108,"-11"165"-2644,-1 1-1,1-1 1,-1 1-1,-1-1 1,0 1 0,-3-11-1,3 17-54,1-1 0,-1 1 0,0-1-1,0 1 1,0 0 0,0 0 0,0 0 0,-1 0 0,1 0-1,-1 0 1,0 1 0,0-1 0,0 1 0,0 0 0,0 0-1,0 0 1,-1 0 0,1 0 0,-5-1 0,7 3-247,-1 0 1,1 0-1,-1 0 1,0 0-1,1 0 1,-1 0-1,1 1 1,-1-1-1,1 0 1,-1 1-1,1-1 1,0 1-1,-1 0 1,1-1-1,-1 1 1,1 0-1,0 0 1,0 0-1,-1 0 1,1 0-1,0 0 1,0 0-1,0 0 0,0 1 1,0-1-1,0 2 1,-23 38 1847,11-5-878,1 0-1,2 1 0,1 1 0,3-1 1,-3 40-1,1 193 2253,8-244-3154,7 205 10,11-1-1,58 278 0,-40-263-239,-23-147 0,39 154-3770,-48-243 626,-1-29-7185,-8-1 8487,-1 1 0,-2-1 0,0 1 0,-11-21 0,-12-26-171,19 38 1717,-2 0 1,-1 1 0,-2 1 0,0 0-1,-2 2 1,-1 0 0,0 1 0,-38-33 0,-6 3 2021,-3 2 0,-73-41 0,130 87-1140,5 3-141,-1-1 1,1 0-1,-1 1 1,1-2-1,-8-7 0,12 11-411,0 0 0,1 0-1,-1 0 1,0-1 0,0 1-1,1 0 1,-1 0 0,1 0-1,-1-1 1,1 1 0,0 0-1,0-1 1,-1 1 0,1 0-1,0-1 1,0 1 0,0 0-1,0-1 1,1 1 0,-1 0-1,0-1 1,0 1 0,1 0-1,-1-1 1,1 1 0,-1 0-1,1 0 1,0 0 0,-1-1-1,1 1 1,0 0 0,0 0-1,0 0 1,1-1-1,15-12-243,0 1-1,1 1 0,1 0 0,0 1 0,0 2 0,34-13 0,-17 6-433,64-23-1289,1 4 1,121-24-1,-195 53 1906,0 1-1,0 1 1,1 2-1,-1 1 1,1 1 0,51 7-1,-73-5 183,-1 0 0,0 0 1,0 0-1,0 1 0,-1-1 0,1 2 0,0-1 0,-1 0 0,0 1 0,0 0 1,0-1-1,0 2 0,-1-1 0,1 0 0,-1 1 0,0 0 0,-1-1 1,1 1-1,3 10 0,1 4 837,0 0 0,-1 0 0,-1 1 0,3 21-1,-5-13 776,-2 0-1,-3 47 1,0-46-606,2 0 0,4 40 0,-4-68-1222,0 1 0,0-1 0,0 0 0,0 1 0,0-1 0,1 0 0,-1 1 0,1-1 0,-1 0 0,0 0 0,1 1-1,0-1 1,-1 0 0,1 0 0,0 0 0,0 0 0,0 0 0,-1 0 0,1 0 0,0 0 0,0 0 0,1 0 0,-1 0 0,0-1 0,0 1 0,0 0 0,0-1 0,1 1 0,-1-1-1,0 1 1,0-1 0,1 0 0,-1 1 0,0-1 0,1 0 0,-1 0 0,1 0 0,-1 0 0,0 0 0,1 0 0,-1-1 0,0 1 0,1 0 0,-1-1 0,0 1 0,0-1-1,2 0 1,4-2-795,0 0 0,-1-1 0,1 0 0,-1 0-1,0 0 1,0-1 0,8-8 0,-3 1-141,0 0 0,-1-1 0,-1-1 0,0 0 0,0 0 0,11-29 1,-13 26 826,-2 0 0,0 1 0,-1-2 0,-1 1 0,0 0 0,-2-1 0,0 1 1,-1-1-1,0 1 0,-6-32 0,3 37 353,0 1 1,-1 0-1,0-1 0,-1 2 1,0-1-1,-1 0 0,-1 1 1,1 0-1,-1 1 1,-16-17-1,16 19 645,-1-1 0,0 1 0,0 1 0,-1 0 0,0 0 0,0 0 0,-13-5 0,160 10-8562,-89 1 6630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0 368,'17'14'807,"-3"-1"1078,-14-11-658,-10 7 2095,-36 22 1048,35-25-3313,1 0 0,0 1 0,0 0 0,-14 13 0,7-2-106,-2 1 584,-31 40-1,45-54-1430,1 1 0,0 0 0,1 1 1,0-1-1,0 0 0,0 1 0,1 0 0,0 0 0,0 0 0,0-1 0,1 2 0,0 7 0,0-6-94,1 1 0,1-1 0,0 0 0,0 1 0,1-1-1,0 0 1,0 0 0,1 0 0,0 0 0,1-1 0,0 1 0,0-1 0,1 0 0,0 0 0,1-1 0,-1 1-1,1-1 1,1 0 0,0-1 0,9 8 0,-2-4-66,1 0-1,0-1 1,28 12-1,-29-15 23,-1 0 1,0 1-1,-1 0 0,23 18 0,-33-24 33,-1 1 0,1 0 0,0 0 0,0 0 0,-1 0 0,1 0-1,-1 0 1,1 0 0,-1 0 0,0 1 0,0-1 0,0 0 0,0 1 0,-1-1-1,1 1 1,-1-1 0,1 1 0,-1-1 0,0 1 0,0-1 0,0 1 0,0 0-1,0-1 1,-1 1 0,1-1 0,-1 1 0,1-1 0,-3 4 0,1-1 5,0-1 0,-1 1 0,0-1 0,0 0 0,-1 0 1,1 0-1,-1 0 0,1 0 0,-1-1 0,0 1 0,-1-1 0,-4 2 1,0 1-15,0-1-1,-1 0 1,0-1 0,1 0 0,-2-1 0,1 0 0,-13 2 0,-43-1-3799,65-4 3608,0-1 1,0 1-1,1 0 0,-1 0 1,0 0-1,0-1 0,1 1 1,-1 0-1,0-1 0,1 1 1,-1-1-1,1 1 0,-1-1 1,0 1-1,1-1 0,-1 1 1,1-1-1,-1 0 0,1 1 1,-1-1-1,1 0 0,0 1 1,-1-1-1,1 0 0,0 1 1,0-1-1,-1 0 0,1 0 1,0 1-1,0-1 0,0 0 1,0 0-1,0 0 0,0 1 1,0-1-1,0 0 0,0 0 1,1 1-1,-1-1 0,0 0 1,0 0-1,1 1 1,-1-1-1,0 0 0,1 1 1,0-2-1,18-38-4097,13 2 1910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1713,'0'0'1729,"0"10"640,0 8 800,0 3 497,0 18 432,7-10-257,4-1-687,-4 1-1265,3-1-897,-3-7-512,10-14-704,-6-7-1392,2 0-1666,5 0-1360,-1 0-528,0-17 672,8-12 1168</inkml:trace>
  <inkml:trace contextRef="#ctx0" brushRef="#br0" timeOffset="1">153 128 1409,'-25'-10'1280,"-2"-8"33,9 7-305,11 1-351,7-1-273,0 4-336,7-14-705,11 14-655,16-4-113,-9-10-1248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1617,'-1'14'1524,"-1"-1"0,0 0 0,-1 0 0,0-1 1,-1 1-1,-1-1 0,-5 13 0,4-12 860,0 1 0,1 1-1,1-1 1,-5 28 0,5 5-38,1 0 0,5 67 0,-1-109-2354,1 0 0,-1 0 0,0 1 1,1-1-1,0 0 0,1-1 0,-1 1 0,1 0 0,0-1 0,0 1 1,0-1-1,0 0 0,1 0 0,0 0 0,-1-1 0,2 1 0,-1-1 0,5 3 1,-2-1-67,0-1 0,0 0 0,0-1 0,1 0 1,-1 0-1,1 0 0,0-1 0,0 0 0,0-1 0,0 0 1,9 1-1,-7-2-703,1 0-1,0-1 1,0 0 0,0-1 0,-1 0-1,1 0 1,-1-1 0,1-1 0,-1 1-1,0-2 1,0 0 0,-1 0 0,1 0-1,-1-1 1,0-1 0,-1 1 0,15-15-1,-10 7 49,0 0-1,-1-1 1,-1 0-1,0-1 1,-1 0-1,0-1 1,-1 0-1,11-32 1,-14 31 987,0 0 1,-1-1-1,2-18 0,-5 16 4699,-1 0 4559,-1 33-9282,1 0 0,1 0 0,0 0 0,1 0 0,0 0 0,1 0 0,0-1 0,0 1 0,2-1 0,-1 0 0,1-1 0,1 1 0,0-1 0,0-1 0,1 1 0,1-1 0,-1 0 1,1-1-1,1 0 0,-1-1 0,1 0 0,1 0 0,-1-1 0,1 0 0,12 4 0,-14-7-254,0 0 0,1-1 0,-1 0 0,0 0 0,1-1-1,-1 0 1,1 0 0,0-1 0,-1-1 0,1 0 0,-1 0 0,0 0 0,1-1 0,-1-1 0,0 0 0,11-5 0,-13 6-12,-1-1 0,1-1 1,-1 1-1,0-1 1,0 0-1,-1 0 1,1-1-1,-1 0 1,0 0-1,0 0 0,0 0 1,-1-1-1,0 0 1,0 0-1,0 0 1,-1 0-1,0 0 1,0-1-1,-1 0 1,0 0-1,0 1 0,1-10 1,-2 10-39,0 0-1,0-1 1,-1 1 0,0 0 0,-1 0-1,1 0 1,-1 0 0,0 0 0,-1 0 0,1 0-1,-1 1 1,-4-9 0,3 10 155,1 0 0,-1 1 1,0-1-1,0 1 0,-1 0 0,1 0 1,0 0-1,-1 0 0,0 1 0,0 0 1,0 0-1,0 0 0,0 0 0,0 0 1,0 1-1,-1-1 0,-6 0 0,-25-4 108,-47-4 0,-32-5-133,94 12-2922,-1 1 0,-34 0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5:5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61 544,'-14'-22'389,"13"21"-276,1-1-1,-1 0 1,0 1-1,0-1 1,0 1-1,1-1 1,-1 1-1,0 0 1,-1-1-1,1 1 1,0 0-1,0 0 0,-1 0 1,1 0-1,0 0 1,-1 0-1,1 0 1,-1 0-1,1 0 1,-1 1-1,1-1 1,-1 1-1,0-1 0,1 1 1,-1 0-1,-2-1 1,-2-2 1008,6 2-911,-1 0 0,1 1 1,-1-1-1,0 1 1,1-1-1,-1 1 0,1-1 1,-1 1-1,0 0 1,1-1-1,-1 1 0,0 0 1,0-1-1,1 1 1,-1 0-1,0 0 0,1 0 1,-1 0-1,0 0 1,0 0-1,0 0 0,-1 0 1500,3 22-565,1 0-1,1-1 0,1 1 1,10 33-1,36 83-71,-26-79-800,54 152 183,66 154 77,-13-119-346,-58-118-59,2-10-151,-1-2 177,-39-55-26,-12-24 85,29 66 1,-52-102-209,0 1-4,1-1-1,-1 1 1,1-1-1,-1 0 1,1 1 0,-1-1-1,1 0 1,0 1-1,0-1 1,-1 0-1,1 0 1,0 1 0,0-1-1,0 0 1,0 0-1,1 0 1,-1 0-1,0-1 1,0 1 0,1 0-1,-1 0 1,3 0-1,-3-1 62,-34-20-11158,16 6 9737,1 0 0,1-2 0,0 1 0,-15-23 0,-10-19 44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5:5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58 416,'0'-56'1185,"0"55"-702,4 1 170,9 3-282,0 0 0,1 0 0,-1 2 0,-1 0 0,1 0 0,-1 1-1,21 13 1,-1-1 203,69 32 1028,-25-14 87,93 61 0,-70-29-26,-4 4 0,117 113 0,-208-181-1633,151 164 485,-106-110-448,15 19 18,-34-36-144,-20-30-338,-1 1 1,0 1-1,-1 0 0,0 0 1,8 19-1,-16-31 247,0 0 1,1 0-1,-1 0 0,0 1 0,0-1 0,0 0 0,0 0 0,0 0 0,0 0 1,0 0-1,0 1 0,0-1 0,0 0 0,-1 0 0,1 0 0,0 0 0,-1 0 0,1 0 1,-1 0-1,0 0 0,1 0 0,-1 0 0,0 0 0,1 0 0,-1 0 0,0 0 1,0-1-1,0 1 0,0 0 0,1-1 0,-1 1 0,0 0 0,0-1 0,0 1 1,-1-1-1,1 0 0,0 1 0,0-1 0,0 0 0,0 0 0,0 1 0,-2-1 1,-52 4-3831,50-4 3626,-27 0-1279,-2 0-397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5:5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86 675 512,'-17'18'789,"2"0"0,0 2 0,-16 27 0,23-49 4870,22-39-4715,1-1 1,36-66-1,-8 17-229,7-23-4048,5 3 0,72-108 0,-95 170 1930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104 347 368,'0'-5'346,"0"1"0,0-1-1,-1 0 1,0 0 0,0 0 0,0 1 0,-1-1-1,0 1 1,-4-9 0,5 11-219,1 1 0,-1 0 0,0 0 0,0 0-1,0 0 1,0 0 0,0 0 0,0 0 0,-1 0 0,1 0 0,0 0 0,0 1 0,-1-1 0,1 0 0,0 1 0,-1-1 0,1 1-1,0-1 1,-1 1 0,1 0 0,-1 0 0,1 0 0,-1 0 0,1 0 0,-1 0 0,1 0 0,0 0 0,-1 0 0,1 1 0,-1-1-1,1 1 1,-1-1 0,1 1 0,0-1 0,0 1 0,-1 0 0,1 0 0,0 0 0,-1 0 0,-2 2 58,1 0 1,1-1-1,-1 1 0,0 0 1,1 0-1,-1 0 1,1 1-1,0-1 0,0 1 1,0-1-1,1 1 1,-1 0-1,1-1 1,0 1-1,0 0 0,0 0 1,1 0-1,-1 5 1,-1 14 408,2-1-1,1 26 1,1-12-64,-2-3 75,6 55-1,-4-78-544,0 0-1,1 0 1,0 0-1,0 0 1,1 0-1,0-1 1,1 0-1,0 0 0,8 11 1,-7-12-48,0 0-1,1 0 1,0 0 0,0-1 0,1 0-1,0-1 1,0 0 0,0 0-1,1 0 1,0-1 0,11 4 0,-16-7-159,0-1 1,1 0-1,-1 0 1,1-1-1,-1 1 1,1-1-1,-1 0 1,1 0-1,-1 0 1,1-1-1,-1 0 1,1 0-1,-1 0 0,0 0 1,1-1-1,-1 1 1,0-1-1,0 0 1,0-1-1,0 1 1,0-1-1,-1 1 1,1-1-1,-1 0 1,0-1-1,6-5 1,3-8-890,0 0 1,-2-1 0,0-1-1,0 1 1,-2-1-1,0-1 1,-2 0 0,7-29-1,6-12-223,-13 34 990,-1 0 1,-1-1 0,-1 1 0,-1-31 0,4-33 440,-5-32 1944,-1 122-2018,0 0 1,0 0-1,-1 0 0,1 0 1,0 1-1,-1-1 1,1 0-1,0 0 1,-1 0-1,1 1 1,-1-1-1,0 0 0,1 1 1,-1-1-1,1 1 1,-1-1-1,0 0 1,0 1-1,1-1 0,-1 1 1,0 0-1,0-1 1,1 1-1,-1 0 1,0-1-1,0 1 0,0 0 1,0 0-1,0 0 1,1 0-1,-1 0 1,0 0-1,0 0 1,0 0-1,0 0 0,0 0 1,0 0-1,1 0 1,-1 1-1,0-1 1,0 0-1,0 1 0,0 0 1,-2-1 63,1 1 0,0-1 0,0 1 1,-1 0-1,1 0 0,0 0 0,0 0 1,0 0-1,0 0 0,0 0 0,0 1 0,1-1 1,-1 1-1,0 0 0,1-1 0,-3 5 0,-3 14 174,2 2-1,0-1 0,2 1 0,0-1 1,1 1-1,2 0 0,0 0 0,1 0 1,1 0-1,1-1 0,7 27 1,-8-42-316,0 1 1,0 0 0,1-1 0,0 1 0,0-1 0,0 0 0,1 0 0,0 0 0,0 0-1,0-1 1,1 0 0,0 0 0,0 0 0,0 0 0,1-1 0,0 0 0,-1 0 0,1 0 0,1-1-1,-1 0 1,0 0 0,1-1 0,0 1 0,-1-1 0,1-1 0,0 1 0,0-1 0,0-1 0,9 1-1,-16-1-19,7 1-125,-1-1-1,1 0 1,0 0 0,-1 0-1,1-1 1,0 0 0,-1 0 0,1 0-1,-1-1 1,0 0 0,1 0-1,-1-1 1,0 0 0,0 0 0,0 0-1,-1-1 1,1 0 0,6-6-1,-5 1-375,0 0-1,0-1 0,-1 1 1,-1-1-1,1-1 1,-2 1-1,1-1 0,-1 1 1,-1-1-1,0-1 0,1-13 1,2-18-1221,-2-77-1,-5 83 1615,3-1-1,8-54 1,-7 69 45,0 13 2988,11 32-513,0 3-1930,0 0 0,2-1 1,0-1-1,2-1 0,0 0 0,2-1 1,34 28-1,-18-17-585,23 17-1168,-55-46 989,1 0 1,0-1 0,0 1 0,0-1 0,0 0 0,0 0 0,1-1 0,-1 1 0,1-1 0,-1 0 0,8 0 0,1-1-468,26-3-1800,-39 3 2461,0 0-1,0-1 0,1 1 0,-1-1 1,0 0-1,0 1 0,0-1 1,0 0-1,0 0 0,0 0 0,0 1 1,0-1-1,0 0 0,0 0 1,0 0-1,-1-1 0,1 1 0,0 0 1,-1 0-1,1 0 0,-1-1 1,1 1-1,-1 0 0,0 0 0,1-1 1,-1-1-1,1-24-1342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236 174 864,'-41'-39'737,"-4"0"63,7 11-32,10 17 1,4-7 79,-4 8-143,14 3-257,-3 7-240,17-11-1521,0 0-912,10 11 1201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84 136 1537,'-80'0'4212,"77"0"-2390,7 0-1555,8-1-171,0-1 0,0 0 0,0-1 0,-1 0-1,1-1 1,-1 0 0,12-6 0,-5 2-8,-1 2 1,1 0-1,24-5 1,26-1-688,123-5 0,-174 17 108,-1 0-4626,-31 0 4197</inkml:trace>
  <inkml:trace contextRef="#ctx0" brushRef="#br0" timeOffset="1">295 29 624,'-9'-8'700,"-11"-10"-154,8 16 3139,12 30-1492,1-7-1199,1 0 1,1 0 0,7 25 0,6 39 633,24 294 1079,15 0-4517,-43-308-1054,-4-26-1943,-7-38 3650,0-3-1290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1 304,'9'7'414,"0"1"0,0 1 0,0 0 0,-1 0 0,-1 1 0,1 0-1,-2 0 1,10 18 0,2 11 1941,15 47 0,11 24 1168,-41-105-3415,-1 0 0,1 0 1,0-1-1,1 1 0,-1-1 1,1 1-1,0-1 0,0 0 1,0 0-1,0-1 0,1 1 1,-1-1-1,1 0 0,0 0 1,0-1-1,0 0 0,1 0 1,-1 0-1,0 0 0,1-1 1,-1 1-1,1-2 0,-1 1 1,1 0-1,0-1 0,-1 0 1,7-1-1,-10 0-100,1 0-1,-1 0 1,0 0-1,1 0 1,-1 0 0,0-1-1,0 1 1,0-1 0,0 1-1,0-1 1,0 0-1,0 0 1,0 0 0,-1 0-1,1 0 1,-1 0-1,1 0 1,1-5 0,3-3-30,2-3-84,-1-1 1,-1 0-1,0 0 1,-1 0-1,-1-1 1,0 1-1,-1-1 0,2-21 1,-4 29 85,-1 0 0,0 1 1,0-1-1,0 0 0,-1 0 0,0 1 0,0-1 1,-1 1-1,0-1 0,0 1 0,-1-1 0,1 1 1,-1 0-1,-1 0 0,1 1 0,-1-1 0,0 1 1,0-1-1,-1 1 0,1 0 0,-1 1 0,-1-1 1,1 1-1,-6-4 0,4 5 60,0-1-1,0 1 1,0 0-1,-1 0 1,1 1-1,-1 0 1,1 1-1,-1-1 1,0 2 0,0-1-1,0 1 1,1 0-1,-1 0 1,0 1-1,0 0 1,1 1-1,-1 0 1,0 0 0,-12 5-1,4 1-1,0 0 1,0 1-1,1 0 1,0 1-1,0 1 0,-24 24 1,32-27-407,-1 0 0,2 1 0,-1 0 0,1 1 0,-6 11 0,9-15-451,0 1 0,0 0 0,1 0 0,0 1 0,0-1 0,1 0-1,0 1 1,0 10 0,1-6-1545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1 417 768,'3'-16'4334,"5"27"3082,0 1-4750,1-2-3486,10 9 1552,0 0 0,-2 1 0,15 23 0,16 18-403,-16-23-212,-18-20-115,2 0 0,26 24 0,-40-40-64,-1-1 0,1 0 0,0 0 1,-1 0-1,1 0 0,0 0 0,-1 0 0,1 0 0,0-1 0,0 1 0,0-1 1,0 1-1,0-1 0,0 0 0,0 1 0,0-1 0,-1 0 0,1 0 0,0-1 0,0 1 1,0 0-1,0-1 0,0 1 0,0-1 0,0 1 0,0-1 0,-1 0 0,1 0 1,0 0-1,-1 0 0,1 0 0,0 0 0,-1 0 0,1-1 0,-1 1 0,0-1 0,1 1 1,-1-1-1,0 1 0,1-4 0,4-18-233,-1 0 0,-1 0-1,-1-1 1,-1 1 0,-1-1 0,-1 0 0,-2 1 0,0-1-1,-1 1 1,-7-24 0,0 19 277,4 6 2306,20 38 79,-5-4-2154,0-1 1,1 0-1,0-1 0,0 0 1,1 0-1,1-1 0,0-1 1,0 0-1,0 0 0,23 9 1,-28-14-200,0 0 0,0-1 0,1 0 0,-1 0 0,0-1-1,1 0 1,-1 0 0,1-1 0,-1 0 0,1 0 0,-1 0 0,1-1 0,-1-1 0,1 1 0,-1-1 0,0 0 0,0-1 0,0 1 0,0-2 0,0 1 0,-1-1 0,12-8 0,-1-2-26,0 0 0,-1-1 1,-1-1-1,-1 0 0,0-1 1,-2 0-1,1-1 0,-2-1 1,-1 0-1,0 0 0,-1-1 0,9-32 1,-11 32-197,-2 0 0,0-1-1,-1 1 1,-1-1 0,0-41 0,-3 60 189,0-1-1,0 0 1,-1 1-1,1-1 1,-1 0-1,0 1 1,0-1-1,0 1 1,0-1-1,0 1 0,0 0 1,-1-1-1,1 1 1,-1 0-1,0 0 1,1 0-1,-1 0 1,0 0-1,0 0 1,0 1-1,-4-3 1,4 3 22,0 0 0,1 1 1,-1-1-1,0 0 1,1 1-1,-1-1 0,0 1 1,0 0-1,0 0 0,1 0 1,-1 0-1,0 0 1,0 0-1,0 0 0,1 0 1,-1 1-1,0-1 0,0 1 1,1-1-1,-1 1 1,0 0-1,1-1 0,-1 1 1,1 0-1,-1 0 0,1 0 1,-1 1-1,1-1 1,0 0-1,-1 0 0,1 1 1,0-1-1,-1 3 0,-6 7 47,1 1 1,0 0-1,1 0 0,0 0 0,1 1 0,0 0 0,1 0 0,-3 17 0,2 1 2,2 0-1,0 49 1,2-59-36,2-1-1,1 0 1,0 0 0,8 32-1,-8-45-86,1 1-1,0-1 0,0 0 0,0 0 0,1 0 0,0-1 0,0 1 0,1-1 0,0 0 0,0 0 0,0 0 0,1-1 0,0 0 0,0 0 0,10 6 0,-10-7-260,-1-1-1,1 0 0,1 0 1,-1 0-1,0-1 0,1 0 0,-1 0 1,1 0-1,0-1 0,-1 0 0,1-1 1,0 1-1,0-1 0,0-1 0,-1 1 1,1-1-1,0 0 0,0-1 1,-1 1-1,1-1 0,-1-1 0,0 1 1,1-1-1,-1 0 0,0-1 0,-1 1 1,1-1-1,-1 0 0,1-1 0,-1 1 1,8-10-1,5-7-460,-1-1 0,-1 0 0,-1-1 1,-1-1-1,12-27 0,-13 25 342,20-25-728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33 768,'0'-2'121,"0"1"0,0 0 0,0-1 0,0 1 0,0-1 0,0 1 0,0-1 0,0 1 0,-1-1 0,1 1-1,-1 0 1,1-1 0,-1 1 0,1 0 0,-1-1 0,0 1 0,1 0 0,-1 0 0,-1-2 0,-26 0 2854,15 3-1688,7 2-885,1-1 0,0 2 0,0-1 0,0 0 0,0 1 0,0 0 0,0 0 1,1 1-1,0-1 0,-1 1 0,1 0 0,1 0 0,-5 5 0,-24 20 991,31-27-1376,0 1 0,1-1-1,-1 0 1,1 1 0,-1-1 0,1 1 0,0-1 0,0 1 0,0-1 0,0 0 0,0 1 0,0-1 0,1 1 0,-1-1 0,1 0 0,1 4 0,2-3-33,0 0 1,-1-1-1,1 1 0,1-1 1,-1 0-1,0 0 1,8 2-1,-5-2 8,0 1 0,0 0 0,-1 0 0,1 0 0,-1 1-1,6 5 1,43 34-3,-29-23 144,-1 0 1,36 39 0,-51-47 146,-1 1 1,0-1 0,-1 2-1,-1-1 1,0 1-1,0 0 1,-1 0 0,-1 1-1,-1 0 1,0 0-1,-1 0 1,0 0 0,-1 1-1,-1-1 1,-1 1-1,-2 24 1,2-36-285,0 0 0,-1 0 0,0 0 0,0 0 0,0 0 0,0 0 0,-1 0 0,1 0 0,-1 0 0,0-1-1,0 1 1,0-1 0,-1 0 0,1 1 0,-1-1 0,0 0 0,0 0 0,0-1 0,0 1 0,0-1 0,-1 1 0,1-1 0,-1 0 0,0 0 0,1-1 0,-1 1 0,-5 0 0,-4 2-867,-1-2 1,0 0 0,0 0-1,0-1 1,0-1 0,-27-3 0,35 2 271,-1-1 0,0 1 0,1-1 0,-1 0 1,1-1-1,0 0 0,0 0 0,-9-6 0,-19-9-2378,1 6 661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0 656,'-18'0'865,"-9"0"127,2 0 129,1 0 335,0 0 433,-4 0 528,4 11 449,-11-11 351,11 7 257,7-7 15,-8 21-15,-2-10-97,20-11-127,-10 7-3026,-1-7-224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32767,'80'-3'0,"138"-21"0,76-36 0,49-6 0,-98 38 0,321 7 0,-559 21-15,12-3-393,-18 2 340,-1 0 0,1 0 0,0 0 0,0 0 0,0 0-1,-1 0 1,1-1 0,-1 1 0,1 0 0,-1-1 0,1 1-1,-1 0 1,0-1 0,1 1 0,-1 0 0,0-1 0,0 1-1,0 0 1,0-1 0,-1-1 0,1 3-345,-1-1 0,1 0 0,-1 0 0,1 0 0,-1 1 0,0-1 0,0 0 0,1 1 0,-1-1 0,0 1 0,0-1 0,0 1 0,1-1 0,-1 1 1,0-1-1,0 1 0,0 0 0,0 0 0,0-1 0,0 1 0,0 0 0,0 0 0,0 0 0,0 0 0,0 0 0,0 0 0,0 0 0,0 0 0,0 1 0,0-1 0,0 0 0,-1 1 0,-27-3-7839,11-12 4672,1 2 832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1729,'-4'1'469,"0"-1"0,0 1 0,0 0 0,0 0 0,0 0 0,0 0 0,0 1 1,1-1-1,-1 1 0,0 0 0,1 0 0,-1 0 0,1 1 0,0-1 0,0 1 0,0 0 0,0 0 0,0 0 1,1 0-1,-1 1 0,1-1 0,0 1 0,-3 6 0,0-1 378,1 0 0,1 1 1,0-1-1,0 1 0,1 0 0,0 0 1,0 0-1,1 16 0,1-24-754,1 0 0,-1 0 1,1-1-1,0 1 0,-1 0 0,1 0 0,0 0 1,0 0-1,0-1 0,1 1 0,-1 0 0,0-1 0,0 1 1,1-1-1,-1 0 0,1 1 0,0-1 0,-1 0 1,4 2-1,0-1-2,-1 1 0,1-1-1,-1 0 1,1 0 0,0 0 0,9 1 0,63 10 1206,113 34-1,-177-43-1230,-1 1-1,0 0 1,0 1 0,-1 0 0,0 1-1,0 0 1,11 9 0,-17-12 53,0 0 0,-1 0 0,1 1 1,-1 0-1,0 0 0,0 0 0,-1 0 0,1 1 1,-1-1-1,0 1 0,-1 0 0,1 0 1,-1 0-1,0 0 0,1 10 0,-2-6-101,-1 0 0,0 1 0,-1-1 0,0 0 0,-1 0 0,0 1 0,0-1 0,-1-1 0,0 1 0,-1 0 0,0-1 0,-1 0 0,0 1 0,0-2 0,-1 1 0,0-1 0,0 0 0,-1 0 0,0-1 0,-1 1 0,0-2 0,0 1 0,-17 10 0,11-9-2115,-1-1 0,-28 12 0,37-17 744,-1-1 1,0 1-1,1-1 0,-1-1 0,0 1 0,1-1 0,-1 0 0,0-1 1,-12-2-1,-6-6-2804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118 252 224,'-6'-9'394,"4"5"-201,-1-1-1,0 1 1,0 0-1,0 0 1,0 0-1,-1 1 1,1-1-1,-7-4 0,8 7-88,0-1-1,0 0 1,1 1-1,-1-1 1,0 0-1,1 0 1,0 0-1,-1 0 1,1 0-1,0 0 1,0 0-1,0 0 1,0-1-1,0-2 1,-13-21 1190,11 20-764,0 0 0,0 0 0,1 0 0,0 0 0,0 0 0,0 0 0,1 0 0,0-1 0,0 1 1,1 0-1,-1-1 0,2 1 0,0-13 0,0 3 1328,-2 16-1658,1-1 0,0 0-1,0 0 1,-1 0 0,1 1 0,0-1 0,-1 0 0,1 0-1,-1 1 1,1-1 0,-1 0 0,1 1 0,-1-1-1,1 0 1,-1 1 0,0-1 0,1 1 0,-1-1-1,0 1 1,0-1 0,1 1 0,-2-1 0,1 1-98,0 0 1,1-1-1,-1 1 1,0-1-1,1 1 1,-1 0-1,0-1 1,1 1-1,-1-1 1,1 1-1,-1-1 1,1 0-1,-1 1 1,1-1-1,-1 1 1,-1-8 5925,17 11-5294,8 14-128,0 2 0,-1 0 0,-1 1 1,-1 1-1,-1 1 0,18 26 0,25 26 444,-34-39-1050,-1 1 0,-2 2 0,37 75 0,-22-38 0,101 209 0,4 7 0,-121-253 0,1-2 0,2 0 0,36 37 0,-59-69 0,-1 1 0,-2-4 0,0 0 0,-1-1 0,1 1 0,0 0 0,-1 0 0,1 0 0,0 0 0,0-1 0,0 1 0,0 0 0,-1-1 0,1 1 0,0-1 0,0 1 0,0-1 0,0 1 0,1-1 0,-1 0 0,0 1 0,0-1 0,1 0 0,-1 0 0,-1 0 0,1 0 0,0 0 0,-1 0 0,1-1 0,-1 1 0,1 0 0,-1 0 0,1-1 0,-1 1 0,0 0 0,1 0 0,-1-1 0,1 1 0,-1-1 0,1 1 0,-1 0 0,0-1 0,1 1 0,-1-1 0,0 1 0,0-1 0,1 1 0,-1-1 0,0 1 0,0-1 0,0 1 0,1-1 0,-1 1 0,0-1 0,0 1 0,0-1 0,0 0 0,0 1 0,0-1 0,0 1 0,0-1 0,0 1 0,-1-1 0,1 1 0,0-1 0,0 1 0,-1-1 0,1-2 0,0-80 0,-1-34 0,21-182 0,52-285 0,-67 550-151,-2-1 0,-1-51-1,-2 82-2230,7 33-15537,-7-29 17760,0 7-882,1 1-1,0-1 0,0 1 0,1-1 0,3 10 0,2 8-708,3 13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107 471 464,'3'6'166,"-1"-1"-1,1 1 1,0 0-1,1-1 1,-1 0-1,1 0 1,0 0-1,0 0 1,0-1-1,1 0 1,0 1-1,6 3 0,-9-7-78,0 0-1,-1 0 0,1 0 0,0 0 1,0 0-1,0 0 0,0-1 0,0 1 0,0-1 1,0 0-1,0 1 0,0-1 0,1 0 1,-1 0-1,0 0 0,0 0 0,0-1 0,0 1 1,0-1-1,0 1 0,0-1 0,0 0 0,0 1 1,0-1-1,0 0 0,-1 0 0,1-1 1,0 1-1,-1 0 0,1 0 0,0-1 0,-1 1 1,0-1-1,1 0 0,-1 1 0,0-1 0,0 0 1,0 0-1,1-2 0,3-5 125,-1 0 0,0 0 0,-1-1 1,4-15-1,6-20 168,-4 16-204,-2 0-1,-1 0 1,-1-1-1,-2 0 1,-1 0-1,-3-51 1,1 54-28,0 20-99,-1 1-1,0 0 1,-1 0 0,1 0-1,-1 0 1,0 0-1,-1 0 1,1 0 0,-1 0-1,-1 1 1,1 0 0,-1-1-1,0 1 1,0 1 0,0-1-1,0 0 1,-8-4-1,10 7 18,-1-1-1,1 1 0,-1 0 0,0 1 1,0-1-1,0 0 0,0 1 0,0 0 1,0-1-1,-1 1 0,1 0 0,0 1 0,0-1 1,-1 1-1,1-1 0,-1 1 0,1 0 1,0 0-1,-1 1 0,1-1 0,-1 1 1,1-1-1,0 1 0,0 0 0,-1 0 1,1 1-1,0-1 0,0 1 0,0-1 1,0 1-1,1 0 0,-1 0 0,-4 4 0,-6 8 34,1 1-1,0 0 1,1 1-1,0 0 1,2 0-1,-1 1 0,2 1 1,1-1-1,0 1 1,-7 34-1,6-17-60,2 1-1,2 0 0,1 0 1,3 64-1,2-85-58,1 0-1,0 1 1,1-1 0,1 0-1,0-1 1,1 1-1,1-1 1,0 0-1,1-1 1,0 0-1,16 19 1,-20-28-146,-1 0 1,1-1-1,0 1 0,0-1 1,0 0-1,0 0 0,0 0 0,1-1 1,0 1-1,-1-1 0,1 0 1,0-1-1,0 1 0,0-1 1,0 0-1,0 0 0,0-1 1,0 1-1,0-1 0,1 0 1,-1-1-1,0 1 0,0-1 1,0 0-1,0 0 0,0 0 1,0-1-1,0 0 0,-1 0 1,1 0-1,0-1 0,-1 1 1,0-1-1,0 0 0,1 0 1,-2-1-1,1 1 0,0-1 1,5-8-1,8-13-869,-1-2 0,-1 1-1,12-31 1,-8-1 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78 624,'2'-26'1521,"-2"26"-1478,0 0 0,0 0 0,0 0 0,0-1 0,0 1 0,0 0 0,0 0 0,0 0 0,0 0 0,0 0-1,0 0 1,0-1 0,0 1 0,0 0 0,0 0 0,0 0 0,0 0 0,0 0 0,0 0 0,0 0 0,0 0-1,0-1 1,0 1 0,0 0 0,0 0 0,0 0 0,1 0 0,-1 0 0,0 0 0,0 0 0,0 0 0,0 0 0,0 0-1,0 0 1,0 0 0,0 0 0,1-1 0,-1 1 0,0 0 0,0 0 0,0 0 0,0 0 0,0 0 0,0 0-1,1 0 1,-1 0 0,0 0 0,0 0 0,0 1 0,0-1 0,0 0 0,0 0 0,0 0 0,1 0 0,-1 0-1,0 0 1,0 0 0,0 0 0,0 0 0,0 0 0,0 0 0,0 0 0,0 0 0,0 0 0,0 1 0,1-1-1,-1 0 1,15 36 4483,-11-24-4689,39 122 3089,14 39-1981,37 77-438,-87-211-200,-7-36-188,0 0 0,0 0 1,0-1-1,0 1 0,1 0 0,0 0 0,-1-1 1,1 1-1,0-1 0,0 1 0,0-1 0,3 5 1,-8-12 73,0-1 0,1 1 0,0-1 0,0 0 0,0 0 1,0 0-1,1 0 0,0-1 0,1 1 0,-1 0 1,0-8-1,0-203-227,3 118-636,5 7-1566,-2 69 822,1 0 0,0 1 1,2 0-1,1 0 1,0 1-1,2 0 0,13-23 1,2-4-236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79 512,'-1'-4'299,"0"0"0,0 0 0,0 0-1,-1 0 1,0 0 0,1 0 0,-1 1 0,-1-1-1,1 1 1,0-1 0,-1 1 0,0 0 0,0 0-1,0 0 1,0 0 0,0 0 0,0 1 0,-1-1-1,1 1 1,-1 0 0,0 0 0,0 1 0,0-1 0,0 1-1,-7-2 1,11 3-199,-1 0 0,1 1-1,0-1 1,0 0 0,-1 1-1,1-1 1,0 0 0,0 1 0,-1-1-1,1 0 1,0 1 0,0-1-1,0 0 1,0 1 0,0-1 0,-1 1-1,1-1 1,0 0 0,0 1-1,0-1 1,0 1 0,0-1 0,0 0-1,0 1 1,0-1 0,1 1 0,-1-1-1,0 1 1,0 2 359,2 108 4293,12 58-2546,57 230-1053,-52-319-1169,4-1 0,64 146-1,-69-183 26,-13-28-37,1-1 0,0 1 0,1-1 0,0 0 0,1 0 0,1-1-1,15 17 1,-24-27 25,1-1 1,0-1-1,0 1 0,0 0 0,0 0 1,0 0-1,0 0 0,1-1 0,-1 1 1,0 0-1,0-1 0,0 1 0,1-1 0,-1 0 1,0 1-1,1-1 0,-1 0 0,0 0 1,0 0-1,1 0 0,1 0 0,-2 0-3,0-1 0,0 1 0,-1-1 0,1 0 0,0 1 0,0-1-1,0 0 1,-1 0 0,1 1 0,0-1 0,-1 0 0,1 0 0,-1 0 0,1 0 0,-1 0-1,1 0 1,-1 0 0,0 0 0,1 0 0,-1-1 0,2-10-69,-1 0 1,0 1-1,-1-22 0,0 22 24,-2-93-209,6-135 29,0 213 210,2 0-1,14-44 0,-5 17 23,-13 46-8,0 1 0,0-1 0,1 0 0,0 1 0,0-1-1,1 1 1,-1 0 0,1 0 0,1 1 0,-1-1 0,1 1 0,0 0-1,6-5 1,-8 8 11,0 0 0,0 0-1,0 1 1,0-1 0,0 1-1,0 0 1,0 0 0,1 0-1,-1 0 1,0 0 0,1 1 0,-1 0-1,0 0 1,1 0 0,-1 0-1,1 0 1,-1 1 0,0-1-1,1 1 1,-1 0 0,0 0 0,0 0-1,1 0 1,-1 1 0,0-1-1,0 1 1,0 0 0,-1 0-1,5 3 1,6 7 40,0-1 1,-2 2-1,1 0 0,-1 0 1,-1 1-1,15 26 0,-4-2-8,24 64 0,-36-73 31,-1 0 0,-1 1 0,-2 0 1,-1 1-1,-2-1 0,-1 1 1,-1-1-1,-7 55 0,3-67-25,-1 1 0,0-1 0,-2 0-1,0-1 1,-1 0 0,0 0 0,-2-1 0,-18 26-1,25-38-56,0-1 0,-1 0 0,1 0-1,-1 0 1,0-1 0,1 1 0,-1-1-1,0 0 1,-1 0 0,1 0 0,0-1-1,-1 1 1,1-1 0,0 0 0,-1 0 0,1-1-1,-1 1 1,0-1 0,1 0 0,-1 0-1,1 0 1,-1-1 0,-8-2 0,2 1-148,0-2 1,0 1-1,0-1 1,0-1 0,1 0-1,0 0 1,0-1-1,-13-10 1,15 9-176,0 0 1,0-1-1,0 0 0,1-1 1,1 1-1,-1-1 0,1-1 1,1 1-1,0-1 0,0 0 1,1 0-1,-5-20 0,3 4-1264,1 0-1,1 0 0,2 0 1,1-32-1,4 21-246,11-1 235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22 944,'-40'-18'1990,"39"18"-1856,-1-1 1,1 1 0,0-1-1,-1 1 1,1-1-1,-1 1 1,0 0-1,1-1 1,-1 1-1,1 0 1,-1 0 0,1 0-1,-1 1 1,1-1-1,-1 0 1,1 1-1,-1-1 1,1 0-1,-1 1 1,1 0 0,-1-1-1,1 1 1,0 0-1,-1 0 1,-1 1-1,-1 8 284,0 0 1,0 0-1,1 0 0,1 1 0,0-1 0,0 1 0,1-1 0,0 16 0,0 4 366,2-1 0,5 30 0,-1-28-295,3 0 1,0 0-1,2-1 1,1 0-1,1-1 1,2 0-1,18 28 0,-8-20-39,1-2 0,2 0 0,1-2 1,53 49-1,-67-71-351,0 1 0,1-2 0,0 0 0,1-1 0,0-1 1,0 0-1,28 8 0,-33-12-267,0-1 0,0 0 1,0-1-1,0-1 0,0 1 0,0-2 1,1 0-1,-1 0 0,0-1 0,0 0 0,0-1 1,1 0-1,13-5 0,-24 6-31,1 0 1,0 0-1,-1 1 0,1-1 0,-1 0 0,0 0 1,1 0-1,-1 0 0,0-1 0,1 1 1,-1 0-1,0-1 0,0 1 0,0 0 0,0-1 1,0 1-1,0-1 0,-1 0 0,1 1 0,-1-1 1,1 1-1,-1-1 0,1 0 0,-1 0 0,0 1 1,0-1-1,0 0 0,0 0 0,0 1 1,0-1-1,0 0 0,0 0 0,-1 1 0,1-1 1,-2-3-1,-1-2-619,0 0 1,0 0 0,0 0-1,-1 1 1,0-1 0,-9-10-1,-10-6-1268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0 416,'11'34'909,"-8"-28"-695,-1-1-1,0 1 1,0 0-1,-1 1 1,0-1-1,0 0 1,0 7-1,-1 20 807,-1 2 148,1-1 0,1 1 0,3 0 0,0-1 0,16 56 0,-15-76-926,0 5 142,2 0-1,1 0 0,12 22 0,-15-34-299,0 0-1,0 0 0,1-1 1,0 0-1,0 0 0,0 0 1,0-1-1,1 0 0,0-1 1,15 8-1,-15-8-90,1 0 0,0-1 1,1 0-1,-1-1 0,0 1 0,1-2 0,-1 1 1,1-1-1,0-1 0,-1 1 0,1-2 0,0 1 1,-1-1-1,1 0 0,0-1 0,-1 0 1,0 0-1,1-1 0,-1 0 0,0 0 0,-1-1 1,1 0-1,0-1 0,-1 0 0,0 0 0,0 0 1,-1-1-1,1 0 0,-1 0 0,-1 0 0,1-1 1,4-8-1,1 1-146,-1 0 0,0-1 0,-1 0 0,-1-1 0,-1 0 0,10-29 0,-15 36 131,0 0 1,0-1-1,-1 1 0,0-1 0,-1 1 0,0-1 0,-1 1 1,0-1-1,0 1 0,-1-1 0,0 1 0,0 0 1,-1 0-1,-6-12 0,5 11 208,-1 1 1,-1 0-1,1 0 0,-1 0 1,-1 1-1,0 0 0,0 0 1,0 0-1,-1 1 0,0 0 1,0 1-1,-1 0 0,0 0 1,0 1-1,-1 0 0,1 0 1,-1 1-1,0 0 0,0 1 1,0 0-1,-1 1 0,1 0 1,-1 1-1,1 0 0,-1 0 1,-15 2-1,5 1 155,-1 0 1,0 2-1,1 0 0,0 1 1,0 2-1,0 0 0,1 1 1,0 1-1,0 1 0,1 0 0,-34 26 1,33-22-728,-22 17-749,40-30 763,0 1 0,0-1 0,1 1 0,-1-1 0,1 1 0,-1 0 0,1 0 0,0 0 0,-1-1 0,1 1 0,0 0 0,0 1 0,0-1 0,1 0 0,-2 4 0,21-6-5636,47-28 1486,-16 1 2948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64,'170'-125'1499,"-169"124"-1412,0 0 0,0 0-1,0 0 1,0 0 0,1 0-1,-1 1 1,0-1-1,0 0 1,1 1 0,-1-1-1,0 1 1,1-1 0,-1 1-1,0-1 1,1 1-1,-1 0 1,0 0 0,1 0-1,-1 0 1,2 0 0,-2 1 6,0-1 0,0 1 0,0-1 0,0 1 0,0 0 0,0-1 0,-1 1 0,1 0 0,0 0 0,-1-1 0,1 1 0,0 0 0,-1 0 0,1 0 0,-1 0 0,1 0 0,-1 0 0,0 0 0,0 0 0,1 2 0,1 7 647,-1 1 0,0 0 0,-1 0 0,0 13 0,-1-11 101,0 27 911,0 46 827,1-80-2491,0-1 1,1 0-1,0 1 0,0-1 1,1 0-1,-1 0 0,1 0 1,0 0-1,1 0 0,-1 0 1,1 0-1,4 6 0,9 4-8,1-1-1,0 0 1,0-1 0,2 0-1,28 14 1,-24-15-48,0 2 0,-2 0 0,40 34 0,-53-40 187,-1 0 0,0 0-1,0 0 1,-1 1 0,-1 0 0,1 0 0,-1 1 0,-1-1-1,0 1 1,0 0 0,-1 1 0,0-1 0,3 21 0,-6-25 125,0 0 0,0 0 0,0 0 0,0 0 1,-1 0-1,0 0 0,0 0 0,-1 0 1,0-1-1,0 1 0,0 0 0,-1-1 1,1 1-1,-1-1 0,-1 0 0,1 0 0,-1 0 1,0 0-1,0-1 0,0 0 0,-1 0 1,1 0-1,-1 0 0,0 0 0,-9 4 0,1-1 42,0-1 0,-1 0-1,1-1 1,-1 0-1,-1-1 1,-24 4-1,1-5 637,-50-1-1,67-2-971,15-1-393,1 0 0,-1 0 0,1-1 0,0 0 0,-1 0 0,1 0 0,0-1 0,0 0 0,-6-4 0,8 5 27,1 1-1,-1-1 0,0 0 0,1 0 0,-1 0 0,1-1 0,-1 1 0,1 0 0,0-1 0,0 0 1,0 1-1,0-1 0,1 0 0,-1 0 0,0-3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8 227 128,'-7'-80'875,"14"-35"4954,-7 114-5749,0-1 0,1 1-1,-1-1 1,1 1 0,-1-1-1,1 1 1,-1 0 0,1-1-1,0 1 1,0 0 0,0 0-1,0 0 1,0-1 0,1 0-1,4-8 4185,-5 18-4026,0 1-1,0 0 1,1-1 0,0 1-1,5 11 1,8 31 604,88 506 1767,-84-444-2556,-6-21-85,1 103-1,-12-72-5672,-2-119 3269,1-23-1495,-2 9 3204,1-22-1181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13 287 720,'-3'-8'78,"1"1"0,0-1 0,0 0-1,1 1 1,0-1 0,0 0-1,0 0 1,1 0 0,1 0 0,-1 0-1,1 0 1,1 0 0,-1 1 0,1-1-1,1 0 1,-1 1 0,1-1 0,1 1-1,-1 0 1,1 0 0,1 1 0,-1-1-1,1 1 1,0 0 0,0 0-1,1 0 1,0 1 0,6-6 0,2 2 16,0 0 1,0 1-1,1 0 1,0 1-1,1 1 1,-1 0-1,1 1 1,0 1-1,1 0 1,-1 1-1,1 1 1,-1 1-1,1 0 1,0 1-1,-1 1 1,1 0-1,19 5 1,-14-2-19,-1 0 0,-1 2 1,1 0-1,-1 2 0,0 0 0,-1 1 1,0 1-1,0 0 0,-1 2 1,0 0-1,-1 1 0,-1 1 1,16 16-1,-16-11 24,-1 2 1,0-1-1,-1 2 1,-2 0-1,0 0 0,-1 1 1,-2 1-1,0 0 1,-1 0-1,-2 0 1,0 1-1,-2 0 0,-1 0 1,0 1-1,-3 39 1,-1-37 206,-2-1 1,-1 0-1,-1 0 1,-1-1-1,-2 1 1,0-1-1,-2-1 1,-1 0-1,-1 0 0,0-1 1,-2 0-1,-1-2 1,-1 1-1,-27 28 1,10-17 484,-2 0 0,-59 43 0,82-68-678,-1 0 0,0-1 0,-1 0 0,0-1 1,0-1-1,0 0 0,-1-1 0,0-1 0,0 0 0,0-1 0,-29 3 1,41-6-150,1 0 0,0 0 0,-1 1 0,1-1 0,0-1 0,0 1 0,-1 0 1,1-1-1,0 1 0,-1-1 0,1 1 0,0-1 0,0 0 0,0 0 0,0 0 1,0 0-1,0-1 0,0 1 0,0 0 0,0-1 0,1 1 0,-1-1 0,1 0 1,-1 1-1,1-1 0,-1 0 0,1 0 0,-2-4 0,2 0-240,0 1 0,1 0 0,0 0-1,0-1 1,0 1 0,1 0 0,-1 0 0,1-1 0,1 1-1,-1 0 1,1 0 0,2-6 0,2-4-360,1 1 0,1 0 0,0 0 1,0 0-1,2 1 0,0 1 0,0 0 1,1 0-1,0 1 0,20-15 0,15-8-566,80-44 0,-83 52 965,5 1 148,63-24-1,-77 35 112,-7 4 143,0 2 0,0 1 0,1 1 0,0 2 0,0 1 0,0 0 0,34 3 0,-57 1-46,0-1-1,0 1 1,0 0 0,0 1-1,0-1 1,-1 1 0,1 0-1,-1 0 1,1 1-1,-1-1 1,0 1 0,0 0-1,0 0 1,0 1 0,0-1-1,-1 1 1,6 7-1,-5-6 65,0 0-1,0 0 0,-1 1 0,1-1 0,-1 1 0,-1 0 0,1 0 0,-1 1 0,0-1 0,0 0 0,-1 1 0,2 10 0,-3 10 411,1-18-475,0-1 0,-1 1 1,0-1-1,-1 1 0,1-1 1,-2 1-1,1-1 0,-1 0 1,-1 1-1,1-1 0,-1 0 1,-5 7-1,-5 4 59,-1-2 0,-31 30 0,19-22-88,25-23-91,-1-1-1,1 1 0,-1-1 1,0 1-1,1-1 1,-1 0-1,0 1 0,0-1 1,0 0-1,0 0 1,0 0-1,0-1 0,0 1 1,0 0-1,0-1 0,-1 0 1,1 1-1,0-1 1,0 0-1,0 0 0,-1 0 1,1 0-1,0-1 1,0 1-1,0-1 0,-1 1 1,1-1-1,0 0 1,0 1-1,-3-3 0,3 1-31,-1 0 0,1 0 1,0 0-1,-1 0 0,1 0 0,0-1 0,0 1 0,0-1 0,1 1 0,-1-1 0,0 0 1,1 0-1,0 0 0,0 0 0,0 0 0,0 0 0,0 0 0,1 0 0,-1 0 0,1 0 0,0-5 1,-1-2-38,1 0 1,0 0 0,1-1 0,0 1-1,0 0 1,1 0 0,0 0 0,1 0 0,1 1-1,-1-1 1,1 1 0,1 0 0,0 0-1,0 0 1,1 0 0,0 1 0,0 0 0,11-11-1,-4 8 65,-1 0 0,2 1 0,-1 1 0,1 0 0,16-8 0,0 0 6,-28 16 15,1-1 1,-1 1 0,1-1-1,-1 1 1,1 0-1,0 0 1,-1 0-1,1 0 1,0 0-1,0 0 1,0 1-1,-1 0 1,1-1-1,0 1 1,0 0-1,0 0 1,0 1-1,0-1 1,0 1-1,-1-1 1,1 1-1,0 0 1,0 0 0,-1 0-1,1 0 1,-1 1-1,1-1 1,-1 1-1,1-1 1,-1 1-1,0 0 1,0 0-1,0 0 1,0 0-1,0 0 1,0 1-1,-1-1 1,1 1-1,1 3 1,5 10 85,0 1 1,-1 0 0,-1 1-1,-1-1 1,3 20-1,0-7-111,-1 3 29,-6-25-218,1-1-1,0 1 1,0-1-1,1 0 1,4 10-1,-6-16 29,0 1 0,1-1 0,-1 0 0,1 0 1,-1 0-1,0 0 0,1 0 0,0 0 0,-1-1 0,1 1 0,-1 0 0,1-1 0,0 0 1,0 1-1,-1-1 0,1 0 0,0 0 0,-1 1 0,1-1 0,0-1 0,0 1 1,-1 0-1,1 0 0,0-1 0,0 1 0,-1-1 0,1 1 0,0-1 0,-1 0 0,2-1 1,15-21-1093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7 209 1121,'-7'-208'4623,"8"214"-4025,0 0 0,0 0 0,0 0 0,1-1 0,0 1 0,5 10 0,4 12 386,116 469 3965,-65-139-4782,-33-118-3903,-27-148-2230,-2-89 4216,-19-13-803,-7-9 1616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219 140 256,'-17'-15'312,"-9"-8"560,-41-27 1,59 45-330,0 1 1,1-1-1,-1 1 1,-1 1 0,1-1-1,0 2 1,-1-1-1,0 1 1,1 0-1,-17-1 1,24 3 187,10-1 133,14-4-819,-1 1 0,1 2 0,0 0 0,0 1 0,37 4 0,0-1-296,59-4-664,147 6-1198,-260-4 2140,-1 1 0,1 0-1,-1 0 1,1 0 0,-1 1 0,0 0 0,1 0 0,-1 0 0,0 1 0,-1-1-1,1 1 1,0 1 0,-1-1 0,1 0 0,-1 1 0,0 0 0,0 0 0,-1 0-1,1 1 1,-1-1 0,0 1 0,0 0 0,-1 0 0,1 0 0,-1 0 0,0 0-1,2 8 1,1 11 598,-1 0 0,-1 0-1,-2 0 1,-1 49-1,-1-34 92,0 15 315,0-23-519,0 1 0,3-1 0,5 36 0,-6-58-464,1-1 1,0 0-1,1 0 0,0 0 0,0 0 0,0 0 0,1-1 1,0 1-1,1-1 0,0 0 0,0 0 0,0-1 0,1 1 1,0-1-1,0-1 0,12 9 0,-13-11-38,-1 0 1,1 0-1,1-1 0,-1 0 1,0 0-1,1 0 0,-1-1 1,1 1-1,-1-1 0,1-1 1,-1 1-1,1-1 0,9-1 1,-5 0-12,0-1 1,0 0 0,0-1 0,0 0-1,0 0 1,-1-1 0,10-6-1,4-3 5,0-2 1,-1-1-1,-1-1 0,36-36 0,-48 44-11,0-1-1,-2-1 1,1 1 0,-1-1-1,-1 0 1,0-1 0,0 1 0,-1-1-1,-1-1 1,6-23 0,-9 31 11,0-1 0,0 0 1,0 0-1,-1 1 0,0-1 1,0 0-1,0 0 1,-1 0-1,0 0 0,0 1 1,-1-1-1,1 0 0,-1 1 1,0-1-1,-1 1 0,1 0 1,-1 0-1,0 0 0,-1 0 1,1 0-1,-1 1 0,0-1 1,0 1-1,0 0 0,0 0 1,-7-3-1,3 1 28,-1 1 0,0 0 0,0 1 0,-1 0 0,1 0 0,-1 1 0,0 1 0,0-1 0,0 1 0,0 1 0,0 0 0,0 1 0,-1-1 0,1 2 0,-16 2 0,-5 4-232,0 1 0,0 1 0,-47 23 0,69-29-218,-1 1-1,1-2 1,-1 1-1,0-1 1,-13 1-1,-23-2-4060,46-13 275,15-4 2504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0 512,'0'0'1662,"-1"3"-648,-23 31 1698,21-30-2445,-1 0 1,1-1 0,0 1-1,0 0 1,1 1-1,-1-1 1,1 0-1,0 1 1,0-1 0,0 1-1,-1 8 1,2-9-248,0 0 1,1-1-1,-1 1 0,1 0 1,0 0-1,1-1 1,-1 1-1,0 0 0,1-1 1,0 1-1,0-1 1,0 1-1,1-1 0,-1 1 1,1-1-1,-1 0 1,1 1-1,0-1 0,0 0 1,1 0-1,4 5 1,3-1 50,0 1 1,0-1-1,0-1 1,1 1-1,14 4 1,25 16 34,-29-13-95,0 1 0,-1 1 0,35 35 0,-49-44 2,0 0 1,-1-1-1,0 2 0,-1-1 1,0 0-1,0 1 1,0 0-1,-1 0 1,0 0-1,-1 0 1,0 1-1,0-1 1,0 1-1,-1-1 1,0 10-1,-2-11 139,-1 0-1,1 1 0,-1-1 1,0 0-1,-1 0 1,1 0-1,-2 0 1,1-1-1,-1 1 1,1-1-1,-2 0 1,1 0-1,-1 0 0,0-1 1,0 0-1,0 1 1,-10 5-1,3-1 50,-1-1-1,0 0 1,0-1-1,-1 0 1,0-1-1,0-1 1,-18 6-1,18-10-295,0 1 1,-1-2-1,1 0 1,-1-1-1,-25-2 1,-6 0-2858,45 2 2750,-1 0-1,1 0 0,0 0 1,0 0-1,0 0 0,0 0 1,0-1-1,0 1 1,0 0-1,0 0 0,0-1 1,0 1-1,0-1 1,0 1-1,0-1 0,0 0 1,1 1-1,-1-1 1,0 0-1,0 1 0,0-1 1,1 0-1,-1 0 1,1 0-1,-1 0 0,0 0 1,1 0-1,-1 0 1,1 0-1,0 0 0,-1 0 1,1 0-1,0 0 0,-1-1 1,1-4-1791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985 281 336,'17'-155'1590,"-12"61"1414,-3 62 2703,-4 42-5164,0 0-1,0 0 1,-1 0 0,0 0-1,-1-1 1,-8 15 0,-8 25 407,-196 559 3771,-49-16-2975,-157 254-2090,414-829 55,-6 11-2553,-19 58-1,30-112-7089,18-11 7643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90 112,'24'-26'423,"-14"15"-234,0 0 0,1 1 0,0 0 1,14-9-1,-23 17 382,-2 6-230,1 28 582,0-17-562,-1-1-1,0 1 1,-1 0-1,-1 0 1,0 0 0,-6 17-1,-9 19 474,1-8-515,2 0 0,2 2 0,2-1 0,2 1 0,-4 63 0,12-105-978,0-13-5301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53 125 928,'-17'-29'545,"10"8"-65,-4 3-144,11-3-128,-17 3-144,17 8-144,0 3-176,17 7-128,1 0-144,-1 0-753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136 519 832,'-15'-4'807,"0"0"0,0 0-1,0-1 1,1-1 0,0-1 0,0 0-1,-16-11 1,27 16-124,110-10 1048,88-37-1373,-169 42-1267,0-1 0,0-1 0,-1-2 0,0 0 1,41-27-1,-46 20-1039</inkml:trace>
  <inkml:trace contextRef="#ctx0" brushRef="#br0" timeOffset="1">105 210 1633,'0'-18'864,"0"-10"-63,0 7 95,14-8 144,20 1 81,-9 10 79,9-10-95,1 6-369,-4 12-384,4 3-159,10 7-129,-11 0-817,-2 0-1232,-8 7-592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1 944,'0'30'1068,"-1"-1"0,-1 1 0,-11 47 0,-10 66 3336,14-77-3195,2-1 0,3 71-1,4-134-1205,9-5-171,1-5-15,1-1 1,-1-1-1,-1 0 0,1 0 1,-2-1-1,0 0 1,8-14-1,42-92-540,-48 93 693,0 1-1,1 0 1,2 1 0,0 0-1,1 1 1,28-31 0,-40 50 80,0-1 0,0 1 0,1 0 0,-1 0 0,1 0 0,0 0 0,0 0 0,0 0 1,-1 1-1,2-1 0,-1 1 0,0 0 0,0 0 0,0 0 0,0 0 0,1 1 0,-1-1 0,0 1 0,1 0 0,-1 0 0,0 0 1,1 1-1,-1-1 0,0 1 0,1-1 0,-1 1 0,0 0 0,0 0 0,0 1 0,0-1 0,0 1 0,0-1 0,0 1 0,-1 0 1,1 0-1,0 0 0,-1 1 0,0-1 0,1 0 0,-1 1 0,0 0 0,0-1 0,0 1 0,-1 0 0,1 0 0,-1 0 0,0 0 0,1 0 1,-2 0-1,1 1 0,1 3 0,4 22 389,-1 1 0,-2 1 0,-1-1 0,-1 36 0,2 44-36,-3-105-528,1-1-1,0 1 0,0-1 1,0 1-1,0-1 0,1 1 1,0-1-1,0 0 0,0 1 1,3 3-1,-3-6-109,-1 0 0,1 0 0,-1 0 0,1 0-1,0-1 1,0 1 0,0-1 0,0 1 0,0-1 0,1 0 0,-1 0-1,0 0 1,1 0 0,-1 0 0,0 0 0,1-1 0,-1 1-1,1-1 1,-1 1 0,5-1 0,6 0-422,0-1 0,0-1 0,0 0 0,0 0 0,-1-1 0,1-1 0,-1 0 0,0-1 0,0 0 0,13-8 0,40-24-1651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523 136 832,'1'-5'276,"1"0"-1,-1-1 0,0 1 0,-1 0 0,1-1 0,-1 1 1,0-1-1,0 1 0,-1-1 0,0 1 0,0 0 0,0-1 1,0 1-1,-1 0 0,0 0 0,-3-7 0,2 9 63,1 0 0,-1 0-1,0 0 1,0 0 0,0 0-1,-1 1 1,1-1 0,0 1-1,-1 0 1,0 0 0,1 1-1,-1-1 1,0 1 0,0 0 0,0-1-1,0 2 1,0-1 0,0 0-1,0 1 1,-1 0 0,-6 0-1,3 0 235,0 0 0,-1 1 1,1 0-1,0 0 0,0 0 0,-15 6 0,18-5-424,1 0 0,0 1 0,0-1-1,0 1 1,0 0 0,0 0 0,0 0 0,1 1 0,0-1 0,0 1-1,0 0 1,0 0 0,-3 6 0,-13 24 334,2 0-1,2 1 1,1 1-1,-10 39 1,-26 155-235,45-204-229,-8 72-1204,5 1-1,5 112 1,3-197 757,0 147-9344,0-157 7687,-1-7 1701,0-1-1,1 1 1,-1 0-1,1 0 1,0-1-1,0 1 1,0 0 0,1-6-1,1-9-112,-2-6 136,1-14 7,-2 0 1,-2 0 0,-12-63-1,-6 9 637,5 19 913,-3 1 0,-40-99-1,59 171-1125,0-1 0,0 1 1,-1-1-1,1 1 0,0-1 0,0 1 0,0-1 0,0 0 0,-1 1 0,1-1 1,0 1-1,0-1 0,0 0 0,0 1 0,0-1 0,1 1 0,-1-1 0,0 0 1,0 1-1,0-1 0,0 1 0,1-1 0,-1 1 0,0-1 0,1 0 1,-1 1-1,0-1 0,1 1 0,-1 0 0,1-1 0,-1 1 0,0-1 0,1 1 1,-1 0-1,1-1 0,-1 1 0,2-1 0,29-5 653,37 12-595,-32 2-57,-18-3-48,0-1 0,26 2 0,364 6-35,-407-11 84,0 0 1,0 0-1,0 1 1,0-1-1,-1 0 0,1 0 1,0 1-1,0-1 0,-1 0 1,1 1-1,-1-1 1,1 1-1,-1-1 0,0 0 1,0 1-1,1-1 0,-1 1 1,0-1-1,0 1 1,0-1-1,-1 1 0,1 2 1,-4 42 1720,-12 0-316,11-35-1156,1 0-1,0 0 0,1 1 1,-3 18-1,5 115 1039,1-143-1358,0-1 1,-1 1-1,1-1 0,0 1 1,1-1-1,-1 1 0,0-1 1,0 1-1,1-1 1,-1 1-1,1-1 0,-1 1 1,1-1-1,0 0 0,-1 1 1,1-1-1,0 0 0,0 1 1,0-1-1,0 0 0,0 0 1,0 0-1,0 0 0,1 0 1,-1 0-1,0 0 0,0-1 1,1 1-1,-1 0 0,0-1 1,1 1-1,-1-1 1,1 1-1,-1-1 0,1 0 1,-1 1-1,1-1 0,-1 0 1,1 0-1,2 0 0,1-1-49,0 0-1,0 0 1,1 0-1,-1 0 0,0-1 1,0 0-1,0 0 1,-1 0-1,1 0 1,6-6-1,-1 1-118,3-1-21,0-1 0,-1-1 0,0 0 0,-1 0 0,-1-1 0,16-20 0,-6 2-118,-5 9-3,-2-1-1,18-36 1,-28 50 269,0 0 0,0 0 1,-1 0-1,0-1 0,-1 1 0,0-1 1,0 1-1,0-1 0,-1 1 0,0-1 0,0 1 1,-1-1-1,-2-8 0,2 12 49,-1 1 1,1-1-1,-1 1 0,1 0 1,-1 0-1,0 0 0,-1 0 1,1 0-1,0 0 1,-1 0-1,1 1 0,-1-1 1,0 1-1,0 0 0,0 0 1,0 0-1,0 0 0,-1 0 1,1 1-1,-1 0 0,1-1 1,-1 1-1,-5 0 0,-7-3 68,-1 2 0,1 0 0,-32 0 0,29 2-121,11-1-145,0 1-1,1 0 0,-1 0 1,1 1-1,-1 0 0,1 0 1,-1 1-1,-13 5 0,5-2-971,14-5 963,1 0-1,0 0 0,0 1 1,0-1-1,-1 0 0,1 0 1,0 1-1,0-1 0,0 1 1,0-1-1,0 1 0,0-1 1,0 1-1,0-1 0,0 1 1,0 0-1,0 0 0,0 0 1,0-1-1,1 1 0,-1 0 1,0 0-1,1 0 0,-1 0 1,0 0-1,1 0 0,-1 0 1,1 2-1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47 768,'38'-11'285,"-31"8"375,0 1 1,0 0-1,1 0 1,-1 1-1,1-1 1,-1 2-1,12-1 1,-17 1-481,1 1 0,-1 0 0,0-1 0,0 1 0,0 0 0,0 0 0,0 0 0,0 1 0,0-1 0,0 0 0,0 1 0,0-1 0,-1 1 0,1 0 0,-1-1 0,1 1 0,-1 0 0,0 0 0,0 0 0,0 0 0,0 0 0,0 0 0,0 0 0,0 1 0,0-1 0,-1 0 0,0 0 0,1 1 0,-1-1 0,0 3 0,8 30 1463,-5-24-1306,0-1 0,-1 0 0,-1 1-1,1 12 1,-2 249-507,2-292-468,2 0 1,0 0-1,1 0 1,11-29 0,-6 18-176,-3 12 233,1 0 1,0 0-1,1 1 0,1 0 0,1 1 0,22-27 0,-8 15-350,1 1 1,49-39-1,-73 66 949,0-1 0,1 1 0,-1 0 0,0 0 0,1 0 0,-1 1 0,0-1 0,1 0 0,-1 1 0,1-1 0,-1 1 0,1 0 0,-1 0 0,6 1 0,-3-1 235,-2 9 1683,-3 211 9024,0-2-8100,7-173-2850,-6-41-27,-1-3-7,1 0 0,-1 0 0,0 0 0,1-1 1,-1 1-1,1 0 0,-1 0 0,0-1 0,1 1 1,0 0-1,-1-1 0,1 1 0,-1-1 0,1 1 1,0 0-1,-1-1 0,1 1 0,0-1 0,0 0 1,-1 1-1,1-1 0,0 0 0,0 1 0,0-1 0,0 0 1,-1 0-1,1 0 0,0 0 0,0 0 0,0 0 1,0 0-1,0 0 0,-1 0 0,1 0 0,0 0 1,0 0-1,0-1 0,0 1 0,-1 0 0,1-1 1,0 1-1,0-1 0,-1 1 0,1-1 0,0 1 0,-1-1 1,1 1-1,0-1 0,0 0 0,3-2-60,0 0-1,-1 0 1,1 0-1,-1-1 1,1 1-1,-1-1 0,5-7 1,7-23-5,18-58 0,-24 62 176,2 1 1,0 1 0,21-37 0,-18 42 83,-9 12 48,1 0 0,0 1 0,1 0-1,0 0 1,1 0 0,0 1 0,14-13 0,-21 21-195,1 1 0,-1-1 0,0 1 0,0-1 0,0 1 0,1 0 0,-1 0 0,0-1 0,0 1 0,0 0 0,1 0 0,-1 0 0,0 0 0,1 1 0,-1-1 0,0 0 0,0 0 0,0 1 0,1-1-1,-1 1 1,0-1 0,2 2 0,26 19 2,-6-4-823,74 29-5532,-86-41 5516,0-1 0,0-1 0,0 1 0,0-2 0,0 0 0,1 0 1,19 0-1,10 2-1670,26-2-290,-41-2 1601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22 277 272,'-9'-7'5576,"8"8"-5359,0 0 0,0-1 0,0 1 0,1 0-1,-1-1 1,0 1 0,0 0 0,0 0 0,1 0 0,-1 0 0,1 0 0,-1 0-1,0 0 1,1 0 0,0 0 0,-1 0 0,1 0 0,0 0 0,-1 1 0,1-1-1,0 0 1,0 0 0,0 0 0,0 0 0,0 0 0,0 1 0,1 0 0,-1 49-148,1-34 539,3 85 230,21 116 0,-6-69-615,36 171-96,-42-257-120,-10-49-25,4 13-118,-7-27 129,1 1 0,-1 0-1,1 0 1,-1-1 0,1 1 0,0 0 0,-1-1 0,1 1-1,0 0 1,0-1 0,-1 1 0,1-1 0,0 1-1,0-1 1,0 0 0,0 1 0,0-1 0,0 0-1,-1 0 1,1 1 0,0-1 0,0 0 0,0 0-1,2 0 1,-1-24-444,-2 16 385,0-35-158,-1 0 1,-2-1-1,-10-47 1,-87-386 1,93 425 233,2-1-1,2 0 1,5-56-1,-1 18-4,-1 76-16,1 0-1,0 0 0,0 0 0,2 0 0,0 1 0,0-1 0,2 1 0,0-1 0,7-14 0,-11 28 21,-1-1 0,1 1 0,0 0 1,0-1-1,0 1 0,0 0 0,0 0 0,1 0 0,-1 0 0,0 0 0,0 0 1,1 0-1,-1 0 0,1 0 0,-1 0 0,1 1 0,-1-1 0,1 1 0,-1-1 1,1 1-1,-1 0 0,1-1 0,0 1 0,-1 0 0,1 0 0,-1 0 0,1 0 0,0 0 1,-1 1-1,1-1 0,-1 0 0,1 1 0,0-1 0,-1 1 0,1 0 0,-1-1 1,0 1-1,1 0 0,-1 0 0,0 0 0,3 2 0,4 5 171,1 0 0,-2 1-1,1 0 1,11 19 0,-8-12-32,26 36 69,-3 2-1,-3 1 0,26 61 1,-36-69-187,3-2 1,1 0 0,2-2-1,3 0 1,43 49-1,-65-84-76,-1 0 0,1 0 1,1-1-1,-1 0 0,1-1 0,0 0 0,1 0 0,14 6 0,-21-10 12,1-1 0,0 0 0,0 0 0,0 0 1,0 0-1,0-1 0,0 1 0,0-1 0,1 0 0,-1 0 0,0-1 0,0 1 1,0-1-1,0 0 0,0 0 0,0 0 0,0 0 0,-1-1 0,1 0 0,0 0 0,-1 0 1,1 0-1,-1 0 0,0-1 0,6-5 0,-1-1-31,-1-1 0,0 0 0,0 0 0,-1 0 0,-1-1 0,0 0 0,0 0 1,-1 0-1,0-1 0,2-13 0,19-123-220,-25 143 281,4-274 135,-5 229 1065,2 67-1056,1 0 0,0 0 0,8 25 0,1 10-22,21 73 27,-7-31-100,-3-16-33,3-2 1,65 134-1,-16-41-824,-46-113-142,-21-42 368,1 0 0,-2 0 0,0 1 0,-1 0 0,5 19 0,1 5-1303,-8-32 1300,-1-1 1,0 1-1,0 0 1,-1 0-1,1-1 1,-1 10-1,-1 3-1303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122 494 736,'1'-23'1855,"16"-23"-657,-13 37-1074,0 1 1,0-1-1,-1 0 1,-1 0-1,3-15 0,10-84 113,-6 53-160,3-90-1,-12 142-26,-1 1 0,1 0 1,0 0-1,-1 0 0,0 0 0,1-1 1,-1 1-1,0 0 0,0 0 1,0 1-1,0-1 0,-1 0 0,1 0 1,0 0-1,-1 1 0,1-1 0,-1 1 1,1-1-1,-1 1 0,0 0 0,0-1 1,0 1-1,0 0 0,0 0 0,0 0 1,0 1-1,0-1 0,0 0 0,0 1 1,0-1-1,0 1 0,-1 0 1,1 0-1,0 0 0,0 0 0,0 0 1,-1 0-1,1 0 0,0 1 0,0-1 1,0 1-1,0 0 0,0 0 0,0 0 1,0-1-1,0 2 0,0-1 0,0 0 1,0 0-1,1 1 0,-1-1 1,0 1-1,1-1 0,-1 1 0,-1 2 1,-9 12 136,0 1 0,2 0 0,-1 0 1,2 1-1,1 0 0,0 1 0,1 0 1,1 0-1,1 1 0,0-1 0,-1 24 1,2-8-168,3 1 1,1-1 0,1 1 0,2-1 0,11 53-1,-11-77-30,0 0 0,1 0 0,0 0 0,0 0 0,1-1 0,1 1 0,0-1 0,0-1-1,1 1 1,9 9 0,-13-16-53,0 1 1,0-1-1,0-1 0,0 1 0,1 0 0,-1-1 1,1 0-1,0 0 0,0 0 0,0 0 0,0 0 0,0-1 1,0 0-1,0 0 0,0 0 0,0 0 0,1-1 1,-1 1-1,0-1 0,1 0 0,-1-1 0,0 1 1,1-1-1,-1 0 0,0 0 0,0 0 0,0 0 1,0-1-1,0 1 0,0-1 0,5-3 0,-4 1-114,-1 1-1,1 0 0,-1-1 1,0 0-1,0 0 0,0 0 1,-1 0-1,1-1 0,-1 1 0,0-1 1,0 0-1,-1 0 0,1 0 1,-1-1-1,0 1 0,0 0 1,-1-1-1,0 1 0,0-1 1,0 1-1,0-7 0,-1-4-194,-1-1 0,0 1-1,0 0 1,-2 0 0,0 0 0,-6-18-1,-9-23-1070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68 784,'-12'-23'802,"-15"-19"2553,27 41-3293,0 1 0,0 0 0,0 0 0,-1 0 1,1 0-1,0 0 0,0-1 0,0 1 0,0 0 0,-1 0 0,1 0 0,0 0 1,0 0-1,0 0 0,-1 0 0,1 0 0,0 0 0,0 0 0,0 0 0,-1 0 1,1 0-1,0 0 0,0 0 0,-1 0 0,1 0 0,0 0 0,0 0 0,0 0 1,-1 0-1,1 0 0,0 0 0,0 0 0,0 0 0,-1 0 0,1 0 1,0 1-1,0-1 0,0 0 0,0 0 0,0 0 0,-1 0 0,1 0 0,0 1 1,0-1-1,0 0 0,0 0 0,0 0 0,0 1 0,0-1 0,-1 0 0,1 0 1,0 0-1,0 1 0,0-1 0,0 0 0,0 0 0,0 0 0,0 1 0,0 15-37,0-13 388,1 14-87,0 1 0,2-1 0,0 0 0,0-1 0,13 33 0,43 83 25,-15-35-876,-37-80 280,40 87-2503,-41-92 2139,1-1-1,0 0 1,1 0-1,0 0 1,0-1-1,14 12 1,12-1-1133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1 576,'0'0'713,"0"4"124,3 216 5022,1-123-3935,25 140-1,-22-199-1647,19 104 421,73 235 0,-86-334-1047,-13-36 68,1-1-1,1 0 0,-1 0 1,1 0-1,0 0 1,0 0-1,1-1 0,0 1 1,0-1-1,0 1 1,1-1-1,-1 0 1,1 0-1,8 7 0,-9-10-1443,-3-7 70,0-6 1294,-1 1 0,0 0 0,-1 0 1,0 0-1,0 0 0,-1 1 0,-1-1 1,1 1-1,-1-1 0,-1 1 1,-10-15-1,-12-24-220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118 119 480,'-3'-2'141,"-1"0"-1,0 0 0,0 1 1,0 0-1,0-1 1,0 1-1,0 1 0,0-1 1,0 1-1,0 0 0,0 0 1,0 0-1,0 0 1,0 0-1,-1 1 0,1 0 1,0 0-1,1 0 1,-1 1-1,0-1 0,0 1 1,0 0-1,1 0 0,-1 0 1,1 0-1,0 1 1,-1-1-1,-3 5 0,7-7-114,0 0-1,0 1 1,0-1-1,-1 0 0,1 0 1,0 0-1,0 0 1,0 0-1,0 0 0,-1 1 1,1-1-1,0 0 1,0 0-1,0 0 0,0 1 1,0-1-1,0 0 1,0 0-1,-1 0 1,1 1-1,0-1 0,0 0 1,0 0-1,0 0 1,0 1-1,0-1 0,0 0 1,0 0-1,0 0 1,0 1-1,0-1 0,0 0 1,0 0-1,1 0 1,-1 1-1,0-1 0,0 0 1,0 0-1,0 0 1,0 1-1,0-1 0,0 0 1,1 0-1,-1 0 1,0 0-1,12 0 155,18-8-492,-29 8 329,131-50-1710,46-16-242,-159 61 1941,1 0 0,-1 1-1,1 2 1,-1 0-1,1 1 1,0 0 0,26 4-1,-41-2 109,0 1 0,-1-1 0,0 1 0,1 0 0,-1 0 0,0 0 0,0 0 0,0 1 0,0-1 1,0 1-1,-1 0 0,1 1 0,-1-1 0,0 1 0,0-1 0,0 1 0,0 0 0,-1 0 0,1 0 0,1 6 0,6 11 894,-2 0 0,11 44 0,-13-45-312,19 96 2173,-14-61-1324,22 67 1,-28-107-1450,0-1 0,1-1 0,0 1 0,2-1 0,-1 0 0,1-1 0,1 0 0,0 0 0,18 17 1,-24-27-114,-1 0 0,1 0 1,-1 0-1,1 0 1,0 0-1,-1-1 0,1 1 1,0-1-1,0 1 1,0-1-1,0 0 0,0 0 1,1-1-1,-1 1 1,0-1-1,0 0 0,0 1 1,1-1-1,-1 0 1,5-1-1,-4-1-64,1 1-1,-1-1 1,1 0 0,-1 0-1,0-1 1,0 1 0,0-1-1,0 0 1,0 0 0,-1 0-1,1 0 1,3-6 0,4-5-207,0-2 0,-1 1 1,-1-1-1,0 0 0,12-34 0,-17 41 292,-1 0 0,0-1 0,-1 1 0,0-1 0,0 1 0,-1-1-1,0 1 1,-1-1 0,0 0 0,-1 0 0,0 1 0,0-1-1,-1 1 1,0-1 0,0 1 0,-1 0 0,-1 0 0,0 0-1,0 0 1,0 0 0,-1 1 0,0 0 0,-1 0 0,-11-13 0,12 18 67,0-1 1,1 0 0,-1 1 0,0 0 0,-1 0 0,1 1 0,0 0 0,-1-1-1,0 2 1,1-1 0,-1 1 0,0 0 0,0 0 0,0 0 0,0 1 0,0 0-1,1 0 1,-1 0 0,0 1 0,0 0 0,-10 3 0,1 0-61,0 1 0,1 0 0,-1 1 0,1 0 0,1 1 0,-1 1 1,-15 12-1,-14 16-1292,-13 10-4850,54-44 3629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177 868 800,'-6'1'494,"-1"1"0,0 0 0,1 0 0,-1 1 0,1 0 0,0 0 0,0 0 0,0 1 0,0 0 0,1 0 0,-1 0 0,1 1 0,0 0 0,-7 8-1,-6 5 788,11-10-954,2-1 0,-1 1 0,1 1 0,0-1 0,1 1 0,0 0 1,1 0-1,-1 0 0,2 0 0,-1 1 0,1-1 0,0 12 0,-2 7 53,1 1 0,2-1-1,3 39 1,-1-52-338,0 0-1,2 0 1,0 0-1,0 0 1,2 0 0,0-1-1,12 27 1,-10-31-75,-1 0 1,1-1-1,1 1 0,0-1 1,0-1-1,1 0 0,0 0 1,0 0-1,1-1 0,0-1 1,0 1-1,17 6 0,-21-10-17,-1-1 0,1 0 0,0-1 0,0 1 0,0-1 0,0 0 0,0-1 0,0 1 0,0-1 1,0-1-1,0 1 0,0-1 0,0 0 0,0 0 0,0 0 0,0-1 0,-1 0 0,1 0 0,-1-1 0,1 0 0,-1 0 0,0 0 0,0 0 0,0-1 0,0 0 0,4-4 0,1-3-58,-1-1 0,0 0 0,-1 0 0,0-1 0,-1 1 0,0-2 0,-1 1 0,-1-1 0,0 0 0,-1 0 0,5-25 0,-2-7-78,-2 0 0,-2-67-1,-5 67 139,-2 1-1,-2-1 1,-2 1-1,-24-75 0,-75-171 84,95 263-19,-25-61 1421,-4 2 1,-77-122-1,113 203-925,1-1 0,-1 2 0,0-1 0,0 0 0,0 1 0,-1 0 0,-9-6 0,5 3 602,8 40 1522,5 108-1620,6 0 1,37 192-1,35 20-927,-63-293-1097,3 0 0,2-2 0,55 97 0,-71-141 366,1-1 1,0 0-1,1-1 0,0 1 0,1-2 0,0 0 1,1 0-1,16 12 0,-20-18 131,0 0 0,0-1 0,0 1 0,0-2 0,1 1 0,-1-1 0,1 0 0,0 0 0,-1-1 0,1 0 0,0 0 0,0-1 0,0 0 0,-1-1 1,1 1-1,15-5 0,-17 3 211,1 0 0,-1 0 1,0-1-1,0 0 1,-1 0-1,1 0 0,-1-1 1,1 0-1,-1 0 1,0 0-1,-1-1 0,1 1 1,6-10-1,3-6-289,-1-1 0,15-29-1,-12 19 203,5-13 279,-2 0 1,-2-1-1,-2-2 1,11-56-1,-8 32 857,-15 53 1961,-3 35-501,26 99 2651,-10-54-3632,-11-41-1115,1 0 0,0-1-1,2 0 1,0 0-1,1-1 1,1 0-1,1 0 1,0-1-1,2-1 1,16 20-1,-25-34-116,-1 1-1,1-1 1,0 0-1,0 0 1,0 0-1,0 0 1,1-1-1,-1 0 0,1 0 1,-1 0-1,1 0 1,0-1-1,-1 0 1,1 0-1,0 0 1,10 0-1,-12-1-22,0-1 0,0 1 0,0-1 0,1 0 0,-1 0 0,0 0 0,0 0 0,0 0 0,0-1 0,-1 0 0,1 1 0,0-1 0,-1 0 0,1 0 0,-1 0 0,1-1 0,-1 1 0,0-1 1,0 1-1,0-1 0,0 0 0,-1 0 0,1 1 0,-1-1 0,0 0 0,2-5 0,2-7-42,-1 1 0,0-1 1,-1 1-1,-1-1 1,0 0-1,-1 0 0,-1 0 1,0 0-1,-5-25 1,4 33 126,0 0 1,-1 0 0,0 0 0,0 0 0,-1 0 0,1 0-1,-2 1 1,1 0 0,-1-1 0,0 1 0,0 1 0,-1-1-1,1 1 1,-1-1 0,0 1 0,-1 1 0,1-1 0,-1 1-1,0 0 1,0 0 0,-12-5 0,7 4 169,1 1 1,-1 0-1,0 0 0,-1 1 1,1 0-1,-1 1 0,1 1 1,-1 0-1,0 0 0,1 1 1,-1 0-1,0 1 0,1 1 1,-1 0-1,1 0 0,-16 6 1,-10 1-311,1 2-776,35-11 593,0 1 0,0-1 0,0 1 0,0 0 1,0 0-1,0-1 0,0 1 0,1 0 0,-1 0 0,0 0 1,0 0-1,1 0 0,-1 0 0,1 0 0,-1 0 0,1 0 1,-1 0-1,1 0 0,0 0 0,-1 1 0,1-1 0,0 0 1,0 0-1,0 3 0,17-1-8155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18 944,'3'-4'426,"-2"3"-316,-1 0-1,1 0 1,-1 0-1,1 0 1,-1 1 0,1-1-1,0 0 1,-1 0-1,1 1 1,0-1-1,0 0 1,-1 1 0,1-1-1,0 1 1,0-1-1,0 1 1,0 0-1,0-1 1,0 1-1,1-1 1,-3 21 4209,-13 29 1670,-11 77-1,20-93-5130,3 1 1,0-1-1,5 46 0,-2-70-819,1 1-1,0-1 1,0 0 0,1 0-1,0 0 1,0 0 0,1-1-1,0 0 1,1 1 0,0-1-1,0-1 1,0 1 0,1-1-1,0 0 1,12 10 0,5 1-34,1-1 0,0-1 0,42 21 1,-31-18 13,17 8 55,-32-18 196,0 2 0,-1 0 0,0 1 0,0 1 0,30 28 0,-48-40-215,0-1 1,0 1-1,0 0 0,0 0 1,0 0-1,-1-1 0,1 1 1,0 0-1,-1 0 0,1 0 0,-1 1 1,1-1-1,-1 0 0,1 0 1,-1 0-1,0 0 0,1 0 1,-1 0-1,0 1 0,0-1 0,0 0 1,0 2-1,-1-2 46,1 0 0,-1 0 0,1 0 0,-1-1 0,0 1 0,0 0 0,0 0 0,1-1 0,-1 1 0,0 0 0,0-1-1,0 1 1,0-1 0,0 1 0,0-1 0,0 0 0,0 1 0,0-1 0,-2 0 0,-10 2 769,0-1-1,-1 0 1,-16-2 0,17 1-626,-88-10-7182,79 6 4343,1 2 1,0 0 0,-1 1 0,1 1 0,-27 3-1,14 6-2161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191 409 208,'0'-134'2766,"0"42"2362,11-18-1054,-11 55 3277,0 37-6415,0 36-776,28 329 2194,-13-207-2104,5 54-21,17 199-160,-9-146 173,-3-38-1711,-19-67-4734,-6-141 6032,0 0 0,0 0 0,-1 0 0,1 0 0,0 0 0,-1 0 0,1 0 0,-1 0 0,1 0 0,-1 0 0,1 0-1,-1-1 1,0 1 0,1 0 0,-1 0 0,0-1 0,0 1 0,0 0 0,0-1 0,1 1 0,-1-1 0,0 1 0,0-1 0,0 1 0,0-1-1,0 0 1,0 1 0,0-1 0,0 0 0,0 0 0,0 0 0,0 0 0,-1 0 0,1 0 0,0 0 0,0 0 0,0 0 0,0-1 0,0 1-1,0 0 1,-1-1 0,-3 0-226,0 0 1,1 0-1,-1-1 0,1 1 0,-1-1 0,1 0 0,0 0 0,-8-5 0,-2-7-34,1-1-1,0 0 0,1-1 1,0 0-1,-14-29 0,-7-8 331,10 16 182,14 22 51,-1 0 1,-1 0-1,-17-18 0,23 27 119,-1 0-1,1 0 1,0-1-1,0 1 1,1-1-1,0 0 1,-6-14-1,9 20-197,1 0-1,0 0 1,-1 1-1,0-1 1,1 0 0,-1 0-1,1 1 1,-1-1-1,0 1 1,0-1 0,1 1-1,-1-1 1,0 1-1,0-1 1,1 1 0,-1 0-1,0-1 1,0 1-1,0 0 1,0 0 0,0 0-1,0 0 1,1 0-1,-1 0 1,0 0-1,0 0 1,0 0 0,0 0-1,-1 0 1,-4 0 1893,6 3-1383,2 8-149,0-1-1,0 0 0,1 1 1,1-1-1,0-1 1,0 1-1,1 0 0,0-1 1,10 14-1,4 10 344,4 15 86,-3 1 0,21 72 0,-24-67-451,36 82 310,-51-129-687,1-1 1,0 1-1,0-1 1,0 0-1,0 0 1,1 0-1,0-1 1,0 1 0,1-1-1,-1 0 1,7 5-1,-7-7 11,0-1 0,1 1 0,-1-1 0,0 0 1,1 0-1,0 0 0,-1-1 0,1 1 0,0-1 0,0-1 0,0 1 0,0-1 0,-1 1 0,1-1 0,0-1 0,7 0 0,-6 0-8,0-1-1,-1 1 1,1-1 0,0-1-1,-1 1 1,1-1 0,-1 0-1,0 0 1,0 0 0,8-8-1,48-49 4,-31 29-6,-5 8 29,-15 15-33,0 0 0,-1-1 0,0 0 0,-1-1 1,0 0-1,0 0 0,6-13 0,-3 1 349,-3 6-1466,-4 3-6912,-21 13 2026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13 752,'0'-1'99,"0"1"-1,-1-1 1,1 0-1,0 1 1,0-1-1,-1 1 1,1-1-1,0 0 1,-1 1-1,1-1 1,-1 1-1,1-1 1,-1 1-1,1-1 1,-1 1-1,1-1 1,-1 1-1,1 0 1,-1-1-1,0 1 1,1 0-1,-1-1 1,0 1-1,1 0 1,-1 0-1,0 0 1,1 0-1,-1-1 1,0 1-1,1 0 1,-1 0-1,0 0 1,0 0-1,1 1 1,-1-1-1,0 0 1,1 0-1,-2 0 1,1 1 287,-1-1 0,0 0 0,1 0 1,-1 1-1,0-1 0,1 1 0,-1-1 0,0 1 1,1 0-1,-1 0 0,1 0 0,-1 0 0,1 0 1,0 0-1,-3 2 0,0 7 724,0-1-1,1 1 1,0-1 0,-1 12-1,-2 4 309,0-1-475,1 1 0,2-1-1,-1 32 1,-1 9-187,-17 89 4,-11 123-389,0 28-280,30-251-25,4-46-435,-1 1 0,-1-1 1,1 0-1,-1 1 0,-1-1 0,-3 13 0,-3-27-4763,-6-17 2255,1-9 977,1-1 1,1 0-1,-7-46 0,-11-109-334,11 58 1556,-8-82 472,19 124 1106,4-101 0,4 120 379,-2 68-1189,1 0 1,0-1-1,0 1 0,0 0 1,0-1-1,0 1 0,0 0 1,0 0-1,1-1 0,-1 1 0,0 0 1,1 0-1,-1-1 0,1 1 1,-1 0-1,1 0 0,0 0 1,-1 0-1,1 0 0,0 0 1,1-1-1,-1 2 19,-1 0 0,1 0 1,0 0-1,0 0 0,0 0 0,0 0 1,0 0-1,-1 0 0,1 0 0,0 0 1,0 1-1,0-1 0,-1 0 1,1 1-1,0-1 0,0 1 0,-1-1 1,1 1-1,0-1 0,-1 1 0,1-1 1,1 2-1,5 6 778,0 0 1,-1 0-1,0 0 1,6 12 0,17 36 1995,25 72 1,-9-19-1237,31 72-206,67 137-1044,-130-296-839,0-1 0,1 0 0,19 20 0,-21-28-1901,-1-1-1,26 20 0,-37-32 2191,0-1 0,0 1 0,0 0 0,0 0 0,0-1-1,0 1 1,0 0 0,0 0 0,0 0 0,0-1 0,0 1 0,0 0 0,0 0 0,0-1-1,0 1 1,0 0 0,0 0 0,0 0 0,1-1 0,-1 1 0,0 0 0,0 0 0,0 0 0,2-2-1685,-2 2 1685,1 0 0,-1 0 0,0 0 0,0 0 0,0 0 0,1 0 0,-1 0-1,0 0 1,0 0 0,1 0 0,-1 0 0,0 0 0,0 0 0,0 0 0,1 0 0,-1 0-1,0 0 1,0 0 0,0 0 0,1 1 0,-1-1 0,0 0 0,0 0 0,1 1-307,-1-3 576,0-17-2485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87 281 704,'-87'7'5838,"87"-16"-3253,1 5-2345,0-1 0,0 1 1,0 0-1,1 0 0,-1 0 0,1 1 1,0-1-1,0 0 0,0 1 1,1-1-1,-1 1 0,1-1 0,4-3 1,49-46 504,-38 38-567,0 0-485,1 0-1,1 1 0,38-19 1,70-27-7454,-94 44 5675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22 544,'-6'-22'2265,"8"34"2140,109 210 6838,20 48-8047,-115-232-3964,29 51 0,-19-50-2569,4-4-3310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111 193 752,'-55'0'2524,"0"0"3927,55-2-6292,0 0 1,-1 1-1,1-1 0,0 0 0,0 1 1,0-1-1,1 1 0,-1-1 0,0 0 0,1 1 1,-1-1-1,1 1 0,-1-1 0,1 1 1,-1-1-1,1 1 0,0-1 0,2-1 1,5-9-330,2 0 0,-1 1 0,2 0 1,-1 1-1,1 0 0,1 1 0,0 1 1,0-1-1,1 2 0,0 0 1,0 0-1,19-6 0,-7 5-279,2 1-1,-1 1 1,1 1 0,-1 1-1,1 1 1,30 2 0,-46 2 578,-1 1 1,1 0 0,-1 0 0,1 1-1,-1 1 1,0 0 0,0 0-1,0 1 1,-1 0 0,0 1-1,0 0 1,0 0 0,-1 1-1,1 0 1,13 16 0,-7-7 846,-1 1 0,-1 0 0,-1 1 1,0 1-1,-1-1 0,-1 2 0,11 28 0,-20-43-778,9 21 632,-10-25-802,0-1 0,1 1-1,-1 0 1,0 0-1,1-1 1,-1 1 0,1 0-1,-1 0 1,1-1-1,-1 1 1,1 0 0,0-1-1,-1 1 1,1-1-1,0 1 1,-1-1 0,1 1-1,0-1 1,0 0-1,-1 1 1,1-1 0,0 0-1,0 1 1,1-1-1,-2-9-1273,-2-65-1873,0 31-622,7-78-1,-5 118 3547,1 0 1,0 1-1,-1-1 0,1 0 0,0 1 1,0-1-1,1 1 0,-1-1 0,0 1 0,1 0 1,0-1-1,-1 1 0,1 0 0,0 0 0,0 0 1,0 0-1,0 1 0,1-1 0,-1 0 0,0 1 1,1 0-1,-1-1 0,1 1 0,-1 0 0,5-1 1,-4 1 160,0 0 0,1 1 1,-1-1-1,0 1 0,1 0 0,-1 0 1,1 0-1,-1 0 0,0 1 1,1-1-1,-1 1 0,0 0 1,1 0-1,-1 0 0,0 0 0,0 1 1,0-1-1,0 1 0,4 2 1,1 3 635,0 0 0,0 1 1,0-1-1,-1 1 1,0 1-1,-1-1 0,1 1 1,-2 0-1,1 1 0,-2 0 1,1-1-1,-1 1 0,4 15 1,-5-13-84,1-1 0,1 0 0,0-1 0,0 1 0,9 12 1,20 22-1466,-15-33-1736,-18-11 2564,-1-1 0,1 0 0,-1 0 0,0 0 0,1 0 0,-1 0-1,1 0 1,-1 0 0,1 0 0,-1 0 0,1 0 0,-1-1-1,1 1 1,-1 0 0,1 0 0,-1 0 0,0 0 0,1-1-1,-1 1 1,1 0 0,-1 0 0,0-1 0,1 1 0,-1 0-1,0-1 1,1 1 0,-1 0 0,0-1 0,1 1 0,-1-1-1,0 1 1,0 0 0,0-1 0,1 1 0,-1-1 0,0 1-1,0-1 1,0 1 0,0-1 0,0 1 0,0-1 0,0 1-1,0-1 1,0 1 0,0-1 0,0 1 0,0-1 0,0-25-1723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87 1329,'-37'-19'1322,"32"18"-1139,1 0 0,0-1 1,0 0-1,0 0 0,1 0 0,-1 0 0,0 0 1,1-1-1,-1 0 0,1 0 0,0 0 0,0 0 1,-4-6-1,-2-10-58,9 17-453,13-4-777,-4 5 973,0 0 0,1 0 0,-1 1 0,0 1-1,1-1 1,-1 1 0,0 1 0,0 0-1,0 0 1,0 1 0,0 0 0,9 5 0,12 6 763,55 38 1,-72-43-313,-1-1 171,-1 1-1,0 0 0,-1 1 1,0 0-1,-1 1 1,0 0-1,0 0 0,-1 1 1,7 14-1,6 16 1990,21 61 0,-30-73-1563,113 294 3574,-123-320-4505,-1 0 1,0 0-1,1 0 0,-1-1 1,1 1-1,0 0 0,0-1 1,1 0-1,-1 1 0,1-1 1,-1 0-1,1 0 0,0-1 1,0 1-1,6 3 0,-6-4-494,-3-11-926,-1-10 808,1 0-1,1 0 1,1 0-1,1 0 1,6-21-1,-8 35 637,1 0 1,0 0-1,0 1 0,0-1 0,1 1 1,-1-1-1,1 1 0,0 0 1,1 0-1,-1 0 0,1 1 0,-1-1 1,1 1-1,0 0 0,0 0 1,1 0-1,-1 0 0,1 1 0,-1 0 1,1 0-1,0 0 0,0 0 1,0 1-1,9-2 0,-9 2 73,1 0 0,-1 1 0,1 0 0,0 0 0,-1 0 0,1 0 0,-1 1 0,1 0 0,-1 0 0,1 1 0,-1-1 0,0 1 0,0 0 0,1 1 0,7 5 0,-6-3 79,0 0 1,0 1-1,-1 0 1,0 1-1,0-1 1,-1 1-1,0 0 1,0 1-1,5 10 1,13 21 257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194 614 13558,'-24'-39'-144,"-11"-7"-784,11-11-561,-10 8-256,16-8-112,-6 7-15,7 4 207,-1 7 288,18-11 257</inkml:trace>
  <inkml:trace contextRef="#ctx0" brushRef="#br0" timeOffset="1">142 1 416,'4'4'212,"-2"0"-1,1 0 1,0 1 0,-1 0-1,0-1 1,0 1-1,0 0 1,0 0 0,0 6-1,10 22 1043,-7-22-859,-3-6-195,0 0 0,1 0 0,-1 0 0,1-1 0,0 1 0,0-1 0,6 7 0,-6-10-158,0 1 0,0 0 1,0-1-1,0 0 1,0 0-1,1 0 0,-1 0 1,0 0-1,0 0 0,1-1 1,-1 0-1,0 1 1,1-1-1,3-1 0,-3 0-27,0 1 0,0-1 0,0-1 0,0 1 0,0-1-1,0 1 1,0-1 0,-1 0 0,1 0 0,-1-1 0,0 1 0,1-1 0,-1 0-1,0 0 1,0 0 0,4-6 0,40-59 9,-42 60-21,0-5-12,-5 11 9,0 1 0,1-1-1,-1 1 1,1-1 0,-1 1 0,1 0-1,0-1 1,0 1 0,-1 0 0,1-1-1,0 1 1,0 0 0,0 0 0,0 0-1,2-1 1,-1 1-8,-2 17-3284,0-4 2070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96 368,'-1'-22'455,"1"-27"397,1 48-789,-1-1 1,0 1-1,0 0 1,0 0-1,1 0 1,-1 0-1,0 0 0,1 0 1,-1 0-1,1 0 1,-1 0-1,1 0 0,0 0 1,-1 0-1,1 1 1,0-1-1,0 0 0,0 0 1,-1 1-1,1-1 1,0 0-1,0 1 1,0-1-1,0 1 0,0-1 1,0 1-1,0 0 1,0-1-1,0 1 0,0 0 1,1 0-1,-1 0 1,1-1-1,1 2 65,-1-1 1,1 1-1,-1-1 0,0 1 1,1 0-1,-1-1 1,0 1-1,0 0 0,1 1 1,-1-1-1,0 0 0,0 1 1,0-1-1,-1 1 0,1-1 1,0 1-1,0 0 0,2 3 1,28 47 752,-14-19-242,37 57 378,36 54 17,-79-128-953,0 0-1,2-1 0,0 0 0,0-1 0,2-1 0,20 14 0,-24-19-64,1 0 0,0-1 1,1 0-1,0-1 0,0-1 0,0 0 0,1-1 1,20 3-1,-26-6-23,0 0-1,0-1 1,-1 0 0,1-1-1,0 0 1,0 0 0,-1-1 0,1 0-1,-1-1 1,1 1 0,-1-2 0,0 1-1,0-1 1,-1 0 0,15-11-1,-14 8-14,0-1-1,0 0 1,0 0-1,-1-1 1,-1 0-1,0 0 1,0-1-1,0 0 1,-1 0-1,-1 0 1,0 0-1,0-1 1,4-19-1,-6 18 28,1 0 1,-2 0-1,1 0 1,-2-1-1,0 1 0,0 0 1,-1-1-1,-1 1 0,0 0 1,0 0-1,-1 0 1,-6-13-1,4 12 12,-1 1 0,0-1 0,-1 2 0,-1-1 0,1 1 0,-2 0 0,-10-11 0,14 18-29,0 0 0,-1 0 0,1 0 1,-1 0-1,0 1 0,0 0 0,0 0 0,0 1 0,0 0 1,-1 0-1,1 0 0,-1 1 0,1 0 0,-1 0 0,-13 0 1,14 1-266,1 0 0,0 0 0,-1 1 0,1 0 0,-1 0 0,1 0 0,-8 3 0,10-3 82,1 0-1,0 1 1,-1-1 0,1 1 0,0 0 0,0-1 0,0 1 0,1 0 0,-1 0 0,0 0 0,1 0 0,-1 1-1,1-1 1,-1 0 0,1 1 0,0-1 0,0 1 0,0 2 0,-1 15-1358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40 752,'-1'-3'220,"-1"-1"0,1 1-1,-1 0 1,1-1 0,0 1-1,1-1 1,-1 1 0,0-9 1563,13 23 4,157 258 3440,193 189-4534,-279-376-1287,-60-63-386,-1 2 1,26 32 0,-42-39-2738,-26-25 1020,15 8 2857,-47-31-1303,25 15 762,-45-23 0,-14-7 370,58 32 523,-1 1 1,0 1-1,-56-20 1,79 34-248,-16-5 409,21 6-647,1 0 1,0 0-1,-1-1 0,1 1 1,0 0-1,0 0 0,-1-1 0,1 1 1,0 0-1,0 0 0,-1-1 1,1 1-1,0 0 0,0-1 0,0 1 1,0 0-1,0-1 0,-1 1 1,1 0-1,0-1 0,0 1 0,0 0 1,0-1-1,0 1 0,0 0 1,0-1-1,0 1 0,0 0 0,0-1 1,0 1-1,1 0 0,-1-1 1,0 1-1,0 0 0,0-1 0,0 1 1,0 0-1,1-1 0,-1 1 1,0 0-1,0-1 0,1 1 0,-1 0 1,0 0-1,0-1 0,1 1 1,-1 0-1,0 0 0,1 0 0,-1 0 1,0-1-1,1 1 0,-1 0 1,0 0-1,1 0 0,-1 0 0,0 0 1,1 0-1,-1 0 0,1 0 1,7-4 98,1 0 1,0 1 0,0 1 0,0-1-1,1 1 1,-1 1 0,13-1-1,33-7 16,37-17-265,137-41-2398,-216 62 2425,1 1 0,0 1 0,-1 0 0,1 0 0,0 2 0,0 0 0,1 0 0,25 3 0,-39-1 133,1 0 0,-1-1 0,1 1 1,-1 0-1,1 0 0,-1 0 0,0-1 1,0 1-1,1 1 0,-1-1 0,0 0 1,0 0-1,0 0 0,0 1 0,0-1 1,0 0-1,-1 1 0,1-1 0,0 1 1,0 1-1,11 40 937,-5-16-383,18 72 1278,-19-70-1420,0-1 0,12 29-1,-14-48-394,0-1-1,0 1 1,0-1 0,1-1-1,0 1 1,1-1-1,-1 1 1,2-2 0,-1 1-1,13 9 1,-14-12-57,0-1 0,0-1 0,0 1-1,0-1 1,1 0 0,-1 0 0,1-1 0,0 1 0,-1-1 0,1 0 0,0-1 0,0 0 0,0 0 0,0 0 0,-1 0 0,1-1 0,0 0 0,0 0 0,-1-1 0,1 1 0,-1-1 0,1 0 0,6-4-1,0 0-80,-1-1-1,0 1 0,0-2 1,0 1-1,-1-2 0,0 1 0,-1-1 1,0-1-1,11-14 0,-4 1 27,-1 0 0,-1-1 0,-1 0 0,-1-1-1,-2-1 1,0 0 0,-2 0 0,-1 0 0,6-38 0,-13 59 68,1 0 0,-1 0-1,0 0 1,0 0 0,-1-1 0,1 1 0,-1 0 0,0 0 0,-1 0 0,1 0 0,-1 1 0,0-1 0,0 0 0,0 1 0,-1-1 0,0 1-1,0 0 1,0 0 0,0 0 0,-7-6 0,5 6 28,0 1 1,0-1-1,0 1 0,-1 1 0,1-1 0,-1 1 0,1 0 1,-1 0-1,0 1 0,0 0 0,0 0 0,0 0 0,0 0 1,0 1-1,0 0 0,0 1 0,0-1 0,-8 3 0,-23 6-59,0 2-1,1 2 0,1 1 1,0 1-1,1 2 0,-52 35 0,34-25-3529,50-25 2084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1 528,'3'3'162,"0"0"0,0 1-1,0 0 1,-1-1 0,0 1-1,0 0 1,0 0 0,0 0 0,0 0-1,-1 1 1,0-1 0,0 0-1,0 1 1,0-1 0,-1 1 0,0 7-1,7 25 1044,-6-31-1117,0 0-1,1-1 1,0 1-1,1-1 1,-1 1-1,1-1 1,0 0-1,0 0 1,1 0-1,-1 0 1,1-1-1,0 0 1,1 1-1,-1-1 1,1-1-1,-1 1 1,1-1-1,0 0 1,0 0-1,1 0 1,-1-1-1,1 1 1,-1-1-1,7 1 1,223 48 40,-225-50-119,-1 1 0,0 1 0,0 0 0,0 0 0,0 1 0,-1 0-1,0 0 1,1 1 0,-1 0 0,-1 0 0,1 1 0,-1 0 0,0 1 0,0-1 0,5 9 0,-7-9 88,-1 0 0,0 0 1,0 0-1,-1 1 0,0 0 0,0 0 0,0 0 0,-1 0 0,0 0 1,0 0-1,-1 1 0,0-1 0,-1 1 0,1-1 0,-1 1 0,0-1 1,-1 0-1,0 1 0,-3 9 0,2-11 20,-1 0 0,0 0 1,0 0-1,0 0 0,-1 0 0,0-1 0,0 0 0,-1 0 1,1 0-1,-1 0 0,0-1 0,0 0 0,-1 0 0,1 0 1,-1-1-1,0 0 0,0 0 0,-8 3 0,-6 2 51,1-1-1,-1-1 0,0-1 0,-34 5 1,35-8-202,-65 6-309,79-8 8,0 0 1,0-1-1,-1 1 0,1-1 1,1 0-1,-1 0 1,0 0-1,0-1 1,0 0-1,1 0 1,-1 0-1,1 0 0,-8-6 1,2-3-3599,1 5 1044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47 496,'-17'-46'2265,"-19"46"2537,33 0-4589,1 1 0,0-1 0,-1 1 0,1 0 0,0 0 0,0 0 0,0 0 0,0 1 0,0-1 0,0 1 0,0-1 0,0 1 0,0 0 0,1-1 0,-1 1 0,1 0 0,-3 3 0,-26 44 1890,23-38-1543,-2 4-160,1 0 1,0 0-1,0 0 0,2 1 1,0 0-1,1 0 1,0 1-1,2-1 0,0 1 1,0 0-1,1 30 1,2-35-306,0 31 291,7 63-1,-4-91-371,0 1 1,0-1 0,2 0 0,0 0 0,1-1-1,0 0 1,16 27 0,-12-24-2,2 0 0,0-1 0,0-1 0,1 0-1,17 14 1,-25-24-263,1-1-1,0 0 0,0-1 1,0 1-1,0-1 1,0-1-1,1 1 0,-1-1 1,1 0-1,-1 0 0,1-1 1,0 0-1,0 0 0,0-1 1,0 0-1,0 0 1,-1 0-1,13-3 0,-11 1-322,-1 0 0,0-1-1,0 0 1,0 0 0,0-1-1,0 1 1,-1-2 0,1 1 0,-1-1-1,0 0 1,-1 0 0,1 0-1,-1-1 1,7-10 0,6-9-503,-2 0 0,17-35 1,-24 42 818,8-18-8,16-48-1,-6 13 771,-25 64-169,2 0 1,-1-1-1,1 1 1,0 0-1,0 1 1,10-12-1,-13 17-194,0 0-1,0 0 0,0 0 1,0 0-1,0 1 0,1-1 1,-1 0-1,0 1 0,0-1 1,1 1-1,-1-1 0,0 1 1,1 0-1,-1 0 0,1-1 1,-1 1-1,0 0 0,2 0 1,0 1 95,-1 0 0,1-1 1,-1 1-1,0 0 0,1 0 1,-1 0-1,0 1 0,0-1 1,0 0-1,0 1 1,0 0-1,0-1 0,2 4 1,8 6 273,-1 1 0,0 0 1,0 0-1,-2 1 0,1 1 1,-2-1-1,0 2 0,11 26 1,-11-19-348,-1-1 1,-2 1 0,0 0-1,-1 1 1,-1-1 0,0 28-1,-3-38-120,0-4 24,0 0 0,0 0 0,-1 0 0,1 0 0,-2 0 0,-3 13 0,4-19-75,0 0 1,0 0-1,0-1 1,0 1 0,0-1-1,0 1 1,0-1-1,-1 1 1,1-1-1,-1 0 1,1 0-1,-1 0 1,1 1-1,-1-2 1,0 1-1,1 0 1,-1 0 0,0 0-1,0-1 1,0 1-1,0-1 1,0 0-1,1 1 1,-1-1-1,0 0 1,0 0-1,0 0 1,0 0-1,0 0 1,0-1 0,0 1-1,0-1 1,0 1-1,-1-2 1,-3 1-91,1-1 0,-1 0 1,1-1-1,0 1 1,0-1-1,0 0 1,0 0-1,0-1 0,1 1 1,0-1-1,-1 0 1,1 0-1,1-1 0,-1 1 1,1-1-1,-5-8 1,-4-8-500,1-1 0,-13-39 0,9 22-11,9 26 420,0 0-1,1 0 1,1 0 0,0 0-1,1-1 1,0 0 0,1 0-1,1 1 1,0-1-1,1 0 1,0 0 0,3-18-1,-3 31 184,1 0-1,-1 0 0,1 0 0,-1 0 0,0 0 0,1 0 1,0 0-1,-1 0 0,1 0 0,0 0 0,-1 0 0,1 0 1,0 1-1,0-1 0,0 0 0,-1 0 0,1 1 0,0-1 1,0 1-1,0-1 0,0 1 0,0-1 0,1 1 0,-1-1 1,0 1-1,0 0 0,0 0 0,0 0 0,0-1 0,0 1 1,1 0-1,-1 0 0,0 1 0,0-1 0,0 0 0,0 0 1,0 0-1,2 1 0,2 0 3,0 1 0,0-1-1,-1 1 1,1 0 0,0 0 0,0 1 0,-1-1-1,6 5 1,45 37 28,6 5-1840,74 45 1,-130-91 1557,0 0 0,1 0 0,-1 0 0,1-1 1,0 0-1,-1 0 0,1-1 0,0 1 0,0-1 0,0-1 1,0 1-1,0-1 0,0 0 0,0 0 0,0-1 0,0 1 1,7-3-1,22-15-947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68 384,'0'-60'3773,"-2"53"-4198,-5 7 4123,7 0-3439,-1 1-1,0 0 1,0-1-1,1 1 1,-1 0-1,1 0 1,-1 0-1,1-1 1,-1 1-1,1 0 1,-1 0-1,1 0 1,0 0-1,-1 0 1,1 0 0,0 0-1,0-1 1,0 1-1,0 0 1,0 2-1,-1 125 3105,9 251-43,18-70-2469,-26-160-390,-2-123-8485,-18-59 3708,15 27 3389,1-1 0,-1 0 0,1-1 0,-5-12 0,-3-26-2904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23 238 272,'-2'-1'37,"1"-1"0,-1 1 0,1-1-1,0 1 1,-1-1 0,1 1 0,0-1 0,0 0 0,0 0 0,0 1-1,1-1 1,-2-3 0,-5-7 1984,13 16-1708,-1 0-1,0 0 1,0 1-1,0 0 1,-1 0-1,7 8 1,-4-5 164,25 27 861,-7-9-503,-2 0-1,32 49 1,-28-37-159,-21-32-441,-1 0 1,0 1 0,0 0 0,-1 0 0,0 1 0,0-1 0,0 1 0,-1 0-1,0 0 1,-1 0 0,0 0 0,0 0 0,1 15 0,-6-20 260,-3-8-276,-15-24-351,-17-40-609,12 7-20,12 32-150,-16-54-1,27 74 619,1-1 0,0 1 0,0-1 0,1 0 0,1 1 0,0-1 0,0 0 0,1 0 0,3-12 0,-1 15 32,0 1 0,1 0 1,-1 0-1,2 0 0,-1 0 0,1 1 1,0-1-1,0 1 0,0 0 0,1 1 1,0-1-1,0 1 0,13-8 0,-5 3-182,36-27-716,5 7 139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1 368,'1'0'117,"0"0"1,0 0-1,1 0 0,-1 0 0,0-1 1,0 1-1,0 1 0,0-1 0,0 0 1,0 0-1,0 0 0,0 1 0,0-1 1,0 0-1,0 1 0,0-1 0,0 1 1,0-1-1,0 1 0,0-1 0,0 1 1,0 0-1,1 1 0,-3-1 23,1 1 0,0-1-1,-1 1 1,1-1 0,-1 1 0,1-1 0,-1 1 0,0-1-1,0 0 1,1 0 0,-1 1 0,0-1 0,0 0-1,0 0 1,-1 0 0,1 0 0,-1 1 0,-8 9 448,0 1 1,1 0-1,1 0 1,0 1-1,1 0 1,0 0-1,1 0 1,0 1 0,-7 27-1,8-19-188,1 0-1,1 0 0,1 0 1,1 0-1,1 0 1,3 26-1,-1-40-362,-1-1-1,1 0 1,0 0 0,0 0 0,1 0 0,0-1-1,0 1 1,1-1 0,0 0 0,7 10 0,-8-12-62,0-1 1,0 1-1,1-1 1,-1 0 0,1 0-1,-1 0 1,1 0-1,0-1 1,0 1 0,0-1-1,0 0 1,1-1 0,-1 1-1,0-1 1,1 1-1,-1-1 1,1-1 0,5 2-1,5-2-156,-4 0-357,-1 0-1,1 0 1,0-1-1,-1 0 1,20-6-1,-27 6 280,1-1 0,0 1 0,-1-1 0,0-1-1,1 1 1,-1 0 0,0-1 0,0 1 0,0-1-1,0 0 1,-1 0 0,1 0 0,-1 0 0,0-1-1,0 1 1,0-1 0,0 1 0,-1-1-1,3-6 1,-1 2-179,0-1 0,-1 0 1,1-1-1,-2 1 0,1 0 0,-1-13 0,-1-17-797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66 976,'-35'-65'6238,"34"75"-4760,4 20 333,10 33 1447,39 115 0,-41-144-2890,76 193 728,-31-87-1048,-19-41-291,52 129-4191,-79-209 3121,8 18-765,-17-36 1757,-1 1 0,0-1-1,0 0 1,1 1-1,-1-1 1,0 0 0,0 1-1,0-1 1,0 0-1,0 1 1,-1-1 0,1 0-1,0 0 1,-2 3 0,-17-21-2713,0 4 2505,1-2-1,-21-19 1,-34-28 1898,71 61-1058,-1 0-1,1-1 1,0 0-1,0 1 0,0-1 1,0 0-1,0 0 0,0 0 1,1 0-1,-2-3 1,2 4-272,1 0 0,0 0 1,0 0-1,0 0 0,0 0 0,0-1 1,0 1-1,1 0 0,-1 0 1,0 0-1,0 0 0,1 0 1,-1 0-1,1 0 0,-1 0 1,1 0-1,-1 0 0,1 0 0,0 0 1,-1 0-1,1 0 0,0 0 1,0 0-1,0 1 0,0-1 1,-1 0-1,1 1 0,2-2 1,26-20-212,2 0 0,32-16 0,9-7-945,-62 39 999,0 1 0,-1-1 1,2 2-1,-1-1 0,1 1 1,-1 1-1,18-4 0,-1 4 465,0 1 0,29 1-1,-53 1-229,0 0 1,-1 1-1,1-1 0,0 1 0,-1 0 0,1-1 0,-1 1 0,1 1 0,-1-1 0,0 0 0,1 0 0,-1 1 0,0 0 0,0-1 0,0 1 0,0 0 0,0 0 0,-1 0 0,1 0 0,0 0 0,-1 0 0,0 1 0,1-1 0,-1 0 0,0 1 0,1 2 0,-1-2 78,1 0 1,-1 0-1,1 0 0,0 0 0,0 0 1,0 0-1,0 0 0,1-1 0,-1 1 1,1-1-1,-1 0 0,1 0 1,4 3-1,-5-4-170,0 0 1,0 0-1,0 0 1,0-1-1,0 1 0,0-1 1,0 1-1,1-1 1,-1 0-1,0 1 0,0-1 1,0 0-1,0-1 1,0 1-1,0 0 1,1 0-1,-1-1 0,0 0 1,0 1-1,0-1 1,0 0-1,2-1 0,-2 0-69,0 0 0,1 0 0,-1-1 0,0 1 0,0-1 0,0 1 0,-1-1 0,1 0 0,-1 1 0,1-1 0,-1 0 0,0 0 0,1-4 0,2-10-267,-2 0 0,1-1 0,-2 1 0,-1-21 1,0 32 314,0 6-4,1-13-86,-2-1 1,0 1-1,0-1 1,-4-13 0,4 24 121,0-1 0,0 0 0,0 1 0,-1-1 0,0 1 0,0 0 0,1-1 0,-2 1 0,1 0 0,0 0 0,-1 0 0,1 1 0,-1-1 0,0 0 0,0 1 0,0 0 0,0 0 0,-1 0 0,-4-3 0,7 5 18,-1 0 0,1 0 0,-1 0-1,1 0 1,-1 0 0,1 1 0,-1-1-1,1 0 1,0 1 0,-1-1 0,1 1 0,-1-1-1,1 1 1,0-1 0,0 1 0,-1 0-1,1 0 1,0 0 0,0 0 0,0 0-1,0 0 1,-2 2 0,-1 0 174,-1 2-37,0 0 0,0 0 0,0 0-1,0 1 1,1 0 0,0 0 0,0 0 0,0 0 0,1 0 0,0 1-1,0 0 1,1-1 0,0 1 0,0 0 0,-1 8 0,0 12 224,0 0 0,2 43 0,1-49-317,0 0-39,1-1 1,1 0 0,1 1 0,9 34 0,-10-48-151,0-1 0,0 1 0,1-1 0,-1 0 1,2 0-1,-1 0 0,0 0 0,1-1 0,0 0 0,1 1 0,-1-1 0,1-1 0,0 1 1,0-1-1,0 1 0,1-2 0,11 8 0,-14-10-72,-1 0 0,1 1 0,-1-1 1,1 0-1,-1-1 0,1 1 0,0 0 0,0-1 0,-1 1 0,1-1 0,0 0 1,0 0-1,-1 0 0,1 0 0,0 0 0,0-1 0,-1 0 0,1 1 0,0-1 1,-1 0-1,1 0 0,0 0 0,-1 0 0,0-1 0,1 1 0,-1-1 1,0 0-1,0 1 0,1-1 0,-1 0 0,-1 0 0,1 0 0,0 0 0,0-1 1,-1 1-1,1 0 0,-1-1 0,0 1 0,0-1 0,0 0 0,1-4 0,3-8-721,-2-1-1,0 1 0,0-1 0,-2 0 0,0-27 0,1-5-200,7 2-188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0 546 288,'5'-18'359,"4"-31"3815,-7 50-3929,-1-1 1,1 1-1,-1 0 1,1 0-1,-1 0 0,1 0 1,-1 0-1,0 0 1,0 1-1,1-1 1,-1 0-1,0 1 1,0-1-1,0 1 0,0-1 1,-1 1-1,1-1 1,0 1-1,-1-1 1,1 1-1,0 3 0,9 15 639,1-3-505,-1 0-1,-1 0 1,0 1 0,-1 0 0,-1 1 0,9 37 0,-7-20-294,-5-24-83,-1 0 0,-1 0 0,0 0 1,1 20-1,-3-4 88,0-27-316,0-12-863,0 1 753,-1 1 0,-1 0 1,0 0-1,-5-17 0,-4-18-509,-22-192-3018,31 219 3565,1 0-1,1 0 1,0 0 0,1 1-1,1-1 1,0 0-1,2 1 1,0-1 0,0 1-1,2 0 1,7-15-1,-4 12 165,0 0 0,2 1 0,0 0-1,2 1 1,0 0 0,0 1 0,2 0 0,19-16-1,-11 11 119,-19 16 55,1 0-1,0 0 1,0 1-1,1 0 1,-1 0-1,13-6 1,-16 9 40,0 0 0,1 0 0,-1 0 0,0-1 0,0 1 0,0 0 1,0-1-1,0 1 0,0-1 0,-1 0 0,1 0 0,0 1 0,-1-1 0,0 0 0,1 0 0,-1-1 1,0 1-1,0 0 0,2-6 2123,-6 35 565,-46 80 2134,39-79-4499,2 1 1,1 0-1,1 0 1,1 0-1,2 1 1,0 36-1,3-65-514,0 0 1,0 0-1,0 1 0,1-1 0,-1 0 1,0 0-1,1 0 0,-1 0 0,1 0 0,-1 1 1,1-1-1,-1 0 0,1 0 0,0 0 1,-1 0-1,1-1 0,0 1 0,0 0 0,0 0 1,0 0-1,0-1 0,0 1 0,0 0 0,1 0 1,37 8-3157,39-14-1038,-77 5 4286,23-5-745,0-1 1,46-17 0,6-3 458,-54 20 287,6-1 135,-1 0 1,1 2-1,0 1 1,35-1-1,-60 5 42,-1 0 0,1 0 0,0 0 1,0 0-1,0 1 0,-1 0 0,1-1 0,0 1 1,-1 0-1,1 0 0,-1 0 0,1 1 0,4 2 0,-6-3-31,0 0 0,0 1 0,0-1 0,0 1 0,0-1 0,0 1 0,-1-1 0,1 1 0,0-1 0,-1 1-1,1 0 1,-1-1 0,0 1 0,1 0 0,-1-1 0,0 1 0,0 0 0,0-1 0,0 1 0,-1 0 0,1-1-1,0 1 1,-1 0 0,1-1 0,-1 1 0,1 0 0,-2 1 0,-7 15 822,0 1 1,-2-1-1,0-1 0,-1 0 1,0-1-1,-29 29 1,35-40-1045,1 0 0,-1 0 1,1-1-1,-1 0 0,-1 0 1,1 0-1,0-1 1,-1 0-1,0 0 0,1-1 1,-1 0-1,0 0 0,-1 0 1,1-1-1,0 0 0,-9 0 1,15-1-150,-1 0 0,0-1 0,1 1 0,-1 0 0,0-1 0,1 1 0,-1-1 0,1 0 0,-1 1 0,1-1 1,0 0-1,-1 0 0,1 0 0,0 0 0,-1 0 0,1 0 0,0 0 0,0-1 0,0 1 0,0 0 0,0-1 0,0 1 0,0 0 0,0-1 0,1 1 0,-1-1 0,1 1 1,-1-1-1,1 0 0,-1 1 0,1-1 0,0-2 0,-2-9-504,2 1 0,-1 0 0,3-19 0,-1 11-88,-1-29-345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73 110 1040,'-2'-10'443,"-1"0"0,0 1 0,-1-1 0,0 1 0,-1 0 0,0 0 0,0 1-1,0-1 1,-12-12 0,17 21-401,0 0 0,0-1 0,-1 1 0,1 0 0,0-1 0,0 1 0,0 0 0,-1 0 0,1-1-1,0 1 1,0 0 0,-1 0 0,1-1 0,0 1 0,0 0 0,-1 0 0,1 0 0,0-1 0,-1 1 0,1 0 0,0 0 0,-1 0 0,1 0 0,0 0-1,-1 0 1,1 0 0,0 0 0,-1 0 0,1 0 0,-1 0 0,1 0 0,0 0 0,-1 0 0,1 0 0,0 0 0,-1 0 0,1 0 0,0 1-1,-1-1 1,1 0 0,0 0 0,0 0 0,-1 1 0,1-1 0,0 0 0,-1 0 0,1 1 0,0-1 0,0 0 0,0 0 0,-1 1 0,1-1 0,0 0-1,0 1 1,0-1 0,0 0 0,-1 1 0,1-1 0,0 0 0,0 1 0,0-1 0,0 0 0,0 1 0,0-1 0,0 1 0,-4 23 923,7 10 105,2 1 1,1-1 0,19 61 0,-14-54-662,4 5-123,1 0 0,38 71 0,-7-17-191,22 46-668,-18-55-2560,-16-47-1919,-30-39 3744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161 271 432,'-62'-14'1580,"44"10"-249,-1-1 0,-26-9 0,36 10-222,1 0 228,18-5-1112,-3 5-276,296-187-5669,-295 187 5766,1 1 0,-1 0 0,1 0 0,-1 1 0,1 0 0,0 0-1,0 1 1,0 0 0,0 1 0,18 1 0,-16-1 199,-9 0-105,1 0-1,-1 0 1,0 1-1,0-1 1,0 1-1,0 0 1,0-1-1,0 1 1,0 0 0,0 0-1,0 0 1,0 1-1,0-1 1,-1 0-1,1 1 1,0-1-1,-1 1 1,1 0-1,-1-1 1,0 1 0,0 0-1,1 0 1,-1 0-1,0 0 1,0 0-1,-1 0 1,1 0-1,0 0 1,-1 0 0,1 0-1,-1 0 1,0 3-1,3 11 681,-2 0 0,0 1-1,-2 23 1,1-15-3208,0-28 1843,1-1 1,0 1-1,0 0 1,0 0-1,1 0 1,-1 1 0,1-1-1,3-5 1,8-16-1215,-6-4-685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47 752 576,'-4'0'5827,"-7"12"-4400,-7 15-885,14-10-281,1 0 0,0 0 0,1 1 0,1-1 1,0 1-1,2-1 0,0 1 0,4 18 0,-5-32-300,0-1 1,0 1-1,1-1 0,0 0 0,-1 1 0,1-1 1,0 0-1,1 0 0,-1 0 0,1 0 0,-1 0 1,1 0-1,0 0 0,0 0 0,0-1 0,0 1 1,1-1-1,-1 1 0,1-1 0,-1 0 0,1 0 0,0 0 1,0 0-1,0-1 0,0 1 0,0-1 0,0 0 1,0 0-1,0 0 0,1 0 0,-1 0 0,0-1 1,1 1-1,-1-1 0,1 0 0,-1 0 0,0 0 1,1-1-1,4 0 0,2-1-243,0 0 0,-1 0-1,1-1 1,-1-1 0,1 0 0,-1 0-1,0 0 1,-1-1 0,1-1 0,-1 1 0,0-1-1,14-14 1,-8 3-2,0-1 0,-1 0-1,-1-1 1,0-1 0,-2 0-1,9-22 1,38-132 679,-49 145-86,-5 17 393,-1 1 1,-1-1-1,0 1 0,0-19 1171,-5 33-1616,1-1-1,0 1 0,1 0 1,-1 0-1,0 0 0,1 0 1,-1 0-1,1 1 0,0-1 1,0 1-1,1-1 0,-1 1 0,1 0 1,0-1-1,0 1 0,0 0 1,0 0-1,1 0 0,-1 0 1,1 7-1,-1 7-137,1 0 0,1 0 0,4 22 0,-4-36-107,0 1-1,0 0 1,1-1-1,0 1 1,0 0-1,0-1 1,1 0-1,-1 0 1,5 5-1,-6-7-53,1 0 1,0 0-1,0 0 0,0 0 1,0 0-1,0 0 0,0-1 1,0 1-1,0-1 0,1 1 1,-1-1-1,0 0 0,1 0 1,-1 0-1,1 0 0,-1-1 1,6 2-1,-5-2-84,-1 0-1,1 1 1,-1-1 0,1-1-1,0 1 1,-1 0 0,1-1-1,-1 1 1,1-1 0,-1 1-1,1-1 1,-1 0 0,0 0-1,1-1 1,-1 1 0,0 0-1,0-1 1,0 1 0,0-1-1,0 0 1,0 1 0,0-1-1,0 0 1,-1 0 0,1 0-1,1-4 1,20-22-998,-17 21 969,0-1 0,-1-1 0,0 1 0,0-1 0,-1 1 0,0-2-1,0 1 1,-1 0 0,0 0 0,-1-1 0,0 0 0,-1 1 0,1-17 0,-1 18 308,-1 0-1,0-1 1,0 1 0,-1-1-1,0 1 1,0 0 0,-1-1-1,0 1 1,-1 0 0,0 0-1,0 0 1,0 1-1,-1-1 1,-1 1 0,1 0-1,-7-8 1,11 15-130,-1-1 1,1 1-1,0 0 0,0-1 1,-1 1-1,1 0 0,0 0 1,-1-1-1,1 1 0,0 0 1,-1 0-1,1 0 0,0-1 1,-1 1-1,1 0 0,0 0 1,-1 0-1,1 0 0,-1 0 1,1 0-1,0 0 1,-1 0-1,1 0 0,-1 0 1,1 0-1,0 0 0,-1 0 1,1 0-1,-1 0 0,1 0 1,0 0-1,-1 1 0,1-1 1,0 0-1,-1 0 0,1 0 1,0 1-1,-1-1 0,1 0 1,0 0-1,-1 1 0,1-1 1,0 0-1,0 1 0,0-1 1,-1 0-1,1 1 0,0-1 1,0 0-1,0 1 1,0-1-1,-1 0 0,1 1 1,0-1-1,0 1 0,0-1 1,0 0-1,0 1 0,0-1 1,0 1-1,0-1 0,0 0 1,1 1-1,-4 25 326,3-26-338,0 3-9,0 1 0,0-1 0,0 0-1,1 1 1,-1-1 0,1 0 0,0 1 0,0-1 0,0 0-1,0 0 1,0 0 0,1 0 0,-1 0 0,1 0 0,0 0-1,2 3 1,-1-5-179,-1 1 0,0-1 0,0 1 1,1-1-1,-1 0 0,1 0 0,-1 0 0,1 0 0,-1 0 0,1-1 0,0 1 0,-1-1 0,1 0 0,0 0 0,0 0 0,-1 0 0,1 0 1,0 0-1,-1-1 0,6-1 0,-5 1-72,1 0 0,0-1 1,0 0-1,-1 0 0,1 0 1,-1 0-1,0-1 0,0 1 0,0-1 1,0 0-1,0 1 0,3-5 1,31-43-1324,-29 37 1262,62-84-931,-28 41 1036,59-104 0,-94 149 487,-2 0 1,1 0-1,-1 0 1,-1-1-1,0 0 1,-1 1-1,0-1 1,2-24-1,-5 36-231,0-1 0,0 0-1,-1 1 1,1-1 0,0 0-1,0 1 1,-1-1 0,1 1-1,0-1 1,-1 1 0,1-1-1,-1 1 1,1-1 0,-1 1 0,1-1-1,-1 1 1,1-1 0,-1 1-1,1 0 1,-1-1 0,1 1-1,-1 0 1,0-1 0,1 1-1,-1 0 1,0 0 0,1 0-1,-1 0 1,1 0 0,-1-1-1,0 1 1,1 0 0,-1 0-1,0 1 1,1-1 0,-1 0-1,0 0 1,1 0 0,-1 0-1,0 1 1,1-1 0,-1 0-1,1 0 1,-1 1 0,0-1-1,0 1 1,-32 17 1479,-18 42 1345,15-15-1276,32-40-1459,0 0 1,0 0 0,0 0 0,1 1-1,0-1 1,0 1 0,0 0 0,1 0-1,-1 0 1,-1 9 0,2 0 14,0 1 1,1 30-1,1-39-144,0-5-16,0 0 0,1 0 1,-1 0-1,0-1 0,1 1 1,-1 0-1,1 0 0,0-1 0,0 1 1,0 0-1,0-1 0,0 1 1,0-1-1,0 1 0,0-1 1,0 1-1,1-1 0,-1 0 1,1 0-1,-1 1 0,1-1 1,-1 0-1,1 0 0,0-1 1,-1 1-1,1 0 0,0-1 1,2 1-1,8 3-167,0-1 1,1-1-1,17 2 0,6 0-209,-29-2 339,0 0 0,1 0 0,-1 1-1,0 0 1,0 0 0,-1 1 0,1-1-1,-1 2 1,12 8 0,-14-9 41,-1 0 0,0 0 0,0 0-1,0 0 1,0 0 0,0 1 0,-1-1 0,0 1 0,0 0 0,0 0-1,-1 0 1,1 0 0,-1 0 0,0 0 0,-1 0 0,1 0 0,-1 7-1,0-3 93,0-1 0,0 1 0,-1 0 0,0-1 0,-1 1 0,1-1-1,-2 1 1,1-1 0,-1 0 0,-1 0 0,1 0 0,-1 0 0,0-1-1,-1 0 1,0 1 0,0-2 0,-1 1 0,-11 10 0,13-12-55,-1 0-38,1 0 1,-1 0 0,0 0 0,0-1 0,-1 1-1,1-1 1,-1 0 0,0-1 0,0 0 0,-1 0-1,1 0 1,0 0 0,-1-1 0,0 0 0,1-1 0,-1 1-1,0-1 1,-11 0 0,17-1-152,0 0-1,0-1 1,0 1-1,0 0 1,0-1-1,0 1 1,0-1-1,0 1 1,0-1 0,1 1-1,-1-1 1,0 0-1,0 1 1,1-1-1,-1 0 1,0 0 0,1 1-1,-1-1 1,1 0-1,-1 0 1,1 0-1,-1 0 1,1 0-1,0 0 1,-1 0 0,1 0-1,0 0 1,0 0-1,0 0 1,-1 0-1,1 0 1,1-1 0,2-39-5914,6 29 2785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1313,'0'18'5746,"0"-36"-8147,0 8 768,0-8-1344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5:2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136 280 464,'-13'-24'355,"1"-2"1,-10-28-1,-9-22 1183,-26-24 9458,66 124-9448,54 111 3132,15 37-1897,-60-127-2264,108 315 2561,-85-215-2145,69 264 1598,-17 91-743,-82-442-1761,-3-15 9,-2 0 1,2 56-1,-24-115-8448,-15-27 5554,19 26 1394,-62-106-5244,55 88 5221,-1 1 0,-43-54 1,-4 10 948,50 56 642,16 20-75,0-1 0,-1 1 0,1 0 0,-1 0 0,1 0 1,-1 0-1,0 0 0,0 0 0,0 0 0,0 1 1,-4-3-1,-8-6 325,-4 2 328,16 8 170,19 3 280,-4 5-497,0 1 1,0 1 0,15 16 0,-13-13-207,23 25 775,-1 2 0,-1 1 0,-3 2 0,-2 2 0,-1 0 0,34 75 0,-58-108-1080,1-1 0,-1 0 1,2-1-1,-1 0 0,1 0 0,1 0 1,0-1-1,16 13 0,-23-21-109,1 0 0,-1 0 0,0-1 0,0 1 0,1-1 0,-1 1 0,0-1 0,1 0 0,-1 1 0,0-1 0,1-1 0,-1 1 0,0 0 0,1 0 0,-1-1 0,0 0 0,0 1 0,1-1 0,-1 0 0,0 0 0,0 0 0,0 0 0,0 0 0,0-1 0,0 1 0,0-1 0,3-3 0,6-5 12,-1-1-1,1 0 1,9-16-1,-9 13 12,20-29-22,-3-1 0,-2-1 1,29-69-1,9-15-3,-11 25 206,-52 103-188,-1 1 0,0 0-1,0-1 1,1 1 0,-1-1 0,0 1-1,0 0 1,0-1 0,1 1-1,-1-1 1,0 1 0,0 0 0,0-1-1,0 1 1,0-1 0,0 1-1,0-1 1,0 1 0,0 0 0,0-1-1,0 1 1,0-1 0,0 1-1,-1-1 1,1 1 0,0 0 0,0-1-1,0 1 1,-1-1 0,1 1-1,0 0 1,0-1 0,-1 1-1,1 0 1,0-1 0,-1 1 0,1 0-1,0 0 1,-1-1 0,1 1-1,0 0 1,-1-1 0,-27-4 77,-27 8-1536,35 1-111,-17 3-2842,-2-11-4314,16-4 4379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0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1090 866 256,'0'17'192,"-1"-10"-156,1-1-1,-1 0 0,2 0 1,-1 1-1,1-1 0,0 0 0,0 0 1,0 0-1,1 0 0,0 0 1,0 0-1,5 7 0,-5-2-1226,-2 3 5250,0-1 4256,9-22-4907,92-156 55,-90 145-3388,-1 0 0,-1-1 1,-1 0-1,-1 0 1,0 0-1,-2-1 0,5-42 1,-1-160 785,-9 191-618,-1 12 166,0-1 0,-2 1-1,0 0 1,-2 0 0,0 0-1,-1 0 1,-1 1 0,-1 0-1,-18-30 1,22 41-128,-1 0-1,-1 0 1,0 1-1,0 0 1,0 0-1,-1 1 1,0 0-1,-1 0 1,0 0-1,0 1 0,0 1 1,-1-1-1,1 1 1,-1 0-1,0 1 1,-1 0-1,1 1 1,-1 0-1,0 0 1,0 1-1,0 0 1,-15 0-1,15 3-204,1 0-1,0 1 1,-1 0-1,1 0 1,0 1 0,0 0-1,1 1 1,-1 0-1,1 0 1,-1 1-1,1 0 1,-13 11-1,-8 9 20,-51 55 0,-39 58-24,6 6 1,6 4-1,7 5 0,-98 201 1,169-298-93,3 2 1,2 1-1,3 0 1,-25 112-1,42-147-96,1-1 0,1 1 1,1 0-1,1 0 0,1 0 0,1 0 0,1-1 1,1 1-1,1-1 0,1 0 0,1 0 1,1-1-1,1 0 0,1 0 0,24 37 0,-22-40-238,-4-6-266,0 0 0,1-1 0,0 0 0,1 0 0,0-1 0,1-1 0,0 1 0,18 11 0,-15-13-433,0-1-1,0-1 0,1 0 0,0-1 0,0-1 1,26 6-1,-30-9 381,1-1 0,-1-1 0,1 0 0,-1 0 0,1-1 1,-1 0-1,1-1 0,-1-1 0,0 0 0,15-6 0,1-2-189,-1-1 0,-1-1-1,0-1 1,-1-2 0,22-18-1,109-103-1260,-121 105 1822,72-72-132,47-44 379,-124 124 557,1 0 0,0 2-1,53-27 1,-83 49-447,1-1-1,0 1 0,0 0 1,-1-1-1,1 1 0,0 0 1,0 0-1,0 0 1,0 0-1,-1 0 0,1 0 1,0 0-1,0 0 1,0 0-1,0 0 0,-1 1 1,1-1-1,0 0 0,0 0 1,0 1-1,-1-1 1,1 1-1,0-1 0,-1 1 1,1-1-1,0 1 1,-1-1-1,1 1 0,0-1 1,-1 1-1,1 0 0,-1-1 1,1 1-1,-1 0 1,0 0-1,1-1 0,-1 1 1,0 0-1,1 0 1,-1-1-1,0 1 0,0 0 1,0 0-1,0 1 0,6 40 2056,-8-21-1381,0 1-1,-2-1 1,0 0 0,-9 22 0,-8 45 570,14-18-499,1 92-1,6-160-792,0-1 1,0 1 0,0-1 0,0 1-1,0-1 1,0 0 0,0 1 0,1-1-1,-1 1 1,1-1 0,-1 0 0,1 1 0,-1-1-1,1 0 1,0 1 0,0-1 0,-1 0-1,1 0 1,0 0 0,0 0 0,0 0-1,0 0 1,1 0 0,-1 0 0,0 0 0,0 0-1,0 0 1,1-1 0,1 2 0,3-1 17,1 0 1,-1 0 0,0 0-1,1-1 1,-1 0 0,7-1-1,11 0 11,-11 0-27,1-1 0,0 0 0,0-1 0,-1-1 0,0 0 0,0-1 0,0 0 0,0-1 0,-1 0 0,0-1 0,0-1 0,-1 0 0,0 0 0,0-1 0,-1 0 0,16-19 0,-11 11-11,-1 0 1,-1 0-1,-1-1 1,-1-1-1,0 0 1,-1 0-1,-1-1 0,-1 0 1,-1-1-1,5-23 1,-10 31 10,0 0 0,-1 0 0,0-1 0,-1 1 0,-3-22 0,3 33-15,0-1 1,0 0-1,0 0 1,-1 1 0,1-1-1,-1 0 1,0 1-1,0-1 1,0 1-1,0-1 1,-1 1 0,1-1-1,0 1 1,-1 0-1,0-1 1,0 1-1,1 0 1,-1 0 0,0 1-1,-1-1 1,1 0-1,0 1 1,0-1-1,-1 1 1,1 0-1,-1-1 1,1 1 0,-1 0-1,1 1 1,-1-1-1,0 0 1,-5 0-1,-14 1-724,0 0-1,0 2 1,0 0-1,1 2 1,-29 7-1,38-8-156,0 0 1,-1-1-1,1-1 0,-1 0 1,-22-1-1,16 0-431,-7 0-736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47 736,'-6'-21'634,"5"20"-546,0-1-1,1 1 1,-1-1-1,1 1 1,-1-1-1,1 0 1,-1 0 0,1 1-1,0-1 1,0 0-1,0 1 1,0-1-1,0-2 1,28 4 1014,-22 0-952,0 0 0,0 1 0,0 0 0,-1 0 0,1 0 0,0 1 0,0 0 0,-1 0 0,1 0 0,-1 1 0,0 0 0,0 0 0,0 0 0,0 1 0,0-1 0,-1 1 0,0 0 0,1 1 0,-1-1 1,-1 1-1,1-1 0,-1 1 0,0 0 0,4 8 0,-4-6 36,1 1 1,-1-1-1,-1 1 1,1-1-1,-1 1 1,0 0-1,-1 0 1,0 0-1,0 0 1,-1 0-1,0 0 1,0 0-1,-1 0 1,0 0-1,-1 0 1,-2 9-1,0-3-41,0 0 0,-1-1 1,-1 0-1,0 0 0,-1-1 0,0 1 0,-1-2 0,-15 19 0,21-28-167,0 0-1,-1 0 1,1 0-1,0 0 0,-1-1 1,0 1-1,1-1 1,-1 0-1,0 0 0,0 0 1,0 0-1,0 0 1,0 0-1,0-1 0,-5 1 1,7-1-70,-1 0 0,1 0 1,-1 0-1,1 0 0,-1-1 1,1 1-1,-1 0 1,1-1-1,-1 1 0,1-1 1,-1 0-1,1 1 0,0-1 1,-1 0-1,1 0 0,0 0 1,0 0-1,0 0 0,0 0 1,0 0-1,0 0 0,0 0 1,0 0-1,0-1 0,0 1 1,0 0-1,1-1 0,-1 1 1,1-1-1,-1 1 0,1-1 1,-1 1-1,1-1 0,0-1 1,-1-53-2233,1 28-90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1 704,'2'0'158,"0"0"-1,-1 0 1,1 0 0,0 0-1,0 0 1,-1 1-1,1-1 1,0 1-1,0-1 1,-1 1-1,1 0 1,0-1-1,-1 1 1,1 0-1,-1 0 1,1 0 0,-1 0-1,1 0 1,1 3-1,12 31 1706,-13-27-1597,7 23 1149,-2 0 0,4 43 0,-8-36-877,-1 1 0,-2 0 1,-7 55-1,-14-17-165,16-61-287,0 0 1,-5 28-1,1 7 15,-1 13-98,10-61-160,0-25-742,1 10 661,0 0 0,1 1 1,1-1-1,0 1 0,7-19 1,4-15-120,-3-1 283,3 2-1,1-1 0,2 2 1,3 0-1,1 2 0,34-53 0,-47 83 80,6-9 36,0 0-1,2 1 1,19-19 0,-32 35 6,0-1 1,1 1 0,0 0-1,-1 0 1,1 0-1,1 1 1,-1-1 0,0 1-1,0 0 1,1 0-1,0 0 1,-1 1 0,1-1-1,0 1 1,-1 1-1,1-1 1,0 0-1,0 1 1,0 0 0,0 0-1,0 1 1,6 1-1,-8-1 11,0 1 0,0 0 0,0 0 0,0 0 0,-1 0 0,1 1 0,-1-1 0,1 1-1,-1-1 1,0 1 0,0 0 0,0 0 0,0 0 0,-1 0 0,1 0 0,-1 0 0,0 1-1,1 4 1,13 63 611,-13-52-612,-2-1 0,0 1 0,-1 0-1,-1-1 1,0 1 0,-2-1 0,0 1 0,-1-1 0,-8 17-1,-7 47 130,14-40-2791,17-76 2063,23-49 0,-14 37 454,-8 19 81,1 1 0,2 1-1,25-36 1,-29 46 66,1 1 0,0 0 0,1 1 0,0 0 0,1 1 1,27-18-1,-39 28-44,1 0 0,-1 1 0,0-1 0,1 1 0,-1 0 0,1 0 0,0 0-1,-1 0 1,1 1 0,0-1 0,0 1 0,-1-1 0,1 1 0,0 0 0,0 0 0,0 0 0,5 1 0,-5 1 27,0-1-1,-1 1 0,1 0 1,0 0-1,-1 0 0,1 1 1,-1-1-1,1 1 0,-1-1 1,0 1-1,0-1 0,-1 1 1,1 0-1,0 0 0,1 4 1,2 5 17,0 0 1,-1 0-1,0 0 1,0 0-1,-2 1 1,1 0-1,-2-1 1,0 1-1,0 0 1,-2 17-1,-3 11 70,-19 76 0,15-82-745,1 1 1,2 0-1,-2 36 1,7-18-3302,2-51 2004,3-3 230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119 156 832,'0'0'69,"1"0"0,0 0 0,-1 0 0,1 0 1,0 0-1,-1 1 0,1-1 0,0 0 0,-1 0 0,1 0 0,0 1 0,-1-1 0,1 0 0,-1 1 0,1-1 0,0 1 0,-1-1 0,1 0 0,-1 1 0,1-1 0,-1 1 0,0-1 0,1 1 0,-1 0 0,1-1 0,-1 1 0,0-1 0,1 1 0,-1 1 0,0 26 1531,-18 29 474,18-57-2064,-20 50 1607,-46 132 2817,58-154-3958,1 0-1,2 0 0,0 1 1,0 46-1,5-70-454,0 1-1,0-1 1,1 1 0,0-1-1,0 0 1,0 1 0,1-1-1,0 0 1,0 0 0,0 0 0,1 0-1,-1 0 1,1-1 0,0 1-1,0-1 1,1 0 0,7 8-1,-8-10-36,1 0-1,-1 0 0,1 0 1,-1 0-1,1 0 0,0 0 1,0-1-1,0 0 0,0 0 1,0 0-1,0 0 0,0-1 0,0 1 1,0-1-1,0 0 0,0-1 1,0 1-1,0 0 0,0-1 1,0 0-1,0 0 0,0 0 1,0-1-1,0 1 0,3-3 1,11-6-75,-1 0 1,0-1 0,0 0 0,-2-2-1,1 0 1,-2 0 0,1-2 0,22-30-1,-26 31 79,-2 0 0,0-1 0,0 0 0,-1 0 0,-1-1 0,-1 0-1,0 0 1,-1-1 0,-1 1 0,0-1 0,1-19 0,-5 21-3,1 0 0,-2-1 0,0 1 0,0 0 1,-2 0-1,0 0 0,0 0 0,-2 1 0,0-1 1,0 1-1,-1 0 0,-1 1 0,0-1 0,-1 2 0,-1-1 1,0 1-1,-17-19 0,13 17-439,0 0 1,-1 0-1,-1 2 1,0 0-1,0 0 1,-1 1-1,-1 1 1,0 1-1,0 0 1,-33-10-1,18 9-1832,11-1-134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472 125 192,'-5'1'214,"0"-1"-1,0 1 1,0-1-1,1 1 1,-1 1 0,0-1-1,1 1 1,-1-1-1,1 2 1,0-1 0,-7 5-1,7-5-162,0 0-1,0 1 1,0-1-1,0-1 1,0 1-1,0-1 1,0 1-1,0-1 1,-1 0-1,1-1 1,-7 1 0,-3 1 181,1 0 1,-1 1-1,1 1 0,0 0 1,0 0-1,-23 13 1,29-15-163,-1 0 0,1-1 1,0 0-1,0 0 0,-1 0 0,1-1 1,-1 0-1,1-1 0,-8-1 0,-13 0 292,26 3-338,1-1-1,-1 1 1,1-1-1,-1 0 1,1 0-1,-1 0 0,1 0 1,-1 0-1,1 0 1,-1 0-1,1-1 1,-1 1-1,1 0 0,0-1 1,-1 0-1,1 1 1,-1-1-1,1 1 1,0-1-1,0 0 0,-1 0 1,1 0-1,0 0 1,0 0-1,0 0 1,0 0-1,0 0 0,0-1 1,0 1-1,0 0 1,-1-3-1,1 2 74,0 0 0,0 1 0,-1-1 0,1 1 0,-1-1 0,1 1 1,-1-1-1,0 1 0,1 0 0,-1 0 0,0 0 0,-4-2 0,5 3-45,-1-1-1,0 0 1,1 0 0,-1 1-1,1-1 1,-1 0 0,1 0 0,0 0-1,-1-1 1,1 1 0,0 0-1,0 0 1,0-1 0,0 1 0,0 0-1,0-1 1,0 1 0,0-1-1,1 0 1,-2-2 0,-12-21 550,-2-1-180,15 24-423,0-1 0,0 1 0,1-1 0,-1 1 0,0-1 0,1 1 0,0-1 0,-1 0 0,1 1 0,0-1 0,1 0 0,-1 1 0,0-1 0,1 0 0,-1 1 0,1-1 0,0 1 0,0-1 0,0 1 0,0-1 0,2-2-1,6-13-322,4 10-221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1134 544,'0'-172'2903,"-11"114"-1967,12-70 394,-3-150 1161,0 249-2055,-2 0 1,-2 0-1,0 1 1,-20-54 0,-56-102 2998,77 173-2952,-1 1-1,0 0 0,0 0 0,-1 1 0,0 0 1,0 0-1,-1 1 0,-14-13 0,19 19-333,0 0-1,-1-1 0,1 1 0,-1 1 0,1-1 0,-1 0 0,0 1 0,0 0 1,1 0-1,-1 0 0,0 0 0,0 1 0,0-1 0,0 1 0,0 0 1,0 0-1,0 1 0,0-1 0,0 1 0,0 0 0,0 0 0,0 0 0,1 0 1,-1 1-1,0-1 0,1 1 0,-1 0 0,-5 5 0,-12 8 40,1 2-1,1 1 1,1 0-1,0 2 1,-26 37-1,-68 120 75,104-164-243,-65 116 97,-66 165-1,101-199-105,5 1-1,-34 162 0,60-221-10,2 0-1,1 0 1,3 1-1,0-1 1,3 1-1,7 46 1,-5-63-188,0 0 1,2-1 0,0 1 0,1-1 0,1 0-1,1-1 1,1 0 0,1 0 0,0-1 0,1-1-1,1 0 1,19 19 0,-20-25-324,0-1 0,1 0 0,1-1 0,0-1 0,0 0 0,0-1 0,1 0 0,0-1 0,1-1 0,-1 0 0,1-1 0,0-1 0,0 0 0,0-1 0,0-1 0,0-1 0,0 0 0,1-1 0,-1-1-1,0 0 1,0-1 0,-1-1 0,1 0 0,22-11 0,-18 6-53,-1-1 0,-1-2 0,0 1 0,-1-2 0,0-1 0,-1 0 0,0-1 0,16-19 0,10-20-313,44-73 1,-28 40 615,109-171 839,-149 215 533,-11 27 1538,-7 36-617,-5 10-711,-2 0-1,-14 43 0,-4 13-27,13-29-944,4-1 0,1 2 0,3-1-1,3 1 1,7 69 0,-5-118-344,0 0-1,0-1 1,1 1 0,1-1 0,-1 0 0,1 1 0,1-1-1,0-1 1,0 1 0,0 0 0,7 8 0,-8-13-6,-1 0 1,1-1 0,0 1-1,0-1 1,0 1 0,0-1-1,0 0 1,0 0 0,1 0 0,-1-1-1,1 1 1,-1-1 0,1 0-1,0 0 1,-1 0 0,1 0-1,0-1 1,0 0 0,-1 1 0,1-1-1,0-1 1,0 1 0,0 0-1,-1-1 1,1 0 0,0 0-1,-1 0 1,6-2 0,1-2-119,1-1 0,-1 0 0,-1-1 0,1 1 0,-1-2 0,0 1 0,14-17 0,52-68-924,-56 63 572,-2-2 0,-1 0 0,21-58-1,-29 62-328,0 0 0,-2-1-1,-2 0 1,0 0 0,-2 0-1,0-1 1,-4-34 0,1 15-1457,1 25 1138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32 585 1777,'-5'11'1133,"0"1"0,0-1 0,1 1 1,1 0-1,0 0 0,0 0 0,0 20 0,6-31-1003,-1 0 0,1-1 0,0 1-1,0-1 1,0 1 0,0-1 0,0 0-1,0 0 1,-1-1 0,1 1 0,0 0 0,0-1-1,4-1 1,13-6-70,-1 0 0,0-1-1,0-2 1,-1 1 0,0-2 0,-1-1-1,21-19 1,-10 6-165,-2-1-1,-1-2 1,30-42-1,-41 49 56,0 0-1,-1-1 1,-1-1-1,-1 0 1,-2 0-1,0-1 1,-1 0-1,-2-1 1,-1 1-1,-1-1 1,2-42 0,-6 67 75,0-1 0,1 1 0,-1 0 0,0 0 0,0 0 0,0-1 0,-1 1 0,1 0 0,0 0 0,0 0 0,-1-1 0,1 1 0,0 0 0,-1 0 0,1 0 0,-1 0 0,0 0 0,1 0 0,-1 0 1,0 0-1,0 0 0,1 0 0,-1 0 0,0 1 0,0-1 0,0 0 0,0 0 0,0 1 0,0-1 0,0 1 0,0-1 0,-1 1 0,1-1 0,0 1 0,0 0 0,0-1 0,0 1 0,-1 0 0,1 0 1,0 0-1,0 0 0,-1 0 0,-1 1 0,-2 0 63,0 0 1,-1 0 0,1 1-1,0 0 1,0 0-1,0 1 1,0-1-1,-8 7 1,-2 3 102,1 1 0,0 0-1,0 1 1,-21 31 0,-42 73 108,62-94-263,-10 18-67,1 2 1,-24 62-1,39-82-148,1 0 0,2 1 0,0 0 0,1 1 0,2-1 0,-1 34 0,4-43-18,0 2-281,0 0 0,1 0 0,0 0 0,8 29 0,-9-44 365,1-1-1,-1 1 1,1-1-1,0 1 1,0-1-1,0 1 1,0-1-1,0 0 1,1 0-1,-1 0 1,1 1-1,0-1 1,-1-1-1,1 1 1,0 0 0,0 0-1,0-1 1,0 1-1,0-1 1,1 1-1,-1-1 1,0 0-1,1 0 1,-1 0-1,1 0 1,-1-1-1,1 1 1,-1-1-1,1 1 1,-1-1-1,1 0 1,0 0-1,-1 0 1,1 0 0,-1 0-1,1-1 1,0 1-1,-1-1 1,5-2-1,1 1-166,-1-1 0,0-1 0,0 0 0,0 0 0,0 0 0,-1-1 0,1 0 1,-1 0-1,10-11 0,43-60-1000,-50 63 1099,119-186-932,3-4 1065,-93 148 133,-18 25 69,1 0 0,35-36 0,-21 28 174,-27 28-21,1 0 1,0 0-1,0 1 0,1 0 1,0 1-1,0 0 0,1 1 0,0 0 1,0 0-1,18-6 0,-28 12-193,1 1 0,-1 0-1,1-1 1,-1 1-1,0 0 1,1 0 0,-1 0-1,1 0 1,-1 1 0,1-1-1,-1 0 1,1 0 0,-1 1-1,0-1 1,1 1-1,-1 0 1,0-1 0,1 1-1,-1 0 1,0 0 0,0 0-1,0 0 1,1-1 0,-1 2-1,0-1 1,0 0-1,-1 0 1,1 0 0,0 0-1,0 1 1,0-1 0,-1 0-1,1 1 1,-1-1 0,1 2-1,1 3 273,0 0 0,-1 1 0,1-1 0,-2 1 0,1-1 0,0 8 0,-3 9 282,0-1 1,-1 1 0,-1 0 0,-1-1-1,-10 28 1,-49 105 292,5-34-672,-63 148-955,117-257 147,0 0 0,1 0-1,1 0 1,0 1-1,1-1 1,-2 20-1,24-50-2559,36-56 1426,76-128 0,-53 77 1734,-34 57 619,4 2 0,3 2 0,2 3 0,115-100 0,-169 161-698,26-21 417,1 1-1,33-19 1,-53 35-271,-1 0-1,2 1 1,-1-1 0,0 1-1,1 1 1,-1 0 0,1 0-1,0 0 1,0 1 0,-1 0-1,1 0 1,0 1 0,0 0-1,0 1 1,9 1 0,-14-1-68,1 0 1,-1 1-1,1-1 1,-1 1-1,1 0 1,-1 0-1,0 0 1,0 1-1,0-1 1,0 1 0,-1-1-1,1 1 1,0 0-1,-1 0 1,0 0-1,0 1 1,0-1-1,0 0 1,-1 1-1,1-1 1,-1 1 0,2 7-1,0 3 79,0 0 1,-1 1-1,-1 0 0,0 20 1,-2-7-106,-1-1 0,-1 0 1,-2 1-1,-12 41 0,-45 100-63,36-105-2638,-18 70 0,39-101 169,8-22 357,9-18-1761,9-21 2388,-3-9-331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1 516 416,'47'-86'436,"64"-109"525,-86 156-464,2 1-1,58-63 1,-79 94-259,1 0 1,0 0-1,1 1 1,-1 0-1,1 0 1,1 1-1,12-7 0,-20 12-146,0 0-1,0 0 1,1 0-1,-1 0 0,0 0 1,0 0-1,1 0 1,-1 0-1,0 0 0,0 0 1,0 1-1,1-1 1,-1 0-1,0 1 1,0-1-1,0 1 0,0-1 1,0 1-1,0 0 1,0-1-1,0 1 0,0 0 1,0 0-1,0 0 1,-1 0-1,1 0 0,0 0 1,0 0-1,-1 0 1,1 0-1,-1 0 0,1 0 1,-1 0-1,1 0 1,-1 0-1,0 1 0,1-1 1,-1 0-1,0 3 1,8 52 2026,-8-54-1994,1 54 1022,-3 0-1,-2 0 1,-17 87-1,-56 162-252,39-163-520,-82 261 3,-6 22-4997,108-338 1805,12-53-4036,6-63 5449,0-17-222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97 992,'0'-38'1836,"0"37"-1097,2 1-414,22-2-228,0-1-1,0-1 0,-1 0 0,29-11 0,-24 7-109,1 1-1,42-5 1,77 9-442,-94 4 200,-38 0 163,0 0 0,0 1 0,0 1-1,-1 1 1,30 10 0,2 1-91,-34-12 196,-1 1 0,0 1 0,-1 0 0,1 0 1,-1 1-1,0 0 0,0 1 0,0 1 0,13 12 0,-21-17 54,1 1 0,-1-1 0,0 1 0,-1 0 0,1 0 0,0 1 0,-1-1 0,0 0 0,0 1 0,-1-1 0,1 1 0,-1 0 0,0-1 0,0 1 0,0 0 0,-1 0-1,0 0 1,0 0 0,0-1 0,0 1 0,-1 0 0,0 0 0,0 0 0,0-1 0,0 1 0,-1 0 0,-3 6 0,-2 1 119,1-1 0,-2 1 0,0-2 0,-14 16 0,-20 30 474,-3 12 54,24-37-553,1-1 0,1 2 0,2 1 1,1 0-1,-17 55 0,32-86-178,0 1 0,0 0-1,0 0 1,0-1 0,1 1 0,-1 0 0,1 0 0,0 0 0,0-1 0,0 1 0,0 0 0,1 0-1,-1 0 1,1-1 0,-1 1 0,1 0 0,0 0 0,0-1 0,0 1 0,0-1 0,1 1-1,-1-1 1,1 1 0,0-1 0,-1 0 0,1 0 0,0 0 0,0 0 0,4 3 0,-2-4-21,-1 0 0,1 0 0,-1 0 1,1 0-1,-1-1 0,1 1 0,0-1 0,-1 0 1,1 0-1,-1-1 0,1 1 0,0-1 1,-1 1-1,1-1 0,-1 0 0,1-1 0,-1 1 1,0 0-1,0-1 0,1 0 0,-1 0 1,3-3-1,16-13-97,-1 0 1,-1-2-1,-1-1 1,0 0-1,-2-1 1,29-48-1,77-163 735,-121 228-530,1 0 115,-1 0 0,1-1 0,-1 0 1,-1 1-1,1-1 0,1-12 0,-3 17 437,0 14 501,-1 24-705,-1-16-304,2 0 0,0 0 1,4 28-1,-3-45-178,-1 0 0,1-1 0,0 1 0,0 0 1,0 0-1,0-1 0,1 1 0,0-1 0,-1 1 1,1-1-1,1 1 0,-1-1 0,0 0 0,1 0 1,-1 0-1,1-1 0,0 1 0,0-1 0,0 1 1,0-1-1,1 0 0,-1 0 0,0 0 0,5 1 1,-2-1-114,0-1-1,0 0 1,1 0 0,-1-1 0,0 0 0,0 0 0,0 0-1,1-1 1,-1 1 0,0-2 0,0 1 0,0-1 0,0 0-1,0 0 1,5-3 0,9-5-720,0-2-1,32-25 1,-29 20 192,11-12-331,-5 0-463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437 136 480,'4'-17'711,"0"0"-1,0 0 1,-2 0-1,0 0 1,-1-31 0,-1 46 3,0 7 199,-4 116 2725,-36 229 0,-67 119-1889,52-291-1165,-6-2-1,-107 209 1,164-378-627,2-1 0,-1 1 0,1 0 1,0 0-1,0 0 0,1 0 1,0 0-1,0 0 0,0 10 1,2-23-123,1 0 0,0 0 1,0 0-1,0 0 0,0 0 1,1 0-1,0 1 0,0-1 0,5-5 1,7-15-198,103-170-822,-77 135 983,-12 18 145,2 1 0,2 2 0,2 2 0,1 0 0,2 3 0,70-51 0,-99 79 68,1 1 0,0 0-1,0 0 1,1 1 0,-1 1 0,1 0 0,0 0 0,1 1-1,17-3 1,-24 6 7,0 0-1,0 0 0,-1 0 0,1 1 0,0-1 1,-1 1-1,1 0 0,0 1 0,-1-1 1,1 1-1,-1 0 0,0 0 0,0 0 0,1 0 1,-1 1-1,-1 0 0,1 0 0,0 0 1,-1 0-1,1 1 0,-1-1 0,0 1 1,0 0-1,-1 0 0,3 4 0,2 6 19,-1-1 0,0 2 0,-1-1-1,-1 1 1,0-1 0,-1 1 0,0 0-1,-2 0 1,1 1 0,-2-1 0,0 0 0,-1 0-1,-1 1 1,-3 16 0,-3 8 17,-2 0 0,-2 0 0,-1-2 0,-21 42 0,-62 98-107,87-161-25,1 6-854,6-16-2642,1-22 909,2-3 2096,2 0 0,0 1 1,0-1-1,2 1 0,0-1 0,1 1 0,0 1 1,2-1-1,9-16 0,9-26-773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70 640,'84'-31'868,"-71"24"-676,0 1 0,0 1 0,1 1 0,0-1 0,0 2 0,0 0 0,15-1 0,-3 3 372,-18 1-185,1-1-1,0 1 1,0 1 0,14 2-1,-21-3-288,0 1 0,0-1 1,0 1-1,0 0 0,-1-1 0,1 1 0,0 0 1,-1 0-1,1 0 0,0 1 0,-1-1 0,0 0 1,1 1-1,-1-1 0,0 1 0,1-1 0,-1 1 1,0-1-1,0 1 0,0 0 0,-1-1 0,1 1 1,0 0-1,-1 0 0,2 3 0,-1 4 60,-1 0-1,0 0 1,0 0 0,0-1-1,-1 1 1,-1 0-1,1 0 1,-2-1 0,1 1-1,-1-1 1,0 1 0,-1-1-1,0 0 1,-7 11-1,-11 15 12,-49 59 0,45-61-104,4-6-39,-35 34-1,48-51-69,0-1-1,-1 0 0,0-1 0,-1 0 0,1 0 1,-1-1-1,-16 6 0,24-11-30,1 0 0,-1 0 0,1 0 0,-1-1 0,0 1 0,1-1 0,-1 1 0,0-1 0,1 0 0,-1 0 0,0 0 0,0 0-1,1-1 1,-1 1 0,1-1 0,-1 0 0,0 1 0,1-1 0,-1 0 0,1-1 0,0 1 0,-1 0 0,-2-3 0,2 1-12,0-1 0,1 1 1,-1 0-1,1-1 0,0 0 0,0 0 0,0 1 0,0-1 1,1 0-1,0-1 0,0 1 0,0 0 0,-1-7 0,1-2-29,0-1 0,1 0-1,0 0 1,1 0 0,1 0 0,0 1-1,1-1 1,7-20 0,-1 11 93,1 1 0,1 0 1,1 1-1,1 0 1,22-28-1,-30 44 42,-1 0 0,1 0 1,0 0-1,0 0 0,0 1 0,0 0 0,1 0 1,0 0-1,0 1 0,0 0 0,0 0 0,0 0 0,1 1 1,-1 0-1,1 0 0,-1 1 0,1 0 0,0 0 1,0 0-1,0 1 0,-1 0 0,1 0 0,0 1 0,11 2 1,-15-2 24,0 1 1,0-1 0,-1 1-1,1 0 1,0 0-1,-1 0 1,1 0 0,-1 0-1,0 0 1,0 1 0,1-1-1,-2 1 1,1 0 0,0-1-1,0 1 1,-1 0 0,0 0-1,2 5 1,1 1 43,-1 0 0,-1 0 0,1 1 0,1 15 0,-2 40-44,-9 112 0,-2-120-884,0 12-1639,9-50 1332,0-7 67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295 215 832,'30'-180'3223,"-28"151"-1717,-2 23-186,0 19-165,0 26 572,1 12-602,-2 0 1,-3 0 0,-14 79-1,-6-29-624,-26 119 778,-89 244-1,114-403-1121,13-35-157,1 1 0,1 0 0,2 1 0,0 0 0,2 1 0,-5 54 0,11-71-1810,2-28 677,5-39-222,3 24 1151,1 1-1,2 0 1,1 1 0,1 1-1,1 0 1,2 1 0,1 1-1,1 1 1,28-28-1,-39 44 230,1 0-1,0 1 0,1 0 0,0 1 0,0 0 0,13-5 0,-21 10 14,0 1 1,-1-1-1,1 1 1,0 0-1,1 0 0,-1 0 1,0 0-1,0 0 0,0 1 1,1-1-1,-1 1 0,0 0 1,0 0-1,1 0 1,-1 0-1,0 1 0,0-1 1,0 1-1,1 0 0,-1 0 1,0 0-1,0 1 0,0-1 1,0 1-1,-1-1 1,1 1-1,0 0 0,-1 0 1,1 0-1,3 5 0,-1 2 9,0 0-1,-1 1 1,0 0-1,0 0 1,-1 0-1,-1 0 1,0 0-1,0 1 1,-1-1-1,0 16 1,0 7 8,-2-1 1,-6 35-1,0-34-224,-1 0-1,-2-1 1,-1 0-1,-2-1 1,-31 57 0,14-29-2142,30-58 2182,0-1 1,-1 1-1,1 0 0,0-1 1,0 1-1,-1 0 0,1-1 0,0 1 1,-1 0-1,1-1 0,-1 1 1,1 0-1,0-1 0,-1 1 0,1-1 1,-1 1-1,0-1 0,1 0 1,-1 1-1,1-1 0,-1 1 0,0-1 1,1 0-1,-1 0 0,0 1 1,1-1-1,-1 0 0,0 0 0,0 0 1,1 0-1,-1 0 0,-1 0 1,1 0-32,1-1 1,-1 0 0,0 0 0,0 0 0,1-1 0,-1 1 0,0 0 0,1 0 0,-1 0 0,1 0 0,-1-1 0,1 1 0,0 0 0,0 0 0,0-1 0,-1 1 0,1 0 0,0 0 0,0-1 0,1-1 0,-1-32-2069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1 249 464,'0'0'3949,"2"3"-3160,3 4-431,-1 0-1,0 0 0,-1 1 0,1-1 1,-1 1-1,-1 0 0,0 0 0,2 9 0,9 75 1589,-10-60-1541,88 601 1555,-89-576-1845,-2-57-102,1 0-29,-1 0 0,0 0 0,1 0 0,-1-1 0,0 1 0,1 0 0,-1 0 0,0 0 0,1 0 0,-1-1 0,0 1 0,0 0 0,1 0 0,-1-1 0,0 1 0,0 0 0,1 0 0,-1-1 0,0 1 0,0 0 0,0-1 0,1 1 0,-1 0 0,0-1 0,0 1 0,0 0 0,0-1 0,0 1 0,0 0 0,0-1 0,0 1 0,0 0 0,0-1 0,0 1 0,0 0 0,0-1 0,0 0 0,0-391-3067,0 0 5254,1 405-1942,2-1 1,-1 1 0,2-1-1,0 0 1,7 16-1,0 3 43,134 319 1417,-129-315-1591,-8-16-24,51 99 141,-53-107-181,1 0 0,0-1 0,1 0 0,0 0 0,1 0 0,0-1-1,18 14 1,-26-22-24,0 0 0,0 0 0,0 0 0,0 0 0,0 0 0,1-1-1,-1 1 1,0 0 0,0-1 0,1 1 0,-1 0 0,0-1 0,1 0 0,-1 1-1,1-1 1,-1 0 0,0 0 0,1 0 0,-1 0 0,1 0 0,-1 0 0,0 0-1,1 0 1,-1-1 0,1 1 0,-1 0 0,0-1 0,1 1 0,-1-1 0,0 0-1,0 1 1,1-1 0,-1 0 0,0 0 0,0 0 0,0 0 0,0 0 0,0 0-1,0 0 1,0 0 0,0 0 0,-1 0 0,1 0 0,0-1 0,0-1 0,2-5 1,0 0 0,-1 0-1,0 0 1,0 0 0,-1-1 0,0-10 0,0-18 3,-1 0 0,-3 0-1,-10-61 1,-36-106-44,37 159 64,-112-397-237,103 377 201,12 38-1809,5 12-5788,4 23 5038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1105,'28'0'928,"-14"0"80,-4 18 193,-3 3 176,-7 8 47,0 10-159,0 0-401,0 7-304,-17-7-351,17-11-354,-7 1-671,7-8-657,0-10-399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68 560,'0'-21'496,"0"14"-191,0-4-177,0 0-64,0 4-48,17-3-64,1 10-80,-4 0-16,3 0-33,0 0 17,11 0 64,-4 17 64,4 5 64,-21 6 128,10 1 49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2 433 432,'-1'0'65,"1"1"0,0 0 0,0 0 0,0-1 0,0 1 1,-1 0-1,1 0 0,0 0 0,0-1 0,1 1 0,-1 0 0,0 0 0,0-1 0,0 1 0,0 0 0,1 0 0,-1-1 0,0 1 0,1 0 0,-1-1 0,0 1 0,1 0 0,-1-1 0,1 1 1,-1-1-1,1 1 0,0 0 0,-1-1 0,1 1 0,0-1 0,20-11 2623,-7 1-3156,41-25 1061,-20 11-376,2 2 1,44-20 0,-69 36-194,0 1-1,-1-2 1,0 0 0,0 0 0,0-1 0,-1 0-1,11-11 1,-17 14 141,1 0 0,-1 0-1,0 0 1,0-1 0,-1 1-1,1-1 1,-1 0 0,-1 0-1,1-1 1,-1 1 0,0-1-1,0 1 1,-1-1 0,0 1-1,1-12 1,-6 17 26,0 0 0,1 1 0,-1 0 0,0 0 0,1 0 1,-1 0-1,-6 2 0,-5 2-113,1 2 1,0 0 0,0 1-1,1 0 1,-1 1 0,2 0-1,-1 1 1,-21 21 0,-7 10-36,-34 46 1,60-69-4,1 1 0,0 1 0,-15 29 0,27-44-32,-1 1 0,1-1 0,0 0 0,0 1 1,1 0-1,-1-1 0,1 1 0,0 0 0,0 0 0,1 0 0,-1 0 0,1 0 0,0 0 1,0 0-1,1 0 0,0-1 0,0 1 0,0 0 0,0 0 0,1 0 0,-1-1 0,1 1 0,3 4 1,-3-7-7,0 0 0,0 0 0,0 0 0,0 0 1,1-1-1,-1 1 0,0-1 0,1 1 1,-1-1-1,1 0 0,-1 0 0,1 0 0,0-1 1,-1 1-1,1 0 0,0-1 0,3 0 1,58 0-43,-32-1-62,-2 0-442,1-2 0,-1-1 0,-1-1 0,1-1 0,-1-2 0,0-1 0,-1-1 0,0-1 0,0-2 0,-1-1 0,33-22 0,-36 16-95,36-38 1,-27 25 327,70-94-153,-61 81 479,-33 34 97,1 0 0,1 1 1,-1 0-1,2 1 0,-1 0 0,2 1 0,-1 0 1,25-12-1,-36 20-53,0 1 1,0 0-1,-1-1 0,1 1 1,0 0-1,0 0 1,0 0-1,0 0 0,0 0 1,0 0-1,0 0 1,0 0-1,0 0 0,0 0 1,0 0-1,0 1 1,0-1-1,0 0 1,0 1-1,0-1 0,-1 1 1,1-1-1,0 1 1,0-1-1,0 1 0,-1 0 1,1-1-1,0 1 1,-1 0-1,1-1 1,0 1-1,-1 0 0,1 0 1,-1 0-1,1 0 1,-1-1-1,0 1 0,1 0 1,-1 0-1,0 0 1,0 0-1,0 0 0,1 1 1,3 49 1439,-4-46-1346,-2 29 927,-1 0-1,-13 61 1,-4 22 859,20-115-1912,0 3 15,-1-1 0,1 0 0,-1 1-1,0-1 1,0 1 0,0-1 0,-1 0-1,1 0 1,-1 0 0,0 0 0,-3 4-1,-13 12 15,17-38-862,1-4 300,1 7 255,1 1 0,1-1 1,0 1-1,0 0 0,1 0 0,1 0 1,1 1-1,0 0 0,9-15 1,2-2 17,2 1 1,39-46 0,-35 48 225,1 1 0,2 2 0,37-30 0,-55 48 65,1 0 0,-1 0-1,2 1 1,-1 0 0,0 1 0,1 0-1,0 0 1,0 1 0,0 0 0,0 1-1,1 0 1,-1 1 0,1 0 0,-1 1-1,18 1 1,-24 0 3,0 0 1,0 0-1,0 0 1,-1 1-1,1-1 1,0 1-1,-1 0 1,1 0-1,-1 1 1,0-1-1,1 1 1,-1 0-1,0-1 1,-1 1-1,1 1 0,0-1 1,-1 0-1,0 1 1,0-1-1,0 1 1,0-1-1,-1 1 1,1 0-1,-1 0 1,2 7-1,0 1 49,-1 0 0,0 1 0,-1-1 0,-1 0 0,1 1 0,-2-1 0,-2 18 0,-3-10-65,-1 1-1,0-1 0,-2-1 1,0 0-1,-21 31 0,3-2-171,-19 30-3434,48-86-997,5-11 2638,7-8-812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74 1313,'12'-19'433,"-10"12"-189,2 1 0,-1 0 0,1 1 0,0-1 0,0 1 0,0-1 0,10-7 0,-13 24 2248,-3 25-1090,-3-1 1,0 1 0,-18 57-1,-1 3-228,-170 774 1315,185-826-3121,-38 198 1996,30-127-3459,11-14-6357,4-121 7187,-10-15-3070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122 117 592,'-9'-5'441,"0"0"-1,0 0 1,0 1-1,-1 0 0,0 0 1,1 1-1,-1 1 1,0-1-1,0 2 1,-14-2-1,21 3 755,16 0 467,70-1-872,84-12 0,279-40-7812,-379 42 5643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118 337 1040,'-99'94'2271,"98"-93"-2220,-1 0 0,1 0 0,0 0 1,-1 0-1,1 0 0,0 0 0,0 1 0,0-1 0,0 0 1,0 1-1,0-1 0,0 1 0,1-1 0,-1 1 0,0-1 1,1 1-1,-1 0 0,1-1 0,0 1 0,0 0 0,-1-1 1,1 1-1,0 2 0,1-3 7,0 0 0,1 0 0,-1 0 0,0 0 0,0 0 0,0-1 0,0 1 0,1 0 0,-1-1 0,0 1 0,1-1 0,-1 0 0,0 1 0,1-1-1,-1 0 1,1 0 0,-1 0 0,0 0 0,1 0 0,-1 0 0,2 0 0,9-1 148,0 0-1,0-1 0,0-1 0,0 0 1,16-6-1,24-17-3,-2-2-1,0-2 1,-2-3 0,-2-1 0,-1-3-1,-2-1 1,68-79 0,-108 115-189,3-4 46,0-1 0,0 1 0,-1-1 0,0 0 0,0 0 1,-1-1-1,1 1 0,-2-1 0,1 0 0,-1 0 0,0-1 1,3-15-1,-8 24 34,-1-1 1,1 1-1,0 0 1,0 0 0,-1 1-1,1-1 1,0 0-1,0 1 1,0-1 0,-1 1-1,-1 0 1,-20 13 354,0 1 0,1 0 0,1 2 0,-30 27 0,46-38-330,-38 32 294,2 3 1,1 1-1,3 1 0,1 3 0,-42 69 0,74-104-401,0 0 0,0 1-1,1-1 1,0 1-1,1 0 1,1 0 0,0 1-1,1-1 1,-1 13-1,2-17-7,0 1 0,1-1 0,-1 1 0,1-1 0,1 0 0,0 0 0,0 1-1,1-1 1,0 0 0,0-1 0,1 1 0,-1-1 0,2 1 0,5 7 0,-5-11-1,1 1 1,0-1 0,0 1-1,0-2 1,0 1 0,1-1-1,-1 0 1,1 0 0,0-1-1,0 0 1,0 0-1,0 0 1,0-1 0,0 0-1,0-1 1,9 0 0,2 1 3,0-2 0,0 0 1,0-1-1,0-1 0,21-6 0,2-8-394,-1-1-1,0-2 0,-2-1 0,60-45 0,-86 58 36,0 1-580,-1 0 0,0-1-1,-1 0 1,0-1-1,0 0 1,-1 0-1,0-1 1,13-19-1,-19 19-1083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97 208,'-2'-16'217,"1"15"37,0 0 1,0 0-1,1 0 1,-1 0-1,0 0 1,0 1-1,0-1 0,0 0 1,0 0-1,0 1 1,0-1-1,0 1 1,-1-1-1,1 1 1,0-1-1,0 1 1,0-1-1,-1 1 0,1 0 1,0 0-1,0 0 1,-1 0-1,1 0 1,0 0-1,-2 0 1,1 39 1199,3-28-1335,1 0 1,0 0-1,1 0 1,1 0-1,-1-1 1,2 1-1,-1-1 1,1 0-1,1 0 1,0-1-1,0 0 1,11 12-1,-4-3-15,-1 1 0,11 21-1,14 37 76,61 141 376,-13-43-483,-35-70 45,-46-98-114,0-1-1,0 1 0,1-1 0,-1 0 0,2 0 0,-1 0 0,8 6 1,8 9 4,49 55 51,-66-72-52,0-1 0,0 0-1,0 0 1,0 0 0,1 0-1,0-1 1,-1 1 0,1-1-1,0 0 1,0-1 0,0 1 0,10 1-1,68 3 73,-56-8-2,1-2-1,-1 0 0,50-16 0,-42 10 112,137-46 177,9-2-213,-22 11-32,-95 26-88,0 2 0,2 4 0,130-15 0,-179 29-28,385-10-6,-110-7 198,-191 17 0,-30-1-148,0 2 0,133 20 0,-146-12-39,1-3 0,-1-2 0,64-5 1,-16 0 25,-28 2-31,376-9-57,-403 6 53,0 2 0,0 2 0,0 3 1,0 1-1,66 17 0,-99-17-3,5 1 21,0 0-1,40 3 0,90 12 10,-20 0 7,-99-15-62,1 2-1,63 24 1,-66-21 21,39 25 8,17 1 26,-59-24-11,1 0 1,48 13-1,-30-13-21,-1 3 1,46 22 0,-85-36 8,0 1 0,0-1 1,0 0-1,0 0 0,10 0 1,-10-2 4,-1 1 0,0 0 0,1 1 0,-1 0 1,0 0-1,0 0 0,11 6 0,65 30 97,-61-29-24,0 0 0,0 2 0,-2 0 0,38 27 0,-51-30 15,-1 0-1,0 0 1,-1 0 0,0 0 0,0 1 0,-1 0-1,0 0 1,0 0 0,3 15 0,9 18 128,-14-35-167,0 1 1,0-1 0,-1 1-1,0 0 1,0-1 0,-1 1-1,-1 15 1,0-2 28,1-20 495,-3 0-550,0-1-1,0-1 1,0 1-1,0 0 1,0-1 0,1 1-1,-1-1 1,0 0-1,0 0 1,0 0-1,1 0 1,-1-1 0,0 1-1,1-1 1,-1 0-1,1 1 1,0-1 0,0 0-1,0 0 1,0-1-1,0 1 1,0 0-1,0-1 1,1 1 0,-1-1-1,1 1 1,-1-1-1,1 0 1,0 0-1,0 1 1,0-5 0,-2-9-52,1 0 0,0-1 1,1 1-1,3-29 0,-1 9 67,1 22-47,0 0 0,1 0 0,1 1 0,0-1 0,0 1 0,2 0 0,-1 0 0,10-14 1,-6 11 5,1 0 0,1 1 0,0 0 0,1 1 0,1 1 0,16-15 0,94-69-27,-91 78 166,0 2 1,1 2-1,68-24 1,-56 23-67,31-9 39,0 2-1,89-12 1,162-9 11,-32 37 6,-203 9-101,145-15 0,73-23 308,-250 31-141,110 5-1,-68 2-120,859-49 1039,-314 26-48,-532 17-999,-1-6 0,209-44 0,-259 37-23,0-3-1,73-34 1,21-7 343,304-74 1212,-345 106-1572,120-48-1,-236 77-173,1-1-1,0 1 1,-1-1-1,1 0 1,0 0-1,-1 1 1,1-1-1,-1 0 1,1 0-1,-1 0 1,1-1-1,-1 1 1,0 0-1,0 0 1,0-1-1,1 1 1,-1-1-1,0 1 0,-1-1 1,1 0-1,0 1 1,0-1-1,-1 0 1,1 1-1,-1-1 1,1 0-1,-1 0 1,0 1-1,0-1 1,0 0-1,0 0 1,0 0-1,0 1 1,0-1-1,-1-2 1,-1 0-389,1-1 0,-1 1 0,0 0 1,0 0-1,0 0 0,-1 0 0,1 0 1,-1 1-1,0-1 0,0 1 0,0 0 1,-1 0-1,-3-3 0,-38-23-3310,-12 1 361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87 512,'-2'-4'283,"0"-1"0,0 1 0,-1 0 1,0 0-1,0 0 0,0 0 0,0 1 0,-1-1 0,1 1 0,-8-5 0,-9-12 915,18 17-1403,-10-12 4295,12 14-4004,0 1 0,-1 0 0,1 0-1,0 0 1,-1 0 0,1 0 0,0-1 0,-1 1-1,1 0 1,0 0 0,-1 0 0,1 0-1,-1 0 1,1 0 0,0 0 0,-1 0 0,1 1-1,0-1 1,-1 0 0,1 0 0,0 0 0,-1 0-1,1 0 1,0 1 0,-1-1 0,1 0-1,0 0 1,-1 0 0,1 1 0,0-1 0,0 0-1,-1 0 1,1 1 0,0-1 0,0 0 0,0 1-1,-1-1 1,1 0 0,0 1 0,0-1-1,0 0 1,0 1 0,0-1 0,0 0 0,0 1-1,0-1 1,0 1 0,0-1 0,0 0 0,0 1-1,0-1 1,0 0 0,0 1 0,0 0-1,-33 120 2654,-61 142 0,-69 112-2823,56-136 245,60-137-723,-20 46-5844,67-147 5938,-8 16-1790,7-17 2168,1 0-1,0 1 1,0-1-1,0 0 1,0 0-1,-1 1 1,1-1-1,0 0 1,0 0-1,0 1 0,-1-1 1,1 0-1,0 0 1,0 0-1,-1 0 1,1 0-1,0 1 1,-1-1-1,1 0 1,0 0-1,-1 0 0,1 0 1,0 0-1,0 0 1,-1 0-1,1 0 1,0 0-1,-1 0 1,1 0-1,0 0 0,-1 0 1,1 0-1,0 0 1,0 0-1,-1 0 1,1-1-1,0 1 1,-1 0-1,1 0 1,0 0-1,0 0 0,-1-1 1,1 1-1,0 0 1,0 0-1,0 0 1,-1-1-1,1 1 1,0 0-1,0 0 1,0-1-1,0 1 0,-1 0 1,1-1-1,0 1 1,0-1-1,-9-13-1795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153 261 640,'15'-22'352,"0"0"0,2 1 0,1 0-1,0 2 1,1 0 0,1 1 0,1 1-1,1 1 1,0 1 0,1 1 0,0 0-1,47-17 1,-54 27 69,1 1 1,-1 1-1,1 0 0,0 1 1,31 3-1,-13-2 482,-30 0-775,-1 0 0,1 1 0,-1-1 0,1 1 0,-1 0 0,1 0 0,-1 1 0,0-1 0,0 1 0,1 0 0,-1 0 0,0 0 0,-1 0 1,1 1-1,0 0 0,-1 0 0,1 0 0,-1 0 0,0 0 0,0 1 0,0-1 0,-1 1 0,1 0 0,-1 0 0,0 0 0,0 0 0,0 0 0,-1 0 0,3 9 0,1 9 303,-1 0 0,-1 1-1,-1 0 1,-1 38 0,-2-31-106,-1 0 0,-2 0 0,0-1 0,-3 1 0,0-1 0,-20 51 0,9-40 35,-2 0-1,-1-1 0,-2-1 0,-28 35 0,-63 65 1089,98-121-1268,-1-1 0,-1-1-1,-1 0 1,0-1 0,-34 18-1,37-25-84,0 0-1,0-1 1,-1 0-1,0-2 1,0 0-1,0-1 0,0 0 1,-1-2-1,-22 0 1,31 0-69,0-1 1,0-1-1,0 1 0,0-2 1,0 1-1,-12-4 0,19 4-27,0 0-1,0 0 1,-1-1-1,1 1 1,1 0-1,-1-1 1,0 1-1,0-1 1,0 0-1,1 1 1,-1-1-1,1 0 1,-1 0-1,1 0 1,0 0 0,0 0-1,0-1 1,0 1-1,0 0 1,0 0-1,1-1 1,-1 1-1,1 0 1,0-1-1,-1 1 1,1-1-1,0 1 1,1-3-1,-1 4-48,7 6 570,2 12 115,-2 0 1,0 1-1,6 24 0,9 23 775,14 30-536,-18-44-575,44 86 1,-54-122-288,1 0 0,0-1 0,1-1-1,1 0 1,0 0 0,1-1 0,0 0 0,1-1 0,0-1-1,15 9 1,-16-12-18,1 0 0,-1-2 0,1 1 0,1-2 0,-1 1 0,0-2 0,21 3 0,3-2-284,54-3-1,-57-1-224,-30 0 32,1 0 0,-1-1 0,0 1-1,1-1 1,-1 0 0,0 0 0,0 0 0,1-1 0,-1 0 0,0 0 0,-1 0 0,1 0 0,0 0 0,0-1 0,-1 1 0,0-1-1,1 0 1,-1 0 0,0-1 0,-1 1 0,1-1 0,3-5 0,-1 0-676,-1 0-1,1-1 1,-2 1-1,0-1 1,0 0-1,0 0 1,-1 0-1,0-14 1,0-15-1456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29 928,'0'0'3471,"-8"12"606,-49 133 4404,50-117-7521,-4 9-79,2-1 0,2 1 0,2 1 0,-2 45 0,6-59-677,0-10-132,1 0 0,0 1 0,1-1 0,1 0 0,3 17 0,-4-28-67,-1-1 0,1 0 0,0 0 0,-1 0 0,1 0 0,0 0 0,0-1 0,1 1 0,-1 0 0,0 0 0,1-1 0,-1 1 0,1-1 0,-1 1 0,1-1 0,-1 1 0,1-1 0,0 0 0,0 0 0,0 0 0,0 0 0,0 0 0,0-1 0,0 1 0,0 0 0,0-1 0,0 1 0,0-1 0,0 0 0,1 0 0,-1 0 0,0 0 0,0 0 0,0-1 0,0 1 0,0 0 0,0-1 0,0 0 0,0 1 0,0-1 0,0 0 0,2-1 0,15-7-154,0-1-1,-1-1 0,0-1 0,-1 0 1,-1-1-1,0-1 0,18-20 0,-19 18 43,-1-1-1,-1 0 1,0-1-1,-1-1 0,-1 1 1,16-42-1,-21 47 89,-2 0 0,0 0-1,0-1 1,-1 1 0,-1-1 0,-1 0 0,1 0-1,-2 0 1,0 0 0,-1 1 0,0-1-1,-5-20 1,3 27 14,0 0-1,0 1 0,0 0 1,-1 0-1,1 0 0,-2 0 1,1 0-1,-1 1 1,1 0-1,-1 0 0,-1 0 1,1 0-1,-1 1 0,0 0 1,-9-5-1,6 4-60,0 0 0,-1 1-1,0 0 1,0 0 0,-1 1 0,1 0 0,-1 1-1,1 0 1,-18 0 0,10 2-715,-1 0-1,0 2 1,1 0 0,-29 8 0,40-8 123,0 1 0,0-1 0,1 1 0,-1 0 0,1 0 0,0 1 0,0 0 0,0 0 0,0 0 0,1 1 0,0 0 0,0 0 0,0 0 1,0 1-1,-3 6 0,5 0-1799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28 272,'0'-2'76,"0"1"1,0 0-1,-1 0 0,1 0 0,0 0 0,-1-1 1,1 1-1,-1 0 0,1 0 0,-1 0 0,1 0 0,-1 0 1,0 0-1,1 0 0,-1 0 0,0 0 0,0 1 1,0-1-1,1 0 0,-1 0 0,0 1 0,0-1 1,0 0-1,-1 1 0,1-1 0,0 1 0,0 0 1,0-1-1,0 1 0,0 0 0,-2-1 0,0 1 88,1 0-1,-1-1 1,0 1-1,1 0 1,-1 1-1,0-1 0,1 0 1,-1 1-1,0-1 1,1 1-1,-1 0 0,1 0 1,-1 0-1,1 0 1,-5 3-1,-12 12 283,0 1-1,1 1 1,1 1 0,1 0-1,0 1 1,2 1 0,0 0-1,-13 29 1,-5 3-218,28-46-215,0 1 0,0-1 0,1 1 0,0-1 0,1 1-1,0 0 1,0 0 0,1 0 0,-1 0 0,2 0 0,-1 0-1,1 0 1,1 1 0,-1-1 0,4 11 0,-4-17-9,0 1 1,1-1-1,0 1 1,0-1-1,0 1 1,0-1 0,0 0-1,0 0 1,0 1-1,1-1 1,-1 0-1,1 0 1,0 0-1,-1-1 1,1 1-1,0 0 1,0-1-1,0 1 1,0-1 0,1 1-1,-1-1 1,3 1-1,5 2-2,1 0-1,1-1 1,21 3 0,-25-5-3,-1 0 0,0 0 0,1 1 0,-1 0 0,0 0 0,0 1 0,0 0 0,0 0 0,7 5 0,-2 1 16,0 1 0,-1 1 0,0 0 0,0 1 0,-1 0 0,-1 0 0,0 1 0,-1 1 0,0-1 0,-1 1 0,-1 0 0,0 1 0,-1 0 0,0 0 0,-1 0 0,-1 0 0,2 26 0,-3-2 148,0-12-4,-1 0-1,-4 39 0,3-60-115,-1 0-1,0 0 1,-1 0-1,1 0 1,-1-1-1,0 1 1,0 0-1,-1-1 0,0 0 1,0 1-1,0-1 1,-1 0-1,1-1 1,-1 1-1,0-1 1,-7 6-1,7-7-11,-1-1 0,1 1-1,-1-1 1,0 0 0,0-1 0,1 1-1,-1-1 1,0 0 0,0 0 0,0-1-1,-1 0 1,1 1 0,0-2 0,0 1-1,0 0 1,-8-3 0,2 1-17,1-1 1,0 0-1,-1 0 1,1-2 0,0 1-1,-15-10 1,5 1-304,1-2 1,1 1 0,0-2 0,-22-25 0,29 27-688,0 0 0,1-1 0,0 0 0,1-1 0,1 1-1,-10-27 1,6 3-2828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76 768,'23'-37'1079,"3"-2"10899,-27 48-10847,-1 0 0,0 0 0,0 0 0,-1 0 1,0-1-1,0 1 0,-8 12 0,-4 13 1025,-70 165 2538,-6 14-1651,75-172-3043,-1 0 0,1 2 0,2 0 0,2 1 0,2 0 0,-5 55 0,13-59 0,1 0 0,2 0 0,7 44 0,-5-71 0,0 0 0,1 0 0,0 0 0,1-1 0,0 1 0,1-1 0,0 0 0,1 0 0,1-1 0,0 0 0,0 0 0,17 16 0,-20-23 0,0 1 0,0-1 0,0 0 0,1 0 0,-1-1 0,1 1 0,0-1 0,0-1 0,0 1 0,12 2 0,-4-2 0,0-2 0,1 1 0,21-2 0,-20 0 0,-14 0-125,-1 0 1,0 0-1,0-1 0,0 1 1,0 0-1,0 0 0,0-1 1,1 1-1,-1 0 0,0-1 1,0 1-1,0-1 0,0 1 1,0-1-1,0 0 0,1 0 1,-1-1-368,0 1 1,0 0 0,-1-1-1,1 1 1,0 0-1,0-1 1,-1 1-1,1-1 1,-1 1 0,1-1-1,-1 1 1,0-1-1,0 0 1,0 1-1,0-1 1,0-2 0,0 1-372,0 0 0,0 0 0,-1 1 0,1-1 0,-1 0 0,0 0 1,0 1-1,0-1 0,0 0 0,0 1 0,-1-1 0,1 1 1,-1 0-1,-2-4 0,-5-2-3686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96 256,'3'-10'643,"3"3"-348,-1-1-1,0 0 1,0 1 0,0-2-1,-1 1 1,3-10-1,-6 15 245,1 2-374,-1 0 0,0 1-1,1-1 1,-1 0 0,0 0-1,0 0 1,0 0 0,0 0 0,0 0-1,0 0 1,0 0 0,0-1-1,0 1 1,1-3 0,16 16 1299,-11-2-1183,-1-1 0,0 2-1,0-1 1,-1 1-1,-1 0 1,0 0 0,0 0-1,-1 0 1,-1 1 0,3 18-1,0-3-29,8 65 190,-3 0 1,-5 1-1,-6 96 0,-1-63 160,1-101-444,-2-1 0,0 1 0,-2-1 0,-10 34 0,-8 38 160,20-74-328,-1 5 791,2-48-362,2-9-371,-1 2-27,2-1 1,0 1 0,2 0-1,6-28 1,4 10 31,1 0 0,3 1 0,1 1 0,3 1 0,1 0 0,2 2 0,38-51 0,-56 85-57,10-14-123,0 1 1,1 0-1,29-24 1,-14 18-614,-17 11-463,2 1 0,0 1 0,0 1-1,1 1 1,26-13 0,48-16-3887,-67 32 3950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1 579 800,'9'30'3690,"-4"-29"-3546,-1 0 0,0-1 0,1 1 0,-1-1 0,0 0 0,1 0-1,-1 0 1,0-1 0,1 0 0,-1 1 0,0-2 0,0 1 0,0 0 0,0-1 0,0 0 0,4-2 0,31-12 574,-1-2 1,0-2 0,-2-1-1,48-37 1,-27 14-97,-35 28-376,-2 0 0,1-1 0,22-26 0,-23 21-134,-11 12-69,0 0 0,0 0 1,-1-1-1,0 0 0,10-20 0,-11 17 10,-2 1 1,0-1-1,0 0 0,-1-1 1,-1 1-1,0-1 1,-1 0-1,-1 1 0,0-1 1,-1 0-1,-2-19 0,2 32-20,-1 1 1,1-1-1,0 1 0,-1 0 0,1-1 0,-1 1 0,1-1 0,-1 1 0,1 0 0,-1-1 0,0 1 0,0 0 0,0 0 0,0 0 1,0 0-1,0 0 0,0 0 0,0 0 0,0 0 0,0 0 0,-1 0 0,1 0 0,0 1 0,-1-1 0,-1 0 0,0 0-5,-1 1 0,1 0-1,0-1 1,0 1 0,0 1 0,-1-1-1,1 0 1,0 1 0,0 0-1,0-1 1,-4 3 0,-2 0-21,0 1 0,0 1 0,0-1 1,1 1-1,0 1 0,-14 11 1,-7 14-7,1 2 0,1 1 0,2 0 0,2 2 0,1 1 0,-28 66 1,45-87-11,0 0-1,1 1 1,1-1 0,0 1 0,1 0 0,1 0 0,1 0 0,0 0 0,6 34 0,-6-48-68,1 0 0,-1 0 0,1 0 0,0-1 0,0 1 0,0 0 1,1 0-1,-1-1 0,1 1 0,-1-1 0,1 1 0,0-1 0,0 0 0,0 0 0,0 0 0,0 0 1,0 0-1,1 0 0,-1 0 0,1-1 0,-1 0 0,1 1 0,-1-1 0,1 0 0,3 1 0,4 0-578,1-1-1,-1 0 0,1-1 1,-1 0-1,20-3 1,-25 3 454,25-6-1282,-1 0 0,1-2-1,29-11 1,-23 2 395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465 206 592,'3'-17'335,"-1"-1"0,-1 0 0,0 1 0,-1-1 0,-1 1 0,-4-19-1,5 33-233,-1 0 0,0 0-1,0-1 1,0 1 0,0 0-1,0 0 1,-1 0 0,1 0-1,-1 1 1,0-1 0,0 0-1,0 1 1,0-1 0,-1 1-1,1 0 1,0 0 0,-1 0-1,0 0 1,1 0 0,-1 0-1,0 1 1,0-1 0,0 1-1,0 0 1,0 0 0,-1 0-1,1 0 1,0 1 0,0-1-1,0 1 1,-1 0 0,1 0 0,0 0-1,-1 0 1,1 0 0,0 1-1,0 0 1,-1-1 0,-5 4-1,-3 0 114,-1 0-1,1 1 1,0 1-1,0 0 1,0 1-1,1 0 1,0 1-1,1 0 1,0 0-1,0 1 1,-13 16-1,-11 15 428,-44 69-1,77-108-633,-12 20 57,0 1-1,1 1 1,1 0-1,1 1 1,1 0-1,1 0 1,1 1 0,2 0-1,0 0 1,2 0-1,-1 40 1,4-62-83,-1 0 1,1 0-1,0 0 1,0 0-1,1 0 0,-1 0 1,1-1-1,-1 1 1,1 0-1,0 0 0,0 0 1,0-1-1,1 1 0,-1-1 1,0 1-1,1-1 1,0 1-1,0-1 0,-1 0 1,1 0-1,1 0 1,-1 0-1,0 0 0,0 0 1,1-1-1,-1 1 1,1-1-1,-1 1 0,1-1 1,0 0-1,0 0 1,-1 0-1,1-1 0,0 1 1,0 0-1,0-1 1,5 0-1,-2 0-61,1-1-1,-1 1 1,1-2 0,-1 1-1,1-1 1,-1 0-1,0 0 1,0 0 0,0-1-1,0 0 1,0 0 0,-1-1-1,0 1 1,1-1 0,-1-1-1,8-7 1,44-61-192,-3-2 0,70-130 0,-122 203 292,27-44 163,-28 43-129,1 1-1,-1 0 1,1 0-1,0 0 1,-1 0-1,1 1 0,0-1 1,0 0-1,0 1 1,0-1-1,1 1 1,-1 0-1,0 0 1,1 0-1,-1 0 1,5-1-1,-6 2 15,-1 1 0,1 0 0,0-1 0,-1 1 0,1 0 0,0 0 0,-1 0 0,1 0 0,-1 0 0,1 0 0,-1 0 0,0 0 0,1 0 0,-1 0 0,0 0 0,0 0 0,0 0 0,0 0 0,0 0 0,0 0 0,0 0 0,0 0 0,0 1 0,0 40 578,-1-28-368,-3 46 38,-4 0 0,-2-1 0,-32 108 0,7-34-198,-32 135-99,-19 86-41,-41 119-1056,68-321-2769,48-133 1946,10-19 1793,1-1 1,-1 0-1,1 1 0,-1-1 0,1 1 0,-1-1 0,1 0 1,0 0-1,-1 1 0,1-1 0,0 0 0,0 0 1,0 1-1,0-1 0,-1 0 0,1 0 0,0 1 0,0-1 1,0 0-1,1 0 0,-1 0 0,0 1 0,0-1 0,1-1 1,-1-33-2025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51 864,'10'-46'1993,"-10"45"-1938,0 1-1,0 0 0,0-1 0,-1 1 0,1 0 1,0 0-1,0 0 0,-1-1 0,1 1 0,0 0 1,0 0-1,-1 0 0,1-1 0,0 1 0,-1 0 1,1 0-1,0 0 0,-1 0 0,1 0 0,0 0 1,0 0-1,-1 0 0,1 0 0,0 0 0,-1 0 1,1 0-1,0 0 0,-1 0 0,1 0 0,0 0 1,-1 0-1,1 0 0,0 0 0,-1 0 0,1 0 1,0 1-1,-1-1 0,1 0 0,-1 1 0,1-1 158,-6 3 53,0 0 0,1 1 0,0 0 0,0 0 0,0 0 0,0 1 1,1-1-1,0 1 0,0 0 0,0 1 0,-5 8 0,-10 13 620,2-4-300,1 0-1,2 1 1,-14 30-1,2-4-49,13-25-359,1 0-1,1 1 0,1 1 0,1-1 1,1 2-1,2-1 0,1 1 0,1 0 1,-1 55-1,5-79-165,0 0-1,0-1 1,0 1-1,1 0 1,-1-1-1,1 1 1,0 0-1,0-1 1,0 1 0,0-1-1,1 0 1,0 1-1,-1-1 1,1 0-1,0 0 1,5 5-1,-5-6-2,1 0 0,-1-1 0,1 1 0,0-1 0,0 1-1,0-1 1,0 0 0,0 0 0,0 0 0,0 0-1,0-1 1,0 1 0,0-1 0,0 0 0,1 0 0,-1 0-1,0 0 1,0 0 0,5-2 0,3-1-46,0 0 0,0-1 0,0 0 0,0-1 0,-1 0 0,0 0 0,0-1 0,0-1 0,0 0 0,-1 0 0,-1-1 0,1 0 0,-1 0 0,9-13 0,2-4-151,-1 0 0,-2 0 0,0-2 1,16-38-1,86-176-120,-92 179 345,-21 47-185,1 1 0,0 0 0,9-14 0,-14 26-616,0 2 527,0 0 0,0 1-1,0-1 1,0 0 0,-1 0 0,1 1-1,0-1 1,0 0 0,0 1 0,0-1-1,0 1 1,0-1 0,-1 1 0,1-1-1,0 1 1,-1 0 0,1-1 0,1 2-1,8 6-1889,-3-7 344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146 291 720,'18'18'625,"-18"11"111,0-1 32,0 11-95,-35 0-33,7 0-16,14 0-80,-13-11-95,9 1-241,-6-12-96,7 5-256,17-12-401,0-20-3664</inkml:trace>
  <inkml:trace contextRef="#ctx0" brushRef="#br0" timeOffset="1">164 57 784,'0'-28'913,"0"21"191,0-4 33,0 0-49,-18 11 529,18 11-1761,0 7-400,18 3-321,-12-3-239,12 3 63,-1-3 129,-3 0 112,3 3-401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94 144,'103'153'2254,"-101"-149"-2167,1-1-1,0 0 0,1 0 0,-1-1 0,0 1 1,1-1-1,0 1 0,-1-1 0,1 0 0,0 0 1,0-1-1,0 1 0,0-1 0,0 0 0,1 0 1,5 0-1,-8 0-56,1 0 0,0-1 0,-1 0 1,1 0-1,0 1 0,-1-2 0,1 1 0,0 0 1,0 0-1,-1-1 0,1 0 0,-1 1 1,1-1-1,0 0 0,-1 0 0,1-1 0,-1 1 1,0 0-1,0-1 0,1 1 0,-1-1 0,0 0 1,0 0-1,0 0 0,-1 0 0,4-4 0,1-9-29,-1 0-1,-1 0 1,0-1-1,-1 0 1,0 0-1,-1 0 1,-1 0-1,-1 0 1,0 0-1,-5-29 1,5 43 50,0-1-1,-1 1 1,1 0 0,0-1 0,-1 1-1,0 0 1,1 0 0,-1-1 0,0 1-1,0 0 1,-1 0 0,1 0 0,0 0 0,0 0-1,-1 0 1,0 0 0,1 1 0,-1-1-1,0 0 1,0 1 0,0 0 0,1-1-1,-2 1 1,1 0 0,0 0 0,0 0 0,0 0-1,0 0 1,-1 1 0,1-1 0,0 1-1,-1-1 1,-2 1 0,-1 1 16,1-1 0,0 1 1,0 1-1,1-1 0,-1 1 0,0 0 1,0 0-1,1 0 0,-1 0 0,1 1 0,-1 0 1,1 0-1,0 0 0,-5 6 0,-17 18-31,2 2 0,1 1-1,1 1 1,1 0-1,2 2 1,1 0-1,2 1 1,-21 63 0,32-83-153,1 0 1,1 0-1,0 0 1,1 1-1,1-1 1,0 0-1,1 1 1,2 25-1,-2-38 45,1-1 0,-1 1 0,0 0 0,0-1 1,0 1-1,1 0 0,-1-1 0,1 1 0,0-1 0,-1 1 0,1-1 0,0 1 0,0-1 0,0 1 0,0-1 1,0 0-1,0 1 0,0-1 0,1 0 0,-1 0 0,0 0 0,1 0 0,-1 0 0,0 0 0,1 0 0,-1-1 1,1 1-1,0 0 0,-1-1 0,1 1 0,0-1 0,-1 0 0,1 1 0,0-1 0,-1 0 0,1 0 0,0 0 1,2-1-1,1 0-126,0 0 1,0 0 0,0-1 0,-1 0 0,1 0 0,0 0 0,-1-1-1,1 0 1,-1 1 0,0-1 0,6-6 0,17-19-508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1 107 576,'11'-17'230,"35"-42"423,-43 56-564,-1 0 0,1 1 0,0-1 0,0 1 0,0 0 0,0 0 0,1 0 0,-1 0 0,1 0 0,-1 1 0,1-1 0,-1 1 0,1 0 0,0 0 0,-1 1 0,6-1 0,-7 1-15,0 0 0,0 0 0,0 1 0,-1-1 1,1 1-1,0 0 0,0-1 0,0 1 0,0 0 0,0 0 0,-1 0 0,1 0 0,0 0 0,-1 1 0,1-1 1,-1 1-1,0-1 0,1 1 0,-1-1 0,0 1 0,0-1 0,0 1 0,0 0 0,0 0 0,0 0 1,0-1-1,-1 1 0,1 0 0,-1 0 0,1 0 0,-1 0 0,0 3 0,2 11 273,-1 0 0,0-1 0,-2 22 0,0-11-178,-2 5-83,-1 0 0,-1 1 0,-2-2 0,-18 55 0,12-46-78,2 1 0,-6 44-1,8-19 5,4-39 8,5-26-19,0 0 1,0 0-1,0 0 1,0 0 0,-1 0-1,1 0 1,0 0-1,0 0 1,0 0 0,0 0-1,0 0 1,0 0-1,0 0 1,0 0-1,0 0 1,-1 0 0,1 0-1,0 0 1,1-21-146,2 1 1,0-1-1,1 1 1,1 0 0,14-38-1,48-90-1111,-54 123 811,2 0-1,0 1 1,2 1-1,0 0 0,2 1 1,0 1-1,23-19 1,7 0-429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0 976,'-9'29'703,"-1"-1"-1,-2 0 0,-1-1 0,-16 27 0,-24 49 875,46-84-1353,-9 19 405,-13 47 1,26-74-540,0 1 1,1 0 0,0 0 0,1 0 0,1 0-1,0 0 1,0 0 0,4 19 0,-4-29-86,0 0 0,1 0 0,-1 0 0,1-1 0,-1 1 0,1 0 0,0-1 0,0 1 0,-1 0 0,1-1 0,0 1 0,1-1 0,-1 1 0,0-1 0,0 0 0,1 1 0,-1-1 0,0 0 0,1 0 0,-1 0 0,1 0 0,0 0 0,-1 0 0,1 0 0,0-1 1,0 1-1,-1-1 0,1 1 0,0-1 0,0 0 0,0 1 0,-1-1 0,1 0 0,0 0 0,0 0 0,0-1 0,0 1 0,-1 0 0,1-1 0,0 1 0,0-1 0,3-1 0,3-1-16,0-1 0,0 1 0,0-2 0,-1 1 0,0-1 0,1 0 0,9-10 0,-5 4 11,0-1-1,-1-1 1,0 0 0,-1-1 0,-1 0-1,0 0 1,-1-1 0,-1 0 0,0 0-1,6-22 1,-8 15-32,17-87 140,-21 97-46,1-1-1,-2 0 1,0 0-1,0 1 1,-2-1 0,-3-18-1,5 27-72,-1 1 1,0-1-1,-1 1 0,1 0 0,-1-1 0,1 1 0,-1 0 1,0 0-1,0 0 0,0 0 0,-1 1 0,1-1 1,-1 1-1,1-1 0,-1 1 0,0 0 0,0 0 1,0 0-1,0 0 0,0 0 0,0 1 0,-1-1 1,1 1-1,0 0 0,-1 0 0,-6 0 0,2 0-320,0 0-1,0 1 0,0 1 1,0-1-1,0 2 0,1-1 0,-1 1 1,0 0-1,0 0 0,-8 4 1,-16 4-1588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507 197 288,'0'-7'155,"0"-1"0,0 0 0,1 1 0,0-1 0,0 0-1,1 1 1,-1-1 0,2 1 0,-1 0 0,1 0 0,0 0 0,1 0 0,0 0 0,0 1-1,0 0 1,1-1 0,7-7 0,18-34 2292,-25 35 2284,-7 29-2118,1-2-2015,-1-1 0,0 1 0,-1-1 0,0 0 0,-1 0-1,-1 0 1,-6 12 0,-8 23 534,-53 210 2515,6-17-2380,-64 133-621,-115 413-894,236-732-497,8-44 171,0 1-1,-1-1 1,-1 0-1,0 0 1,-4 11-1,33-89-14944,-3 13 13393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5848 39 512,'0'-31'1859,"-2"23"3192,-74 8 3166,-40 0-5496,104 2-2525,0 0 0,1 1 0,-1 0-1,1 1 1,0 1 0,0 0-1,1 0 1,-20 13 0,-4 1 379,-4-1-43,16-8-253,1 1 0,0 1 1,1 0-1,0 1 0,-21 20 0,26-20-112,-1 0 0,-27 15 0,25-17-35,1 1 0,-28 23-1,19-12 64,-42 28-1,-13 10-87,12 7-21,46-44 9,-48 40-1,16-19 5,-64 69 0,-16 15 47,9-9-85,20-16-28,-2 5-67,72-70 35,-1-2-1,-50 38 1,-312 248 73,368-299-64,-47 27 0,-30 23-24,52-33 19,-71 41 0,-49 32-20,27-16 22,-2-7 19,-144 89-97,216-123 109,49-34-41,-1-1 0,-39 20 0,-160 89 22,80-42 21,-39 33-32,125-79 3,-470 334-72,485-342 106,-100 60-80,-189 141 67,200-143-64,-16 25 27,124-98-23,10-5 34,-2-1-1,-28 13 1,23-8 29,3-3-86,13-10 1275,11-6-1535,-1 1 0,1-1 0,-1 0 0,0 1 0,1-1 0,-1 0 0,1 1 0,-1-1 0,0 0 0,1 0 0,-1 1 0,0-1 0,1 0 1,-1 0-1,0 0 0,1 0 0,-1 0 0,0 0 0,0 0 0,1 0 0,-1 0 0,0-1 0,1 1 0,-1 0 0,0 0 0,1-1 0,-1 1 0,1 0 1,-1-1-1,0 1 0,1 0 0,-1-1 0,1 1 0,-1-1 0,1 1 0,-1-1 0,1 1 0,0-1 0,-1 1 0,1-1 0,0 0 0,-1 1 0,1-1 1,-1-1-1,-15-21-3923,1 3 520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96,'0'-69'1667,"0"63"-639,0 9 11,0 39 600,-1 43 69,4 0-1,20 118 1,28 18-303,-42-192-1264,1 0 0,2 0 0,1-1 0,1 0 0,28 39 0,-38-60-135,0-1-1,1 0 1,0 0-1,0 0 1,1-1 0,-1 0-1,1 0 1,0 0-1,1-1 1,-1 1-1,1-2 1,0 1-1,0-1 1,0 0 0,13 3-1,-15-5-96,1 0-1,0 0 1,0-1 0,0 0-1,-1 0 1,1-1 0,0 0-1,0 0 1,-1 0 0,1-1-1,-1 1 1,1-1 0,-1-1-1,0 1 1,0-1-1,0 0 1,0 0 0,0 0-1,0-1 1,-1 1 0,4-6-1,4-1-555,-2-2-1,1 0 1,-2 0-1,9-14 1,-15 23 405,-1-1 0,0 0 0,0 0 0,0 1 0,0-1 0,-1 0 0,0 0 1,1-1-1,-2 1 0,1 0 0,0 0 0,-1 0 0,0-1 0,0 1 0,0 0 0,0 0 0,-1-1 0,1 1 1,-4-8-1,-10-6-1052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1066 720,'1'-16'452,"-4"-20"1072,2 35-1449,1 0-1,-1 0 0,0 0 0,1 0 0,-1 0 0,0 0 0,0 0 1,0 0-1,0 0 0,0 1 0,0-1 0,0 0 0,0 0 1,0 1-1,0-1 0,0 1 0,0-1 0,-1 1 0,1 0 1,0-1-1,0 1 0,0 0 0,-1 0 0,1 0 0,0 0 1,0 0-1,-3 0 0,-5 0 263,-1 1 0,1 0 0,-1 0 0,1 1 0,0 0 0,0 0 0,0 1 0,0 1 1,-17 8-1,5 1 268,0 1 0,-32 30 0,19-13-306,2 1 0,0 1 0,3 2 1,0 1-1,3 1 0,1 2 0,1 0 0,3 2 0,-26 65 0,44-94-258,0 1 0,0 0 0,1 1 1,0 13-1,2-23-35,0 0-1,0 0 1,1 1 0,-1-1-1,1 0 1,0 0 0,3 7-1,-4-10-5,1 0 0,-1 0-1,1 0 1,-1 0 0,1 0-1,0 0 1,-1 0 0,1-1-1,0 1 1,0 0 0,0 0-1,0-1 1,0 1 0,0 0 0,0-1-1,0 1 1,0-1 0,0 1-1,0-1 1,0 1 0,0-1-1,0 0 1,0 0 0,0 0-1,1 1 1,0-1 0,9-2-102,-1 1 1,1-1 0,0-1 0,-1 0-1,0 0 1,1-1 0,-1 0 0,-1-1-1,1 0 1,-1-1 0,0 0-1,0 0 1,9-9 0,9-8-295,-1-2-1,38-47 1,-35 35 164,-2-1-1,-2-2 1,-2-1-1,28-64 1,52-184-183,-72 195 343,68-226 23,69-192 2294,-169 517-1931,0 0 0,0 0 0,1 0 0,-1 0 0,1 0 0,1 0 0,0 6 0,-1 27 304,-17 50 234,-30 94 1,13-56-659,-103 349 84,6-20-286,124-422 2,1 1 0,3 0 0,0 66 0,3-95-28,0 1 0,0-1 0,1 1 0,0-1 0,0 1 0,0-1 0,1 0 0,0 0 0,-1 1 0,2-1 0,-1 0 0,1-1 0,0 1 0,6 7 0,-7-9-52,1-1-1,-1 1 0,1-1 0,0 0 0,0 0 0,0 0 1,1-1-1,-1 1 0,0-1 0,1 0 0,-1 0 0,1 0 1,-1 0-1,1 0 0,-1-1 0,1 0 0,-1 1 0,1-2 1,0 1-1,-1 0 0,1 0 0,-1-1 0,7-2 0,8-2-320,-1-2 1,1 0-1,-1-1 0,-1-1 0,0-1 0,0 0 0,0-1 0,-2 0 0,1-1 0,24-28 1,1-6-600,-2-2 1,34-55 0,-68 97 951,123-198-940,-107 167 1046,-1 0 0,-3-1 0,22-70 0,-35 63 554,-3 33-159,-20 30 492,-3 3-570,1 2 0,1 0 0,1 1-1,1 1 1,1 1 0,-19 39 0,26-43-201,0 0 1,2 1 0,1 0 0,1 0 0,1 1 0,1 0-1,1 0 1,-1 44 0,5-61-148,0 9 59,0 0 1,5 32-1,-3-42-67,-1 0-1,1 0 1,1 0-1,-1-1 1,1 1-1,0-1 1,0 1 0,1-1-1,0 0 1,6 7-1,-7-7-45,1-1 0,-1 0-1,1-1 1,0 1 0,0-1-1,0 1 1,0-1 0,0 0 0,1-1-1,-1 1 1,1-1 0,0 0-1,0 0 1,0 0 0,0-1-1,0 0 1,0 0 0,0 0 0,1-1-1,-1 1 1,0-1 0,8-1-1,-6 2-211,0-1 0,0 0-1,0-1 1,0 0-1,0 0 1,0 0-1,0-1 1,0 0-1,0 0 1,-1-1 0,1 1-1,-1-1 1,0-1-1,0 0 1,0 1-1,0-2 1,-1 1-1,10-10 1,63-70-3079,-27 35 1750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382 106 1217,'-8'-25'399,"-7"-24"518,15 47-799,-1 0-1,0-1 1,0 1 0,0 0-1,0 0 1,0 0 0,-1 0-1,1 0 1,-1 0 0,1 0-1,-1 0 1,0 0 0,-3-2 0,5 4-57,-1 0 1,0 0-1,0 0 1,0 0 0,0-1-1,0 1 1,0 1-1,0-1 1,0 0-1,0 0 1,0 0 0,0 0-1,0 1 1,0-1-1,0 0 1,0 1 0,0-1-1,0 1 1,1-1-1,-1 1 1,0-1 0,0 1-1,1 0 1,-1-1-1,0 1 1,1 0-1,-1 0 1,0 1 0,-16 24 744,16-24-693,-19 47 750,1 0 0,3 0 0,2 2 0,2 0 0,-5 52 0,-3 7 60,-132 706 537,143-769-2148,2 1 1,-1 77-1,16-143-300,1 5 829,57-137-261,-42 92 391,52-94 1,-65 135 36,0 0-1,1 1 0,1 0 1,0 1-1,1 1 1,1 0-1,0 1 0,0 1 1,29-17-1,-38 25 30,2 0 0,-1 1 0,0 0 0,1 1 0,-1-1 0,1 2-1,0-1 1,-1 1 0,13-1 0,-16 2-15,-1 0 0,0 0 0,0 1-1,1-1 1,-1 1 0,0-1 0,0 1 0,0 0 0,0 0-1,0 1 1,0-1 0,0 0 0,0 1 0,0 0 0,0 0-1,-1 0 1,1 0 0,-1 0 0,0 0 0,1 1 0,-1-1-1,0 1 1,0-1 0,-1 1 0,3 4 0,1 4 9,-1 1 1,0 0-1,0 0 0,-1 0 1,-1 0-1,0 1 1,-1-1-1,0 1 0,-1-1 1,0 1-1,-2 14 1,-1-9-9,-1-1-1,-1 0 1,0 0 0,-1 0 0,-1-1 0,0 0 0,-14 21 0,7-15-70,-2 0-1,0-1 1,-2 0 0,0-2-1,-1 0 1,-1-1 0,-1-1 0,0-1-1,-1-1 1,-35 18 0,37-22-263,15-8 114,0 0 0,1 0 0,-1 0 0,0-1 0,0 0 0,0 0 1,0 0-1,-1-1 0,1 1 0,0-1 0,-1-1 0,1 1 0,-1-1 0,1 0 0,-8 0 0,11-2 52,0 1 0,1 0 0,-1-1-1,0 1 1,1-1 0,0 1 0,-1-1-1,1 0 1,0 1 0,0-1-1,0 0 1,0 0 0,0 0 0,0 0-1,0 0 1,1 0 0,-1 0-1,1 0 1,0 0 0,-1 0 0,1 0-1,0-1 1,0 1 0,0 0 0,1 0-1,-1 0 1,1-3 0,10-63-1657,7 19 745,14 2-366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1 560,'2'0'26,"-1"0"1,0 0-1,0 0 0,0 0 0,1 1 1,-1-1-1,0 1 0,0-1 0,0 0 0,0 1 1,0 0-1,0-1 0,0 1 0,0 0 0,0-1 1,0 1-1,0 0 0,0 0 0,-1 0 1,1 0-1,0 0 0,-1 0 0,1 0 0,-1 0 1,1 0-1,-1 0 0,1 0 0,-1 0 0,1 1 1,-1-1-1,0 0 0,0 2 0,2 49 502,-3-32-277,0 22 548,-12 68 0,9-80-392,2 0 1,1 1 0,1-1-1,5 32 1,-5-56-360,1 0 0,0 0 0,0 0 1,0 0-1,0-1 0,1 1 0,0 0 0,1-1 0,4 10 0,-5-13-35,0 0 0,0 0 0,-1 0 0,1-1 0,0 1 0,1-1 0,-1 1-1,0-1 1,0 0 0,1 0 0,-1 0 0,0 0 0,1 0 0,-1 0 0,1-1 0,0 1-1,-1-1 1,1 0 0,-1 0 0,1 0 0,-1 0 0,1 0 0,0 0 0,-1-1-1,5-1 1,6-1 0,0-1-1,0-1 1,0 0-1,0-1 1,-1-1-1,0 0 1,0 0-1,-1-1 1,0 0-1,0-1 0,-1-1 1,0 0-1,-1 0 1,0 0-1,-1-1 1,0-1-1,7-12 1,-7 11 43,0-2 0,0 1 0,-2-1 0,0 0 1,-1-1-1,0 1 0,-1-1 0,-1 0 0,0 0 1,-1-1-1,-1 1 0,-1 0 0,0 0 0,-4-23 1,4 35-10,-1 0 1,0 0 0,0 0-1,-1 1 1,1-1 0,-1 0-1,1 1 1,-1-1 0,0 1-1,-1 0 1,1-1 0,-1 1-1,1 0 1,-1 1 0,0-1-1,0 0 1,0 1 0,0-1-1,-5-1 1,2 1 4,0 1 0,0-1 0,-1 2-1,1-1 1,-1 1 0,1 0 0,-1 0 0,1 1 0,-1-1 0,-11 3-1,-3 0-81,1 2 0,-1 1 0,1 0 0,0 2-1,1 0 1,-24 13 0,10-4-460,8-4-96,1 1 0,1 1 1,-23 16-1,11 2-2015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31 1105,'1'-2'206,"0"0"0,0 0 0,0 0 0,-1 0 0,1 0 0,-1 0 0,1 0 0,-1 0 0,0 0 0,0-1 0,0 1 0,0-3 0,-1 5-40,0 0 0,0 1 0,1-1 0,-1 0 0,0 1 0,0-1 0,1 1 0,-1-1 0,0 1 0,1 0 0,-1-1 0,0 1 0,1 0 0,-1-1 0,1 1 0,-1 0 0,1 0 0,-1-1 0,1 1 0,0 0 0,0 0 0,-1 0 0,1 0 0,0-1 0,0 1 0,0 0 0,0 2 0,-125 295 7359,-83 137-5185,-67 67-1945,184-342-429,-43 73-1509,36-82-6490,83-132 5088,6-16 203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1031 368,'7'-15'485,"-1"-1"0,-1 0 0,0 0 0,-1 0-1,-1-1 1,0 1 0,-1-1 0,-1 1 0,-2-34 0,1 46-238,-3 3-23,1 0 0,0 1 0,-1-1 0,1 1 0,0 0 0,-1-1 1,1 1-1,-1 0 0,1 1 0,0-1 0,-1 0 0,1 1 0,-5 1 0,-3 3 5,0 1 0,1 0 0,-1 0 0,1 1 0,1 0 0,-1 1 0,1 0 0,-13 17 0,0-1 138,-9 10-61,1 1 1,2 1-1,2 2 1,1 0-1,2 2 1,-29 74-1,45-94-268,1 0 1,0 1-1,2-1 0,1 1 0,0 0 0,2 0 1,0 0-1,4 25 0,-4-43-29,0 0-1,1-1 0,-1 1 1,1 0-1,0 0 1,0 0-1,0-1 0,0 1 1,0 0-1,1-1 1,-1 1-1,1-1 0,0 0 1,0 1-1,-1-1 1,1 0-1,1 0 0,-1 0 1,3 2-1,-1-2-34,1 0 0,-1 0 0,0 0 0,1-1 1,0 1-1,-1-1 0,1 0 0,0 0 0,-1-1 0,10 0 0,-2 0-122,1-1 1,-1-1-1,0 0 0,0-1 1,0 0-1,0 0 0,0-2 1,11-5-1,-5 0-135,-2-1 1,1 0-1,-1-1 0,-1-1 0,0 0 1,-1-1-1,22-29 0,-1-6-708,35-67-1,-67 112 955,23-46-297,-2-1-1,-2-1 1,15-54-1,35-169 113,-49 177 259,49-253 797,-63 278 1573,0-92 0,-26 186-1039,3 3-946,1 1 0,1 0 0,2 0 0,-15 52-1,7-21 34,-183 630 1362,189-632-1836,2 1 1,2-1-1,2 1 0,3 0 1,8 99-1,-5-149-72,0 1 0,1-1 0,0 1 0,0-1 0,1 0 0,-1 1 0,1-1 0,0 0 1,1 0-1,-1 0 0,1 0 0,0-1 0,0 1 0,0-1 0,1 0 0,0 0 0,0 0 0,0 0 0,0 0 0,0-1 0,1 0 0,-1 0 0,9 4 0,-5-5-92,-1 1 0,0-2-1,1 1 1,-1-1-1,1 0 1,-1-1-1,1 0 1,0 0-1,-1 0 1,1-1 0,-1 0-1,1-1 1,-1 0-1,0 0 1,1 0-1,10-6 1,12-9-391,-2 0 0,0-2 1,-1-1-1,-1-1 0,-1-1 0,42-48 0,-35 37 106,11-16-113,-2-2-1,40-66 1,-72 103 522,13-22 55,-2-2 0,21-54 0,-31 69 192,-2-6 340,-8 29-516,0 0 0,0 0 0,0 0 0,0 0 0,-1-1 0,1 1 0,0 0 0,0 0 0,0 0 0,0-1 0,0 1 0,-1 0 0,1 0 0,0 0 0,0 0 1,0 0-1,-1 0 0,1 0 0,0 0 0,0-1 0,-1 1 0,1 0 0,0 0 0,0 0 0,0 0 0,-1 0 0,1 0 0,0 0 0,0 0 0,-1 0 0,1 0 0,0 0 0,0 1 1,0-1-1,-1 0 0,1 0 0,0 0 0,0 0 0,0 0 0,-1 0 0,1 0 0,0 1 0,0-1 0,0 0 0,0 0 0,-1 0 0,1 0 0,0 1 0,0-1 0,0 0 1,-38 36 458,17-11-260,-31 48 1,22-29-75,17-25-57,1 1 0,1 1 0,0 0 0,1 0 0,2 1-1,0 0 1,-7 34 0,13-47-69,0 1-1,0-1 0,1 1 1,1-1-1,-1 1 0,2-1 1,-1 1-1,1 0 0,1-1 1,-1 1-1,2-1 0,-1 0 1,1 0-1,1 0 0,0 0 1,0 0-1,1-1 0,0 0 1,0 0-1,9 11 1,-10-16-64,-1-1 1,1 1-1,0-1 1,0 0 0,0 0-1,0 0 1,0-1-1,0 1 1,0-1 0,1 0-1,-1 0 1,0-1-1,1 1 1,-1-1 0,0 0-1,1 0 1,-1-1-1,1 1 1,5-2-1,2 0-161,1-1 0,0-1-1,-1 0 1,0 0 0,13-7-1,-8 0-255,0 0-1,-1-2 1,-1 1-1,0-2 1,-1 0-1,0-1 1,-1 0-1,18-29 1,-12 19-95,21-22-431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1 896,'-12'1'170,"0"1"0,0 0 0,0 1 0,0 0 0,1 1 0,-1 0 0,1 1 0,0 0 0,0 1 0,1 0 0,-12 9 0,-19 16 829,-46 44 0,84-73-944,-15 15 253,1 0-1,0 1 1,1 1-1,-19 30 1,29-39-256,0 1 1,0 0-1,2 0 0,-1 1 0,1-1 1,1 1-1,0 0 0,0 0 0,1 0 1,0 20-1,1-24-49,1-1 0,1 0 0,-1 1 0,1-1 0,0 0 0,1 1 0,0-1-1,0 0 1,1 0 0,5 11 0,-5-14-49,-1 0-1,1-1 1,1 0 0,-1 0-1,0 0 1,1 0-1,0 0 1,-1 0 0,1-1-1,0 0 1,1 0-1,-1 0 1,0 0 0,0-1-1,1 0 1,-1 1-1,9 0 1,40 3-498,-43-4 480,1 0 1,-1 0-1,1 1 1,13 4-1,-15-3 41,-7-3 23,-1 0-1,1 1 0,0-1 0,0 0 0,-1 1 0,1-1 0,0 1 0,0 0 1,-1-1-1,1 1 0,-1 0 0,1 0 0,-1 0 0,1 0 0,-1 0 0,1 0 1,-1 1-1,0-1 0,0 0 0,0 1 0,0-1 0,0 1 0,0-1 0,0 1 1,0 0-1,0-1 0,-1 1 0,1 0 0,-1-1 0,1 1 0,-1 0 0,0 0 1,0-1-1,0 1 0,0 0 0,0 0 0,0 1 0,-1 5 32,0-1 1,0 0-1,-1 0 0,0 0 1,0 0-1,-1 0 0,0 0 1,0-1-1,-1 1 0,1-1 1,-1 0-1,-1 0 0,1 0 0,-1-1 1,0 0-1,0 0 0,-10 7 1,-17 22 15,26-26-42,0-1 0,0-1 0,-1 1 0,1-1 0,-1 0 0,-1-1 0,1 1 1,-1-2-1,0 1 0,0-1 0,0 0 0,0 0 0,-1-1 0,0-1 0,0 1 0,1-1 0,-1-1 0,-15 1 0,22-1-26,0-1 0,1 0 0,-1 0 1,0 0-1,0 0 0,1 0 0,-1 0 0,0 0 0,0-1 0,1 1 0,-1-1 1,0 1-1,1-1 0,-1 0 0,0 0 0,1 0 0,-1 0 0,1 0 0,-1 0 0,1 0 1,-2-2-1,2 0-86,0 0 0,0 1 0,1-1 0,-1 0 1,1 0-1,-1 0 0,1 0 0,0 0 0,1 0 0,0-5 1,0-19-669,0 0-132,5-4-88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119 331 1313,'-7'0'320,"1"1"1,-1 1 0,1-1 0,-1 1-1,1 0 1,0 1 0,0 0 0,0-1 0,0 2-1,1-1 1,-1 1 0,1 0 0,0 0-1,0 0 1,0 1 0,-6 7 0,11-11-253,0-1 1,-1 0 0,1 1-1,0-1 1,-1 1-1,1-1 1,0 0-1,0 1 1,0-1 0,-1 1-1,1-1 1,0 1-1,0-1 1,0 1 0,0-1-1,0 0 1,0 1-1,0-1 1,0 1 0,0-1-1,0 1 1,0-1-1,0 1 1,0-1 0,0 1-1,0-1 1,1 1-1,-1-1 1,0 0-1,0 1 1,1-1 0,-1 1-1,0-1 1,0 0-1,1 1 1,-1-1 0,0 0-1,1 1 1,-1-1-1,1 0 1,-1 1 0,0-1-1,1 0 1,-1 0-1,1 0 1,-1 1-1,1-1 1,-1 0 0,0 0-1,1 0 1,-1 0-1,1 0 1,-1 0 0,1 0-1,-1 0 1,1 0-1,-1 0 1,1 0 0,-1 0-1,1 0 1,0-1-1,42 2 52,-34-2 123,13-1-364,-1 0 1,0-2-1,1 0 0,-2-1 0,1-1 0,-1-2 0,0 0 0,0 0 1,-1-2-1,0-1 0,-1 0 0,0-1 0,-1-1 0,0-1 0,-1 0 1,0-1-1,-2-1 0,0 0 0,17-25 0,-19 22 49,-5 10 109,0 0 0,-1-1 0,0 0 1,0 0-1,-1 0 0,-1-1 0,1 0 0,-2 0 0,0 0 0,3-19 0,-5 28 12,-1 1 1,0 0-1,0 0 0,-1-1 0,1 1 1,0 0-1,0-1 0,-1 1 0,1 0 1,0 0-1,-1 0 0,1-1 0,-1 1 1,0 0-1,1 0 0,-1 0 0,0 0 1,0 0-1,0 0 0,0 0 0,1 0 1,-1 0-1,-1 1 0,1-1 0,0 0 1,0 0-1,0 1 0,0-1 0,0 1 1,-1-1-1,1 1 0,0 0 0,0-1 1,-1 1-1,1 0 0,0 0 0,0 0 0,-2 0 1,-2 0 80,0 0 1,0 1-1,0 0 1,1 0-1,-1 0 1,0 1-1,1-1 1,-1 1-1,-7 4 1,-30 23 331,1 1 0,2 2-1,-52 54 1,79-74-434,-21 24 11,2 2 0,1 2 0,-32 56 0,38-58-40,19-31-10,0 0 0,0 1 1,1-1-1,0 1 0,1 0 0,-1 0 0,1 0 0,1 1 1,0-1-1,0 1 0,0-1 0,1 1 0,1 0 0,0 0 1,0-1-1,2 15 0,-2-21-31,1-1 1,0 1-1,0-1 0,0 1 1,-1-1-1,1 0 0,1 1 1,-1-1-1,0 0 0,0 0 1,0 0-1,1 0 1,-1 0-1,0 0 0,1 0 1,-1 0-1,1 0 0,-1-1 1,1 1-1,0-1 0,-1 1 1,1-1-1,0 1 0,-1-1 1,1 0-1,0 0 1,-1 0-1,3 0 0,52-4-1695,-52 4 1601,15-5-833,0 0 1,1-1 0,-2-2 0,1 1 0,-1-2 0,27-17 0,-27 16 306,33-19-933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178 272 560,'0'0'43,"0"0"0,0 0-1,0-1 1,0 1 0,0 0 0,1 0-1,-1 0 1,0 0 0,0 0 0,0 0-1,1 0 1,-1 0 0,0-1-1,0 1 1,0 0 0,1 0 0,-1 0-1,0 0 1,0 0 0,1 0 0,-1 0-1,0 0 1,0 0 0,0 0-1,1 1 1,-1-1 0,0 0 0,0 0-1,0 0 1,1 0 0,-1 0 0,0 0-1,0 0 1,0 0 0,0 0-1,1 1 1,-1-1 0,0 0 0,0 0-1,0 0 1,0 0 0,0 1 0,0-1-1,1 0 1,-1 0 0,0 0-1,0 1 1,0-1 0,0 0 0,0 0-1,0 0 1,0 1 0,0-1 0,0 0-1,0 0 1,0 0 0,0 1-1,0-1 1,0 0 0,0 0 0,0 0-1,0 1 1,0-1 0,0 0-1,0 0 1,0 0 0,-1 1 0,-11 25 1417,-26 31 492,19-34-825,1 0 1,1 2 0,1 0-1,1 0 1,-21 52 0,35-75-1081,1 0 0,-1-1 0,0 1 0,1 0 0,-1 0 0,1-1 1,-1 1-1,1 0 0,0 0 0,0-1 0,0 1 0,0 0 0,0 0 1,0 0-1,1 0 0,-1-1 0,0 1 0,1 0 0,0 0 0,-1-1 1,1 1-1,0-1 0,0 1 0,0 0 0,0-1 0,0 1 0,0-1 0,0 0 1,0 1-1,1-1 0,-1 0 0,1 0 0,-1 0 0,1 0 0,-1 0 1,1 0-1,-1 0 0,1-1 0,0 1 0,-1 0 0,1-1 0,0 1 1,0-1-1,0 0 0,-1 0 0,1 0 0,3 0 0,5 0 13,0 0 0,0 0 0,0-2 0,0 1 0,0-1 0,-1 0 0,14-6 0,-5 0-79,1-1 1,-1-1-1,-1-1 0,0-1 1,-1 0-1,25-24 0,-4-2-504,45-56 1,-65 70 402,0 0 0,-1-1-1,-2-1 1,0 0 0,-2-1 0,-1 0 0,-1 0 0,-2-2 0,9-48 0,-16 75 114,-1 0 1,0 0-1,1 0 0,-1-1 1,0 1-1,0 0 0,-1 0 1,1-1-1,0 1 0,-1 0 1,1 0-1,-1 0 0,0 0 0,1-1 1,-1 1-1,0 0 0,-1 0 1,1 1-1,0-1 0,0 0 1,-1 0-1,1 1 0,-1-1 1,1 0-1,-1 1 0,0 0 1,0-1-1,0 1 0,0 0 1,0 0-1,0 0 0,0 0 0,0 0 1,0 0-1,0 1 0,0-1 1,0 1-1,-1 0 0,1-1 1,0 1-1,0 0 0,-1 0 1,1 0-1,0 1 0,-3 0 1,-13 1-143,0 1 0,1 0 1,-1 2-1,-23 8 0,30-9-50,-264 83-5997,189-58 3421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30 192 416,'0'0'2428,"-8"15"-1609,4-4-603,3-10-192,1 0 0,0 0 0,0 0 0,-1-1 0,1 1-1,0 0 1,-1 0 0,1 0 0,-1-1 0,1 1 0,-1 0 0,1-1 0,-1 1 0,1-1-1,-1 1 1,0-1 0,1 1 0,-1-1 0,0 1 0,0-1 0,0 1 0,0 1 31,0 1 1,0-1 0,0 1 0,1-1 0,-1 1-1,1-1 1,0 1 0,0-1 0,0 1-1,0-1 1,0 1 0,0-1 0,1 3-1,0 4 136,-1-3-89,1 0 1,-1 0 0,1 0 0,1 0-1,-1-1 1,1 1 0,5 10-1,-5-10 54,1 1-1,-1 0 0,0-1 0,0 1 0,1 11 1,10 29 551,-12-34-546,1-1 1,0 1-1,1-1 0,0 0 1,1 0-1,10 21 1,-8-19-55,0 1 0,-1-1 0,-1 1-1,4 24 1,-4-18 13,1 1 0,1-1 0,0 0-1,2 0 1,12 23 0,-19-41-97,6 24 170,-7-24-166,1 0-1,-1 0 0,1-1 0,-1 1 1,1 0-1,0 0 0,0-1 1,1 1-1,2 4 0,5 14 73,-8-19-92,-1-1 0,1 1 0,-1 0 0,1 0-1,0 0 1,0-1 0,0 1 0,0-1 0,0 1 0,0 0 0,1-1 0,-1 0 0,0 1-1,1-1 1,-1 0 0,1 0 0,-1 0 0,1 0 0,0 0 0,-1 0 0,1 0 0,0 0-1,3 0 1,-3 0-1,-1-1-1,0 1 1,1 0-1,-1-1 1,0 1-1,0 0 0,1 0 1,-1 0-1,0 0 1,0 0-1,0 0 1,0 0-1,1 2 1,-1-2 2,0 1 1,0-1-1,0 0 1,0 0 0,0 0-1,0 0 1,0 0-1,0 0 1,1 0 0,-1-1-1,0 1 1,1 0 0,-1-1-1,3 2 1,22 5 231,-15-3-106,0-1 0,0 0 0,0-1-1,1-1 1,11 1 0,26-2 626,0-2-1,-1-2 1,93-21 0,-37-4-92,79-17 446,-25 14-87,-75 15-394,108-11 1,889-2 6097,-934 37-6283,-1 5-1,240 54 0,-217-37-309,85 21 36,-156-25-31,-36-10 173,0 2 1,-2 2-1,102 49 1,-145-60-315,-11-6 47,1 1-1,-1 0 1,0 0-1,0 1 0,0-1 1,0 1-1,4 5 1,-4-5 46,-1 0 1,0 1-1,0-1 1,0 1-1,-1 0 1,1 0-1,-1 0 1,0 0-1,-1 0 1,1 1-1,-1-1 1,0 1-1,0-1 1,-1 1-1,0 0 1,0 0-1,0 0 1,-1 0-1,0 10 1,0 54 619,0-70-709,0 1 0,-1-1 0,1 1 0,0-1 0,0 1 0,-1-1 0,1 1 0,0-1 0,-1 1 1,1-1-1,0 0 0,-1 1 0,1-1 0,0 1 0,-1-1 0,1 0 0,-1 1 0,1-1 0,-1 0 0,1 0 1,-1 0-1,1 1 0,-1-1 0,1 0 0,-1 0 0,1 0 0,-1 0 0,0 0 0,0 0 1,0 1-1,0-1 1,0 0-1,0 0 0,0 1 1,0-1-1,0 1 1,0-1-1,0 1 1,0-1-1,1 1 0,-1-1 1,0 1-1,0 0 1,1-1-1,-1 1 1,0 0-1,0 1 1,1-1 2,-1 0 0,1 1 0,-1-1 0,1 0 0,-1 0 0,0 0 0,1 0 0,-1 0 0,0 0 0,0 0 0,0 0 0,0 0 0,0 0 0,0-1 0,0 1 0,0 0 0,0-1 0,0 1 0,0 0 0,0-1 0,0 1 0,-1-1 0,1 0 0,0 1 0,0-1 0,0 0 1,-1 0-1,1 0 0,0 0 0,-1 0 0,1 0 0,0 0 0,0 0 0,-1-1 0,-1 1 0,-6-1-1,8-1-8,0 0 0,-1-1 0,1 1 0,0-1 0,0 1 0,1-1 0,-1 1 0,1-1 0,-1 0 0,1 0 0,0 1 0,0-1 0,0 0 0,1-5 0,1-46 0,0 45 0,1 1 0,0 0 0,0-1 0,1 1 0,0 1 0,1-1 0,-1 1 0,1-1 0,11-10 0,61-58 0,-68 67 0,23-17 0,0 1 0,2 2 0,1 1 0,1 2 0,0 1 0,1 2 0,1 2 0,1 1 0,51-11 0,40-2 0,199-15 0,299 28 0,-397 16 0,1220-2 0,-958 18 0,-471-17 0,1 1 0,24 5 0,-25-3 0,0 0 0,26-1 0,78-3 0,303 6 0,-252-3 0,44 4 0,96-3 0,-167-6 0,-102 2 0,332-9 0,-117 0 0,-247 8 0,-1 0 0,1-1 0,16-5 0,-17 4 0,1 0 0,0 1 0,18 0 0,81 1 0,0-4 0,196-36 0,-114 3 0,-166 32 0,0 1 0,59 0 0,-57 4 0,0-1 0,50-10 0,-83 12 0,302-66 0,-271 59 0,-1-1 0,0-2 0,-1-1 0,55-29 0,-23 17 0,-46 19 0,0-1 0,27-13 0,142-98 0,-170 107 0,-1 0 0,1 0 0,13-14 0,-16 13 0,1 1 0,-1 0 0,1 1 0,21-11 0,-10 6 0,-1-1 0,-1-1 0,0 0 0,0-2 0,18-20 0,7-5 0,-43 40 0,-1 0 0,0 0 0,0 0 0,0 0 0,0 0 0,0-1 0,-1 1 0,1 0 0,-1-1 0,1 0 0,-1 1 0,0-1 0,0 0 0,0 0 0,0 1 0,-1-1 0,1 0 0,-1 0 0,1 0 0,-1 0 0,0 0 0,-1 0 0,1 0 0,-1-3 0,-6-1-1656,-22-1-4988,-22 3-4585,14 5 5659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27 832,'0'-27'9394,"0"36"-8780,-2 122 5635,0-91-5100,-2 1-1,-17 73 1,-124 364 1758,116-390-2530,26-79-305,0-1 1,1 1 0,0 0-1,0 0 1,1 0-1,0 0 1,1 0-1,0 0 1,2 16 0,19-35 228,15-17-167,-1-2 0,48-50 0,58-78-59,-119 131-80,106-142 6,-62 77-130,29-45-648,-13 16-4550,-81 119 4756,0-1 0,0 0 1,0 1-1,0 0 0,0-1 0,1 1 0,-1-1 0,0 1 0,1 0 1,-1 0-1,1 0 0,-1 0 0,3-1 0,-3 3 390,0-1-1,-1 1 1,1 0 0,-1 0-1,1 0 1,-1 0 0,1 0-1,-1 0 1,1 0 0,-1 0-1,0 0 1,0 0 0,1 0-1,-1 0 1,0 0 0,0 0-1,0 0 1,0 0-1,0 0 1,0 0 0,0 0-1,-1 0 1,1 1 0,0 89-5390,0-64 4416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49 203 1265,'-14'0'1280,"-3"0"-111,0 0 656,17-11-1169,0 4-144,17-14-32,0 3-64,15-3-191,9 3-113,4-10-32,-10 6-448,-4 5-801,-7-1-688,-6-3-80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89 496,'0'1'138,"1"0"-1,0 0 0,-1 0 1,1 0-1,0-1 1,0 1-1,0 0 0,-1 0 1,1-1-1,0 1 0,0-1 1,0 1-1,0-1 1,0 1-1,0-1 0,0 0 1,0 1-1,1-1 0,-1 0 1,0 0-1,0 0 1,0 0-1,0 0 0,0 0 1,0 0-1,2 0 0,43-1 1592,-34 1-1127,-6 0-409,0 1-1,-1-1 0,1 1 1,0 1-1,0-1 0,0 1 1,-1 0-1,1 0 1,-1 0-1,0 1 0,1 0 1,-1 0-1,0 1 0,-1-1 1,1 1-1,-1 0 0,1 0 1,-1 0-1,6 9 0,-6-7-79,-1-1 0,1 1-1,-1 0 1,0 0 0,0 0-1,-1 0 1,0 0 0,0 1-1,0-1 1,-1 1 0,0-1-1,-1 1 1,1 0 0,-1-1-1,0 1 1,-1-1 0,-1 12-1,0-9-43,1 0 0,-1 0 0,-1-1 0,1 1 0,-2-1 0,1 0 0,-1 1 0,0-1 0,-1-1 0,0 1 0,0-1-1,-8 9 1,-5 1 123,15-13-127,0 0 1,-1-1-1,0 1 1,0-1-1,0 0 0,0 0 1,0 0-1,-1 0 1,1-1-1,-1 0 0,0 0 1,0 0-1,0-1 1,0 0-1,-5 1 0,5 0-40,0-1 0,0 1 0,-1-2 0,1 1 0,0 0 0,-1-1 0,1 0 0,0 0 0,-11-2 0,14 0-35,-1 1 0,1-1 0,0 1 0,0-1 0,0 0 0,1 1 0,-1-1 0,0 0 0,1 0 0,-1 0 0,1 0 0,-1-1 1,1 1-1,0 0 0,0-1 0,0 1 0,1 0 0,-1-1 0,0 1 0,1-1 0,0 0 0,-1 1 0,1-4 0,-2-14-59,1 1-1,1 0 1,1-1-1,0 1 1,2 0-1,0 0 1,1 0-1,1 0 1,0 0-1,2 1 1,0 0-1,1 1 1,1-1-1,0 1 1,2 1-1,0 0 1,0 0-1,2 1 1,0 1-1,20-18 1,-28 29 66,-1 1 0,0 0 0,1 0 1,-1 0-1,1 1 0,-1-1 0,1 1 0,0 0 1,0 0-1,0 1 0,-1 0 0,1-1 1,0 2-1,0-1 0,0 0 0,0 1 0,-1 0 1,1 0-1,0 1 0,-1-1 0,1 1 1,-1 0-1,1 0 0,-1 1 0,0-1 0,5 4 1,-1 0 0,0 0 1,0 0-1,0 0 1,-1 1 0,0 0-1,0 1 1,-1-1-1,0 1 1,0 0 0,-1 1-1,0-1 1,5 12-1,-5 1-251,0 0 0,-1 0 0,-1 0-1,-1 1 1,-1-1 0,-2 24-1,1-25-595,-10 26-3644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76 224,'0'-1'49,"1"-1"-1,-1 1 1,0 0-1,0-1 1,0 1-1,0-1 0,0 1 1,0 0-1,0-1 1,-1 1-1,1 0 1,0-1-1,-1 1 1,1 0-1,-1-1 1,0 1-1,1 0 1,-1 0-1,0 0 1,0-1-1,1 1 1,-1 0-1,0 0 1,0 0-1,0 0 1,0 1-1,-1-1 1,-1-1-1,-13-19 710,16 20-719,-1 0-1,1 0 1,-1 0 0,1 0 0,-1 0 0,1 0 0,-1 1 0,0-1 0,0 0 0,1 0 0,-1 0 0,0 0 0,0 1 0,0-1 0,0 0 0,0 1 0,0-1-1,0 1 1,0-1 0,0 1 0,0 0 0,0-1 0,0 1 0,0 0 0,0 0 0,-2 0 0,0 0 220,2-1-242,0 1 1,0 0 0,0 0 0,0 0-1,0 0 1,-1 0 0,1 0 0,0 0-1,0 0 1,0 0 0,0 1-1,0-1 1,0 0 0,0 1 0,0-1-1,-1 1 1,-46 46 217,37-38-19,0 1 0,0 1 0,-18 23 0,-9 17 485,26-36-468,1-1 0,1 1 0,0 0-1,-8 21 1,12-25-171,1 1 1,1 0-1,0 1 0,1-1 0,0 1 1,1 0-1,-1 17 0,3-27-88,0 0 0,0 0 0,0-1 0,1 1 0,-1 0 0,1 0 1,-1 0-1,1-1 0,0 1 0,0 0 0,1-1 0,-1 1 0,0-1 0,1 0 0,0 1 0,-1-1 0,1 0 0,0 0 1,0 0-1,0 0 0,0 0 0,1 0 0,-1-1 0,0 1 0,1-1 0,-1 0 0,1 1 0,0-1 0,-1 0 0,1-1 1,0 1-1,0 0 0,-1-1 0,1 1 0,0-1 0,0 0 0,0 0 0,-1 0 0,5-1 0,1 1-76,1-1-1,-1 0 0,0 0 0,1 0 1,-1-1-1,0-1 0,0 1 1,0-1-1,0-1 0,11-6 0,0-3-76,-1 0-1,26-25 0,-2 2 54,-28 22 204,-1 0 0,0-1-1,-1-1 1,-1 0 0,0-1 0,-1 0 0,-1 0 0,-1-1 0,9-26 0,-16 40-4,0 0-1,0 1 1,0-1 0,-1 0 0,1-1 0,-1 1-1,0 0 1,-1-6 0,0-7 425,1 16-152,0 4 10,-17 175 2402,17-167-2682,0 1 1,1-1-1,1 1 0,0-1 1,0 0-1,1 0 0,8 18 0,-9-23-75,1-1 0,-1-1-1,1 1 1,0 0 0,1-1-1,-1 1 1,1-1 0,0 0-1,0 0 1,0-1 0,1 1-1,-1-1 1,1 0 0,-1 0-1,1 0 1,0-1 0,10 4-1,-6-4-56,-1 0-1,1 0 1,-1-1-1,1 0 1,-1-1 0,1 0-1,0 0 1,-1-1-1,16-3 1,-19 3-77,-1 0-1,0 0 1,1-1-1,-1 1 1,0-1 0,1 0-1,-1-1 1,0 1 0,-1-1-1,1 1 1,0-1 0,-1 0-1,1-1 1,-1 1 0,0 0-1,0-1 1,0 0-1,-1 0 1,3-5 0,27-80-4641,-23 62 3522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337 181 480,'67'-115'1809,"-64"111"-1700,-1 0 0,1 0 1,0 1-1,1-1 0,-1 1 0,1-1 0,-1 1 0,6-4 1,17-16 887,-26 23-939,0 0 1,0-1 0,0 1 0,1 0-1,-1-1 1,0 1 0,0 0 0,0-1-1,0 1 1,0 0 0,1 0 0,-1-1-1,0 1 1,0 0 0,0 0 0,1-1 0,-1 1-1,0 0 1,0 0 0,1 0 0,-1 0-1,0-1 1,1 1 0,-1 0 0,0 0-1,0 0 1,1 0 0,-1 0 0,0 0-1,1 0 1,-1 0 0,0 0 0,1 0-1,-1 0 1,0 0 0,1 0 0,-1 0-1,0 0 1,1 0 0,-1 0 0,0 0 0,0 0-1,1 0 1,-1 0 0,0 1 0,1-1-1,-1 0 1,0 0 0,2 21 1613,-10 34 460,-10 1-802,-2-1 1,-36 70-1,15-34-607,-64 136 222,-50 119-532,130-291-562,17-40-403,0 1 0,2 0 0,-1 0 0,2 1 0,0 0 0,1 0 0,-2 25 0,6-39-1278,2-5-56,11-8 835,-1-1 1,0-1-1,14-17 1,52-86-995,-38 51 1158,2-1 297,-1-3 131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320 163 336,'11'-18'176,"1"0"-1,0 1 1,2 1-1,22-22 1,5-7 165,-25 34 79,-8 20 348,-6 34 604,-2-33-1285,-1 9 227,0-1 0,-2 1 0,0-1 0,-1 0 0,-13 34 0,-44 86 892,23-57-692,-222 436 978,179-354-2253,78-156-4069,9-17 3800,3-5 415,8-12-262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3 256,'6'-1'2469,"35"0"472,-1 0-2452,62 7-1,-58 2 272,83 27 0,-109-28-551,0 0 0,-1 0 0,0 2 0,-1 0-1,0 1 1,0 0 0,21 19 0,-34-26-93,0 0 1,0 1-1,0-1 1,0 0-1,0 1 1,-1-1-1,0 1 1,1 0-1,-1 0 0,-1 0 1,1 0-1,-1 0 1,1 1-1,-1-1 1,0 0-1,-1 1 1,1-1-1,-1 0 1,0 1-1,0-1 1,0 1-1,-1-1 0,1 0 1,-1 1-1,0-1 1,0 0-1,-1 0 1,1 1-1,-1-1 1,0 0-1,0-1 1,0 1-1,-1 0 1,-5 6-1,-8 9 358,-1 0-1,-1-2 1,-1 0 0,-38 27-1,46-35-362,-97 63 1705,-143 73 1,108-66-1035,134-72-750,-2-1 0,1 0 0,-1-1-1,1 0 1,-1-1 0,-1 0 0,1 0 0,-1-1-1,1-1 1,-1 0 0,-22 1 0,33-3 40,2 10-55,0 0 133,0-1 1,1 1-1,1 0 1,-1-1 0,2 1-1,-1-1 1,9 15-1,1 0 404,32 42 0,-31-49-538,1-1 0,0-1 0,0-1 0,2 0 0,0-1 0,0 0 0,2-2 0,-1 0 0,1-1 0,1-1 0,-1-1 0,2 0 0,-1-2 0,1 0 0,0-2 0,0 0 0,0-1 0,0-1 0,28-1 0,6-1-141,-27 2-35,1-2 0,-1-1 1,1-1-1,-1-2 0,49-12 1,-47 7-12,0-2 0,-1-1 1,0-1-1,-1-2 0,-1 0 0,0-2 1,-2-1-1,1-1 0,24-26 0,6-7-567,-34 34 565,-1 0 1,-2-2-1,0 0 1,0-1-1,-2-1 1,-1-1 0,18-32-1,-33 52 170,0 0 0,0 0 0,0 0 0,0 0 0,0 0 0,0 0 0,-1 0 0,0 0-1,1 0 1,-1 0 0,0-1 0,-1-4 0,0 7 9,1-1 0,-1 1 0,1 0 0,-1-1-1,0 1 1,0 0 0,0 0 0,0 0 0,0 0 0,0 0 0,0 0-1,0 0 1,0 0 0,0 0 0,0 0 0,0 1 0,-1-1-1,1 0 1,0 1 0,-1-1 0,1 1 0,0-1 0,-1 1-1,1 0 1,-1 0 0,1-1 0,0 1 0,-1 0 0,1 0 0,-3 1-1,-14 0 196,0 1-1,0 1 0,1 0 1,-1 2-1,1 0 0,0 0 1,0 2-1,1 0 0,0 1 1,-20 13-1,11-6-12,2 0 0,0 2-1,1 0 1,-32 33 0,43-39-168,0 1 0,1 1-1,1-1 1,0 1 0,0 1 0,2 0-1,0 0 1,0 0 0,-6 23 0,11-30-17,0 1 1,1-1-1,0 0 1,0 1 0,1-1-1,0 1 1,0-1-1,1 0 1,0 1 0,0-1-1,1 0 1,2 9-1,-2-13-111,-1 0-1,1 1 0,-1-1 1,1-1-1,0 1 0,0 0 1,1 0-1,-1-1 0,0 1 1,1-1-1,-1 0 0,1 0 1,0 0-1,0 0 0,0 0 1,0-1-1,0 1 0,0-1 1,0 0-1,1 0 0,-1 0 1,0 0-1,1 0 0,-1-1 1,1 0-1,-1 1 0,4-2 1,14 2-1044,-12 0 342,0-1 0,0 0 0,0 0 0,0-1 0,0 0 0,0-1 0,-1 0 0,16-5 0,2-7-993,0-1-1,-1-2 1,0 0-1,34-33 1,-25 11-206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1 528,'1'0'160,"1"-1"1,0 1-1,0 0 0,-1 0 0,1 0 1,0 0-1,0 1 0,-1-1 0,1 0 1,0 1-1,0-1 0,-1 1 0,1 0 1,-1-1-1,1 1 0,1 1 0,-2 0 44,0 0 0,0 1 0,-1-1 0,1 0 0,-1 0 0,1 0 0,-1 0-1,0 1 1,0-1 0,0 0 0,0 0 0,-1 3 0,1 8 629,-1-2-358,0 1-1,-1-1 1,-1 0 0,0-1-1,0 1 1,-1 0-1,-1-1 1,0 0-1,0 0 1,-13 18-1,4-9-298,0 0 0,-1-1 0,-1-1-1,-27 23 1,31-30-234,-1-1-1,0 0 1,0-1-1,0 0 1,-1-1-1,-1-1 1,1 0-1,-1-1 0,0-1 1,0 0-1,0-1 1,-1 0-1,1-1 1,-1-1-1,-16-1 1,6 1-207,18 0 77,0-1 0,0 0 0,0 0 0,-1-1-1,-12-2 1,19 3 138,0-1-1,1 0 0,-1 1 1,1-1-1,-1 0 1,1 0-1,-1 0 1,1 0-1,-1 0 0,1 0 1,0-1-1,-1 1 1,1 0-1,0-1 1,0 1-1,0-1 0,0 1 1,0-1-1,1 1 1,-1-1-1,0 1 1,1-1-1,-1 0 0,1 0 1,-1 1-1,1-1 1,0 0-1,0 0 1,0 1-1,0-4 0,0-7-104,1-1 0,0 1 0,1-1 0,0 1 0,1 0-1,0 0 1,1 0 0,1 1 0,0-1 0,0 1-1,1 0 1,0 0 0,1 1 0,0 0 0,1 0 0,0 1-1,12-11 1,-7 6 128,1 1-1,0 1 1,1 0-1,1 1 1,0 0 0,0 2-1,20-9 1,-31 15 89,-1 1-1,1 0 1,0 1 0,0-1-1,-1 1 1,1 0 0,0 0 0,0 1-1,0-1 1,1 1 0,-1 0 0,0 1-1,0-1 1,0 1 0,0 0-1,0 0 1,0 0 0,-1 1 0,1 0-1,0 0 1,-1 0 0,1 1-1,-1-1 1,0 1 0,0 0 0,0 0-1,0 0 1,0 1 0,-1 0 0,6 6-1,-5-2 92,0-1 0,0 1-1,-1 0 1,0 0 0,0 0-1,-1 0 1,0 0-1,-1 0 1,0 1 0,0 13-1,0-1 104,-1 1 0,-2-1 0,-3 24 0,0-28-172,0 0 0,-1-1 0,0 1 0,-10 15 0,7-13-441,0 0 0,-7 26 0,14-20-2330,2-20-1160,0-14 2252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6 672,'0'-1'53,"1"1"-1,0-1 0,-1 1 1,1-1-1,0 1 0,0 0 1,-1-1-1,1 1 0,0 0 1,0 0-1,0-1 0,0 1 1,0 0-1,-1 0 1,1 0-1,0 0 0,0 0 1,0 0-1,0 0 0,0 0 1,-1 1-1,1-1 0,0 0 1,0 0-1,0 1 0,0-1 1,-1 1-1,2 0 0,1 28 1664,-3-21-1535,-2 8 179,0 0-1,-1 0 1,-1-1-1,0 1 1,-2-1-1,1 0 1,-2 0-1,-9 15 0,-13 33 635,-22 37 72,32-67-753,-19 47-1,1 7-132,-19 52-1640,42-64-3276,13-72 3002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1697,'0'0'3057,"-17"21"-1552,10-3 16,-10 3-65,-1-3-463,18 3-321,0-3-384,0 0-80,0-8-512,7-10-3858,11 0 2097,-1-17 224,18 6 401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1 832,'10'19'956,"-9"-17"-848,-1 0-1,2 1 0,-1-1 0,0 0 0,0 0 0,1 0 0,-1 0 0,1-1 0,0 1 0,-1 0 0,1 0 0,0-1 0,0 0 0,4 3 0,-1 0 146,2 1 1,-1-1 0,1-1 0,-1 1 0,1-1 0,0-1-1,0 1 1,0-1 0,0 0 0,1-1 0,-1 0 0,1 0-1,12 0 1,-18-1-214,-1 0 1,0 0-1,1-1 0,-1 1 0,0 1 1,1-1-1,-1 0 0,0 0 0,0 0 1,1 1-1,-1-1 0,0 1 0,1-1 1,-1 1-1,0-1 0,0 1 0,0 0 1,0 0-1,0-1 0,0 1 0,2 1 1,-3-1 32,0 0 0,0 0 0,1 1 1,-1-1-1,0 0 0,0 0 1,0 0-1,0 0 0,0 0 0,0 0 1,0 0-1,-1 0 0,1 0 0,0 0 1,-1 0-1,1 0 0,0 0 0,-1 0 1,1-1-1,-2 3 0,-4 5 311,0 0 0,0 0 0,-1-1 0,-11 10-1,-54 50 1768,-80 95-1,142-149-2010,-1 1 0,2 0 0,0 0 0,1 1 0,0 0 0,1 0 0,-6 18 0,12-28-119,-1 1-1,1-1 1,-1 1 0,2-1 0,-1 1-1,0-1 1,1 1 0,0-1 0,1 1-1,-1 0 1,1-1 0,0 1-1,0-1 1,1 0 0,0 1 0,-1-1-1,2 0 1,-1 0 0,1 0 0,0 0-1,0 0 1,0-1 0,0 1-1,7 5 1,-7-8-34,0 1 0,0-1 0,0 0 0,0 0 1,0 0-1,1 0 0,-1-1 0,1 1 0,-1-1 0,1 0 0,0 0 0,-1 0 0,1-1 0,0 1 0,-1-1 0,6 0 0,-2-1-108,1 1-1,-1-2 1,1 1-1,-1-1 1,0 0 0,1-1-1,12-6 1,-8 3-446,-1-1 1,0 0 0,0-1 0,-1 0 0,1 0-1,-2-1 1,0-1 0,0 1 0,13-20-1,-16 19-98,-1 0 0,0 1 0,-1-2 0,-1 1-1,1 0 1,-1-1 0,-1 0 0,0 0 0,-1 0-1,0 1 1,-1-21 0,0-3-1664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10 118 832,'-10'-3'821,"15"-3"-572,19-4-174,52-12 57,-29 6-114,2 2 1,0 2-1,0 3 1,83-6-1,-106 15-32,22 1-109,81-11 1,-47 8 360,-85 23 607,-4-11-568,0 0 0,-1-1 0,-1 0-1,0 0 1,0-1 0,-18 13-1,-19 18 695,-14 13 315,42-37-971,0 0 0,2 0-1,-1 2 1,2 0 0,-14 19 0,27-32-304,1 0 1,-1 0-1,1 0 0,0 0 1,0 0-1,0 1 0,0-1 0,1 0 1,0 0-1,0 1 0,0 5 1,1-1-108,8-8-816,-3 0 773,0-1 0,0 0 0,0-1 0,0 0 0,0 0 0,0 0 1,0 0-1,0-1 0,-1 0 0,1 0 0,-1-1 0,0 0 0,1 0 0,-1 0 1,0 0-1,-1-1 0,8-6 0,22-25 159,0-3 1,41-61-1,-45 65 1349,-29 33-1267,0 1 1,0-1-1,0 1 1,0-1-1,0 1 1,0-1-1,0 1 1,0-1 0,0 1-1,0 0 1,0-1-1,0 1 1,0 0-1,0 0 1,0 0-1,1 0 1,-1 0-1,0 0 1,0 0-1,0 1 1,0-1 0,0 0-1,0 0 1,0 1-1,0-1 1,0 1-1,0-1 1,0 1-1,0-1 1,0 1-1,0 0 1,0 0 0,0-1-1,-1 1 1,1 0-1,1 1 1,6 7 152,1-1 0,0 0 1,0-1-1,1 0 0,-1-1 0,2 0 1,-1 0-1,1-1 0,0 0 0,0-1 1,0 0-1,0-1 0,22 3 1,13 0-325,0-2 1,56-3 0,-69-1-6,-16 0-174,11 0-695,53-6-1,-74 5 497,1 0 0,-1 0 0,0-1 0,0-1-1,0 1 1,0-1 0,-1 0 0,1 0 0,-1-1-1,1 0 1,-1 0 0,8-8 0,-11-6-3152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1361,'0'-18'896,"0"-3"-272,0 3-47,17-21-17,8 10 48,16-10-160,-6 11 17,17-11-209,-14 11-112,14 10-80,-4-3-176,-3 21-417,-3 0-527,-7 0-225,-4 21 1</inkml:trace>
  <inkml:trace contextRef="#ctx0" brushRef="#br0" timeOffset="1">648 135 1585,'1'47'2858,"14"83"-1,46 131-771,-35-161-1742,27 86-993,-50-133-1713,-3-42 1427,0-7-564,-3-4 26,-11 0 118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87 464,'0'-10'334,"1"8"-297,-1 1 0,0-1-1,0 0 1,0 1 0,0-1 0,0 0 0,0 1 0,0-1 0,0 0 0,-1 1 0,1-1 0,-1 0 0,1 1 0,-1-1 0,0 1 0,1-1 0,-1 1 0,0-1 0,0 1 0,-2-2 0,2 1 249,-24 1 3075,25 0-3294,0 1 0,0 0 0,1 0 0,-1-1 0,0 1 0,0 0 0,0-1 0,0 1 0,0 0 0,0-1 0,-1 1 0,1 0 0,0 0 0,0-1 0,0 1 0,0 0 0,0-1 0,0 1-1,0 0 1,-1 0 0,1-1 0,0 1 0,0 0 0,0 0 0,-1-1 0,1 1 0,0 0 0,0 0 0,-1 0 0,1 0 0,0-1 0,0 1 0,-1 0 0,1 0 0,0 0 0,0 0 0,-1 0 0,1 0 0,0 0 0,-1 0 0,1 0 0,0 0 0,-1 0 0,1 0 0,0 0 0,0 0 0,-1 0 0,1 0 0,-2 0 202,1 0-326,1-1 1,-1 1-1,1 0 0,0 0 1,-1-1-1,1 1 0,-1 0 0,1-1 1,0 1-1,-1-1 0,1 1 1,0 0-1,0-1 0,-1 1 1,1-1-1,0 1 0,0-1 1,-1 1-1,1-1 0,0 1 0,0-1 1,0 1-1,0-1 0,0 1 1,0-1-1,0 1 0,0-2 1,0 2 198,0-1 0,0 1 1,0-1-1,0 0 0,0 1 1,0-1-1,0 1 1,0-1-1,0 0 0,0 1 1,0-1-1,0 1 0,0-1 1,-1 1-1,1-1 1,0 1-1,0-1 0,-1 1 1,1-1-1,0 1 0,-1-1 1,1 1-1,-1-1 1,1 1-1,-1-1 0,1 1 1,0 0-1,-1-1 0,1 1 1,-1 0-1,0-1 1,1 1-1,-1 0 0,1 0 1,-1 0-1,1 0 0,-1-1 1,0 1-1,1 0 1,-1 0-1,1 0 0,-1 0 1,0 0-1,1 0 0,-1 0 1,1 1-1,-1-1 1,1 0-1,-2 0 0,-4 0-719,3 0 580,2 11-3797,-1-5 3403,-2 15-6032,4-20 5266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602 316 752,'0'0'3311,"0"11"-1409,0 0-1236,-1 15 496,1 0 1,1 0 0,1 0-1,2 0 1,0-1 0,16 49-1,-19-73-1081,0 1-1,0-1 1,0 1-1,0-1 1,1 0-1,-1 1 1,0-1-1,1 0 1,-1 0-1,0 0 1,1 0-1,-1 0 0,1-1 1,0 1-1,-1 0 1,1-1-1,2 1 1,-4 0-73,1-1 0,0 0 0,0 0 1,-1 0-1,1 1 0,0-1 0,0 0 0,0 0 1,-1 0-1,1 0 0,0 0 0,0 0 0,0-1 1,-1 1-1,1 0 0,0 0 0,0 0 0,-1-1 1,1 1-1,0-1 0,0 1 0,-1 0 1,1-1-1,-1 1 0,1-1 0,0 1 0,-1-1 1,1 0-1,-1 1 0,1-1 0,-1 1 0,1-1 1,-1 0-1,0 0 0,1 1 0,-1-1 0,0 0 1,1 0-1,-1 1 0,0-2 0,3-28 20,-1 0-1,-4-53 0,0 20-85,2 40 118,-2-1-1,-1 0 1,-1 0-1,0 1 1,-2 0-1,-1 0 1,-1 0-1,-1 1 1,0 0-1,-2 0 1,-1 2-1,-22-32 1,-1 22 1155,34 29-1150,-1 0 0,1 0 0,0 0 0,0 0-1,-1 0 1,1 0 0,-1 1 0,1-1 0,-1 0 0,1 1 0,-1 0 0,1-1-1,-1 1 1,1 0 0,-1 0 0,1 0 0,-1-1 0,0 2 0,1-1 0,-1 0-1,1 0 1,-1 0 0,1 1 0,-1-1 0,1 1 0,-3 1 0,-3 5 38,1 1 0,0 0 0,0 0 0,-5 11 1,-2 3-4,-21 33 60,2 3 0,-30 77 0,-33 126-86,48-125-36,-8 26-22,-43 212 0,88-316-109,2 1-1,2-1 1,4 1 0,6 93-1,-3-142-76,0-1 0,1 1 0,0-1 0,1 0 1,0 1-1,0-1 0,1 0 0,0-1 0,0 1 0,10 13 0,-10-18-148,-1 1 0,1-1 0,0 0 0,1 0 0,-1-1 0,1 0-1,-1 1 1,1-1 0,0-1 0,0 1 0,0-1 0,1 0 0,-1 0 0,0 0 0,1-1 0,-1 0 0,1 0 0,0 0 0,9-1 0,-2-1-322,1 0 1,-1-1 0,0 0-1,0-1 1,0-1-1,0 0 1,0-1-1,-1 0 1,0-1-1,0 0 1,-1-1-1,1 0 1,-2-1-1,1-1 1,15-15 0,8-6-519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96 496,'0'0'507,"0"4"-11,0 24 299,-1-10-330,1 0 0,0 0 0,2 0 0,6 32 0,-6-45-419,0 1 1,0-1-1,0 0 1,0 0-1,1-1 1,0 1-1,0 0 1,0-1-1,0 0 1,1 0-1,0 0 0,0 0 1,0 0-1,0-1 1,0 1-1,1-1 1,-1-1-1,1 1 1,0 0-1,10 2 1,-5-1-26,0-2 0,0 1 0,1-2 0,-1 1 1,1-1-1,-1-1 0,1 0 0,0 0 1,16-4-1,-21 3-19,-1 0 1,1 0-1,-1-1 1,0 1-1,1-1 1,-1 0-1,0-1 1,0 0-1,0 1 1,-1-1-1,1-1 0,-1 1 1,1-1-1,-1 0 1,0 0-1,-1 0 1,1 0-1,-1-1 1,0 1-1,3-6 1,-1-1-1,0 0 0,-1 0 0,0-1 0,-1 0 0,0 1 0,-1-1 0,0 0 0,-1-23 0,-1 29 15,-1-1 0,0 0-1,0 0 1,-1 0 0,1 1 0,-2-1 0,1 1 0,-1-1-1,0 1 1,0 0 0,-1 0 0,0 0 0,0 1-1,0-1 1,0 1 0,-11-9 0,10 10 4,1 0 0,-1 0 0,0 1 0,0 0 0,0 0 0,-1 0 0,1 1 0,-1-1 0,1 2 0,-1-1 0,0 0 0,0 1-1,1 0 1,-1 0 0,0 1 0,0 0 0,0 0 0,0 0 0,0 1 0,0 0 0,0 0 0,0 0 0,1 1 0,-1 0 0,0 0 0,1 0 0,0 1 0,-8 4 0,1-1-133,0 1 0,0 1 0,1 0 0,0 0 0,0 1 0,1 0 0,0 1 0,0 1 0,-10 14 0,5-6-274,12-15 196,-1 0 0,1 0-1,0 0 1,0 0 0,0 1 0,1-1-1,-1 1 1,1 0 0,0 0 0,0 0 0,1 0-1,0 0 1,0 0 0,-1 7 0,2 11-941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18 416,'47'-17'1630,"-45"38"-226,-2-17-1305,0 49 925,-2 0 0,-12 76 1,1-60-844,-7 137 1,20-202-311,0-8-4,12-36-235,0 4 208,-2-14 82,3 0 0,2 1 0,2 1 1,2 1-1,41-72 0,-55 108 91,-3 7 5,0 0 1,0 1-1,0-1 0,0 0 0,1 1 0,-1 0 1,1-1-1,0 1 0,0 0 0,0 0 1,0 0-1,1 1 0,-1-1 0,1 1 0,-1 0 1,8-3-1,-10 5 5,0-1-1,0 1 1,0 0 0,-1 0 0,1 0 0,0 0-1,0 0 1,0 0 0,-1 0 0,1 0 0,0 1-1,0-1 1,0 0 0,-1 0 0,1 1 0,0-1-1,0 0 1,-1 1 0,1-1 0,0 0 0,-1 1-1,1-1 1,0 1 0,-1 0 0,2 0 0,11 25 606,1 39 365,-13-56-884,10 88 409,-4 179 1,-8-190-1081,1-76 220,1 0 0,0 1 0,0-1 0,1 0 1,1 0-1,5 15 0,-8-23 202,1 0 1,0 0-1,0 1 1,0-1-1,0 0 0,0 0 1,0 0-1,1 0 0,-1 0 1,1 0-1,-1-1 0,1 1 1,0 0-1,0-1 1,0 1-1,0-1 0,0 0 1,0 1-1,0-1 0,0 0 1,0 0-1,0-1 1,1 1-1,-1 0 0,0-1 1,1 1-1,-1-1 0,1 0 1,-1 0-1,0 0 1,6 0-1,15-9-1862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40 784,'1'-1'119,"-1"-1"0,0 1 0,0-1 0,0 1 0,0-1 0,0 1 0,-1-1 0,1 1 0,0-1 0,-1 1 0,1-1 0,-1 1 0,1 0 0,-1-1 0,0 1 0,1 0 0,-1 0 0,0-1 0,0 1 0,0 0 0,0 0 0,0 0 0,0 0 0,-2-1 0,0 1 168,-1 0 0,1 0-1,-1 0 1,1 0-1,-1 1 1,1 0-1,-1 0 1,-5 0-1,3 0-224,-2 2 208,-1 1-1,0 0 0,1 0 1,0 0-1,0 1 0,0 1 0,0-1 1,1 1-1,-1 1 0,-10 9 1,-1 0 57,6-6-214,0 2 1,0 0 0,1 1-1,0 0 1,1 1 0,1 0-1,0 0 1,1 1 0,-11 21-1,19-31-110,0 0 0,0 1 0,0-1 0,0 0-1,1 0 1,0 0 0,0 1 0,0-1 0,0 0 0,1 0-1,0 1 1,0-1 0,0 0 0,0 0 0,1 0-1,-1 0 1,1 0 0,0 0 0,0-1 0,0 1 0,4 4-1,16 36 11,-12-16 2,-8-22-4,1-1 0,-1 1-1,0 0 1,-1 0 0,0 0 0,0 0 0,1 11-1,-2 0 35,-1 1 0,0-1 1,-2 1-1,0-1 0,0 0 0,-10 24 0,11-34-44,-1 0 1,0-1-1,-1 1 1,1-1 0,-1 0-1,-1 0 1,1 0-1,-1 0 1,0-1 0,0 0-1,-1 0 1,1 0 0,-1-1-1,0 0 1,0 0-1,-1 0 1,-13 5 0,15-8-118,0 1 0,0-1 0,0-1 0,0 1 0,-1-1 0,1 0 0,0 0 0,0 0 0,-1-1 0,-8-1 1,13 1 21,-1 1 0,0 0 0,0-1 0,0 0 0,0 1 0,0-1 0,0 0 0,1 0 0,-1 0 0,0 0 0,1 0 1,-1 0-1,1 0 0,-1-1 0,1 1 0,-1 0 0,1-1 0,0 0 0,0 1 0,0-1 0,0 0 0,0 1 0,0-1 0,0 0 1,0 0-1,1 0 0,-1 1 0,1-1 0,-1-3 0,2-5-233,0 1 0,0 0 0,1-1 0,0 1-1,0 0 1,1 0 0,0 0 0,1 1 0,0-1 0,1 1 0,-1-1 0,1 2 0,1-1-1,0 0 1,0 1 0,0 0 0,8-6 0,15-11-303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29 544,'33'-10'976,"-32"10"-946,0 0 0,-1 0 1,1 0-1,0 1 0,-1-1 0,1 0 0,0 0 1,-1 1-1,1-1 0,0 0 0,-1 1 1,1-1-1,0 1 0,-1-1 0,1 1 1,-1-1-1,1 1 0,-1-1 0,1 1 1,-1 0-1,1-1 0,-1 1 0,0-1 0,1 1 1,-1 0-1,0 0 0,0-1 0,1 1 1,-1 0-1,0-1 0,0 1 0,0 0 1,0 0-1,0-1 0,0 1 0,0 0 1,0 0-1,0-1 0,-1 2 0,1 379 5872,0-378-5889,0 0 0,0 0 0,0 1 0,1-1 0,-1 0 0,1 0 0,-1 0 0,1 0 0,0 0 0,0 0 0,1 0 0,-1 0 0,1-1 1,-1 1-1,1 0 0,0-1 0,0 1 0,0-1 0,0 0 0,0 1 0,1-1 0,-1 0 0,1 0 0,3 2 0,0-2-3,-1 0 1,1 0-1,-1-1 0,1 1 0,-1-1 0,1-1 0,0 1 1,0-1-1,-1 0 0,1 0 0,0-1 0,8-1 0,-8 0-63,-1 0-1,0-1 1,0 0-1,0 0 0,-1 0 1,1 0-1,-1-1 1,1 0-1,-1 0 0,0 0 1,-1 0-1,1-1 1,-1 1-1,4-7 0,9-10-566,-6 8 165,0 0 1,-1 0 0,-1-1-1,0 0 1,0-1 0,-2 0-1,9-30 1,-3-3-650,7-63 1,-14 77 766,10-50-365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1 266 240,'19'-20'873,"1"1"-1,32-25 0,-51 43-801,-1 1-1,0 0 1,1-1-1,-1 1 1,0-1-1,1 1 1,-1 0-1,1-1 1,-1 1-1,1 0 0,-1 0 1,1 0-1,-1-1 1,1 1-1,-1 0 1,1 0-1,-1 0 1,1 0-1,-1 0 1,1 0-1,-1 0 1,1 0-1,-1 0 1,1 0-1,0 0 1,-1 0-1,1 0 0,-1 0 1,1 0-1,-1 1 1,1-1-1,-1 0 1,1 0-1,-1 1 1,0-1-1,1 0 1,-1 1-1,1-1 1,-1 0-1,0 1 1,1-1-1,-1 1 1,0-1-1,1 0 0,-1 1 1,0-1-1,1 1 1,-1-1-1,0 1 1,0 0-1,6 30 2341,-6-28-2394,9 187 5652,-13 89-2986,4-259-2546,-36 372 759,0 52-2651,36-407 1213,0 118-6328,0-155 6781,0 0 0,0 1-1,-1-1 1,1 0-1,0 1 1,0-1-1,0 0 1,0 1-1,0-1 1,0 0-1,0 1 1,0-1-1,0 0 1,0 1-1,0-1 1,0 0-1,0 1 1,0-1-1,1 0 1,-1 1-1,0-1 1,0 0-1,0 0 1,0 1-1,1-1 1,-1 0-1,0 0 1,0 1-1,0-1 1,1 0-1,-1 0 1,0 1-1,0-1 1,1 0-1,-1 0 1,0 0-1,1 0 1,-1 0-1,0 1 1,1-1-1,-1 0 1,0 0-1,0 0 1,1 0-1,11-12-2000,5-22 663</inkml:trace>
  <inkml:trace contextRef="#ctx0" brushRef="#br0" timeOffset="1">936 153 896,'20'-32'687,"-14"23"-120,0-1-1,0 1 1,-1-1-1,0 0 1,0 0 0,-1 0-1,-1 0 1,0-1-1,4-21 1207,-7 37-255,-3 86 3221,-12 51-2110,-26 109-1547,-61 279-3103,59-299-4674,36-184 3252,8-47 3359,-1 1-1,0 0 1,0-1 0,0 1-1,0 0 1,0-1-1,0 1 1,0 0 0,0-1-1,0 1 1,0 0-1,0-1 1,0 1 0,-1-1-1,1 1 1,0 0-1,0-1 1,-1 1 0,1-1-1,0 1 1,-1-1-1,1 1 1,-1-1 0,1 1-1,-1-1 1,1 1-1,-1-1 1,1 1 0,-1-1-1,1 0 1,-1 1-1,1-1 1,-1 0 0,0 0-1,1 1 1,-1-1-1,1 0 1,-1 0 0,0 0-1,1 0 1,-1 0-1,0 0 1,0 0 0,-2 0-1186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66 209 320,'-14'-14'495,"-25"-28"2353,38 40-2683,-1 0 0,1 0 0,0 0 1,-1 0-1,1 0 0,0-1 1,1 1-1,-1 0 0,0-1 0,1 1 1,-1 0-1,1-1 0,-1 1 1,1-1-1,0 1 0,0-1 0,1-3 1,1 2-145,1 0 1,-1 1 0,1 0 0,-1-1 0,1 1-1,0 0 1,0 0 0,1 1 0,-1-1-1,1 1 1,-1-1 0,1 1 0,0 0 0,-1 0-1,6-1 1,1-2 14,8-4 2,1 1-1,-1 1 1,1 0 0,1 2-1,-1 0 1,28-3 0,8 3 91,58 2 1,-100 4-116,1 0 0,0 0 0,0 1 0,-1 1 0,0 1 0,1 0 0,-1 0 0,-1 1 0,1 1 0,-1 0 0,0 1 0,0 0 0,-1 1 0,1 0 0,-2 1 0,0 0 0,0 1 0,0 0 0,-1 0 0,-1 1 0,0 1 0,0-1 0,-1 1 0,-1 0 0,0 1 0,0-1 0,-1 1 1,-1 0-1,0 0 0,-1 1 0,-1-1 0,0 1 0,0 0 0,-1 21 0,-1-17 60,1-2 25,-1 0 0,-1 0 0,0-1 0,-1 1 0,0 0 0,-1-1 0,-1 0 0,-9 23 0,10-30-128,0 0 63,-1 0 1,0 0-1,0-1 1,-9 12-1,13-18-72,-1 0 0,0-1 0,1 1 0,-1 0 0,0 0 0,0 0 0,0-1 0,1 1 0,-1 0 0,0-1 0,0 1 0,0-1 0,0 1 0,0-1 0,0 1 0,0-1 0,0 0 0,0 0 0,0 1 0,0-1 0,-1 0 0,1 0 0,0 0 0,0 0 0,0 0 0,0 0 0,0 0 0,0-1 0,0 1 0,0 0 0,0-1 0,0 1 0,0-1 0,0 1 0,0-1 0,0 1 0,0-1-1,0 1 1,0-1 0,0 0 0,1 0 0,-1 1 0,0-1 0,0 0 0,0-2 0,-1-2-57,0 0 0,0 0 0,0 0 0,1-1 0,0 1-1,0 0 1,0-1 0,1 1 0,-1-1 0,1 1-1,1-1 1,-1 1 0,2-6 0,-1-13-125,-2-19 33,0 17 136,1 0 0,7-52 0,-6 72 76,0-1 0,1 0 0,0 1 0,0-1 0,0 1 0,1 0 0,0 0 0,0 0 0,1 0 0,0 0 0,0 1 0,0 0 0,0 0 0,1 0 0,0 0 0,8-6 0,-10 10-2,0-1 0,-1 1 0,1-1 0,0 1 0,0 0 0,0 0 0,0 1 0,1-1 1,-1 0-1,0 1 0,0 0 0,0 0 0,0 0 0,1 0 0,-1 0 0,0 1 0,0-1 0,0 1 0,0 0 0,0 0 0,0 0 0,0 0 0,0 1 0,0-1 0,-1 1 0,1 0 0,0-1 1,-1 1-1,1 0 0,1 3 0,10 9 39,0 0 0,-1 0 0,20 31 0,-13-19-46,97 109-1014,-113-129 803,1-1 0,0 0 0,0 0 0,1 0 0,-1 0 0,1-1 0,0 0 0,0 0 0,0 0-1,1-1 1,-1 0 0,1-1 0,0 1 0,0-1 0,0 0 0,0-1 0,0 0 0,0 0 0,0 0 0,1-1-1,-1 0 1,0-1 0,9-1 0,17-4-392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1 337 592,'3'-4'239,"0"1"-1,0-1 1,1 1-1,-1-1 1,1 1-1,0 0 1,0 1-1,1-1 1,-1 1-1,6-3 1,-10 5-141,1-1 0,0 1 0,0 0 1,0 0-1,-1 0 0,1 0 0,0 0 0,0 0 0,0 0 1,-1 0-1,1 0 0,0 0 0,0 0 0,0 0 1,0 1-1,-1-1 0,1 0 0,0 1 0,0-1 0,-1 0 1,1 1-1,0-1 0,-1 1 0,1-1 0,0 2 0,0-1 50,1 1 0,-1 0-1,0 0 1,-1 1 0,1-1-1,0 0 1,0 0 0,-1 0-1,0 1 1,1-1 0,-1 0-1,0 0 1,0 5 0,-3 140 4633,-10 75-3133,-6-118-919,20-122-700,1-1 1,1 1 0,0 0 0,1 0 0,8-19-1,37-89-4,-37 98-18,114-219 4,-60 126-2358,-7-3-4846,-43 85 4896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60 228 672,'32'-59'715,"-17"29"167,1 1 0,2 0-1,28-35 1,-46 63-696,1 0 0,-1 0 0,1 0 0,-1 0 0,1 0 0,0 0 0,-1 0 0,1 0-1,0 1 1,0-1 0,0 0 0,-1 1 0,1-1 0,0 0 0,0 1 0,0-1 0,0 1 0,0-1 0,0 1 0,0 0-1,0-1 1,0 1 0,1 0 0,-1 0 0,0 0 0,0 0 0,0 0 0,0 0 0,2 0 0,-2 2 154,0 0 0,1 0 0,-1 0 0,0 0 0,0 0-1,-1 0 1,1 0 0,0 0 0,-1 0 0,1 0 0,-1 1 0,0-1 0,1 0 0,-1 3 0,4 48 3160,-4 73 0,-18 55-922,-54 173-1705,70-346-812,-80 378 16,42-128-3190,38-238 2492,-8 70-3350,8-29-2106,1-61 5995,1 0 0,0 0 0,0 1 1,0-1-1,0 0 0,0 0 0,0 0 0,0 1 1,0-1-1,0 0 0,0 0 0,0 0 0,0 1 1,0-1-1,0 0 0,0 0 0,0 0 0,0 1 1,0-1-1,0 0 0,0 0 0,1 0 0,-1 1 1,0-1-1,0 0 0,0 0 0,0 0 0,0 0 1,0 1-1,1-1 0,-1 0 0,0 0 0,0 0 1,0 0-1,0 0 0,1 0 0,-1 0 1,0 1-1,0-1 0,0 0 0,1 0 0,-1 0 1,0 0-1,0 0 0,0 0 0,1 0 0,-1 0 1,0 0-1,0 0 0,0 0 0,1 0 0,-1 0 1,0 0-1,0 0 0,0-1 0,1 1 0,-1 0 1,0 0-1,0 0 0,1 0 0,15-15-1670,12-24 711,147-306-1007,-139 279 2477,59-82 1,-75 121-38,1 2 0,1 0 0,1 1 0,1 1 1,41-30-1,-60 50-244,0-1 0,1 1 0,-1 0 1,0 0-1,1 1 0,0 0 1,-1-1-1,1 2 0,0-1 0,0 1 1,0 0-1,0 0 0,0 1 0,0 0 1,1 0-1,10 1 0,-12 1 12,0-1-1,0 1 1,0 0 0,0 1-1,-1-1 1,1 1-1,-1 0 1,0 0 0,0 0-1,0 0 1,0 1-1,0 0 1,-1 0 0,1 0-1,-1 0 1,0 0-1,-1 1 1,1-1-1,-1 1 1,3 5 0,-1 2 20,0-1-1,-1 1 1,0 0 0,-1 0 0,-1 0 0,1 1 0,-2-1-1,0 0 1,0 0 0,-1 1 0,-1-1 0,0 0 0,0 0-1,-2 0 1,-5 15 0,-5 9 24,-2-1 1,-2 0-1,-34 51 1,41-69-157,-2 0 0,0 0 0,0-1 0,-25 21 0,33-32-94,0-1 0,0 0 0,0-1 0,0 1 0,0-1 0,-1 0-1,0 0 1,0 0 0,0-1 0,0 0 0,0-1 0,0 1 0,0-1 0,-1 0 0,1 0 0,0-1 0,-1 0 0,-12-1 0,16 0-21,0-1-1,0 1 1,0-1 0,0 0 0,0 0 0,0 0-1,0 0 1,1 0 0,-1 0 0,1-1 0,-1 1-1,1-1 1,0 0 0,0 0 0,0 0 0,1 0-1,-1 0 1,1 0 0,-1 0 0,1 0 0,0-1-1,0 1 1,1 0 0,-1-1 0,1 1 0,-1-1-1,1-6 1,0-2-5,-1 0-1,2 0 0,0 0 1,0 0-1,1 0 0,0 1 1,5-13-1,-5 17 61,1-1-1,0 2 0,0-1 1,1 0-1,0 1 1,0-1-1,1 1 1,-1 0-1,1 1 0,1-1 1,-1 1-1,1 0 1,0 0-1,9-5 0,-12 8 5,1 0 0,0 1 0,0-1 0,0 1 0,1 0 0,-1 0 0,0 1 0,0-1 0,1 1 0,-1 0 0,0 0 0,0 0 0,1 1 0,-1-1 0,0 1 0,0 0 0,0 1 0,0-1 0,0 1 0,0-1 0,0 1 0,0 0 0,-1 0 0,1 1 0,-1-1 0,6 5 0,-1 1-473,1-1 0,0 0 0,1-1 0,-1 0 0,1-1 0,0 0 1,1-1-1,-1 0 0,1 0 0,0-1 0,0 0 0,0-1 0,0-1 0,1 1 0,18-2 1,13 0-1540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61 224 1345,'-4'-10'226,"1"0"1,-1 0 0,2 0 0,-1 0-1,1 0 1,1-1 0,0 1-1,0-17 1,1 21-155,1-1 0,-1 1-1,1 0 1,0 0 0,0 0 0,1 0-1,0 0 1,0 1 0,0-1-1,0 0 1,1 1 0,0 0 0,1-1-1,-1 1 1,8-8 0,-9 11-57,-1 1 0,1-1 0,0 1 0,0 0-1,0-1 1,0 1 0,0 0 0,0 0 0,0 1 0,0-1 0,0 0 0,0 1 0,0-1 0,1 1 0,-1-1 0,0 1 0,0 0 0,0 0 0,1 0 0,-1 0 0,0 1 0,0-1-1,1 1 1,-1-1 0,0 1 0,0 0 0,0-1 0,0 1 0,0 0 0,0 1 0,0-1 0,0 0 0,-1 0 0,1 1 0,0-1 0,1 3 0,3 2 61,-1 0 1,1 0 0,-2 1-1,1 0 1,-1 0 0,0 0 0,0 0-1,5 15 1,-2 3 77,-2 0 1,0 1-1,-1-1 0,-2 1 1,-1 0-1,0 0 0,-2-1 1,-1 1-1,-10 44 0,4-32 360,-3-1 1,0-1-1,-3 0 0,-1-1 1,-38 65-1,37-77 32,0 0 0,-2-2 0,-28 28 1,45-48-526,1-1-15,0 0 1,0 0-1,0 1 0,-1-1 0,1 0 1,0 0-1,0 0 0,0 0 0,0 0 1,0 0-1,0 0 0,0 1 0,0-1 1,0 0-1,0 0 0,0 0 0,0 0 1,0 0-1,0 1 0,0-1 0,0 0 1,0 0-1,0 0 0,0 0 0,0 0 1,0 1-1,0-1 0,0 0 0,0 0 1,0 0-1,0 0 0,0 0 0,0 0 1,0 1-1,0-1 0,0 0 0,0 0 0,0 0 1,0 0-1,1 0 0,-1 0 0,0 0 1,0 1-1,0-1 0,0 0 0,0 0 1,0 0-1,1 0 0,-1 0 0,0 0 1,0 0-1,0 0 0,0 0 0,1 0 1,14 3 77,25-2-127,-35-1 74,7 1 29,0 0-1,0 1 1,0 1-1,0 0 1,0 0 0,-1 1-1,1 0 1,-1 1-1,15 10 1,102 70 463,-59-35-473,-44-33 180,49 24 1,-20-23-1042,7-11-3946,-51-10 1903,6-12 77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1345,'0'0'1264,"-4"0"169,-7 1-745,1 1 0,-1 0 0,1 0 0,-1 1 0,1 1 0,0-1 0,0 2 1,1-1-1,-1 1 0,1 1 0,-14 10 0,10-6-347,-1 1 0,1 0 0,1 1 0,0 1 0,1 0 1,-17 26-1,25-36-340,2 1 1,-1 0-1,0-1 0,1 1 1,-1 0-1,1 0 1,0 0-1,1 1 0,-1-1 1,1 0-1,-1 0 1,1 0-1,1 0 0,-1 1 1,0-1-1,1 0 1,0 0-1,2 6 0,3 4-30,0 0 0,1 0 1,16 23-1,-14-24 30,-1 1-1,0 0 1,7 19 0,-11-20 81,0 0-1,-1 1 0,-1-1 0,-1 1 0,1-1 1,-2 1-1,0-1 0,-4 24 0,4-30-70,-1-1-1,-1 0 0,1 1 1,-1-1-1,0 0 1,0 0-1,-1 0 1,0 0-1,0 0 0,-1 0 1,1-1-1,-1 0 1,0 0-1,-1 0 1,1 0-1,-1 0 0,0-1 1,0 0-1,0 0 1,-10 5-1,11-7-163,0-1 0,0 0 0,0 0 0,0 0 0,0-1 0,-1 1 0,1-1 0,0 0 0,0 0 0,-1 0 0,-5-2 0,-12 1-1300,15-1 918,0 1 1,1-1-1,-1 0 1,1 0-1,-1-1 1,1 0-1,0 0 0,0 0 1,0-1-1,0 0 1,0 0-1,1-1 1,0 1-1,0-1 1,0 0-1,-7-11 1,-15-12-2593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303 433 160,'6'-11'160,"-1"0"1,0-1-1,-1 0 0,0 0 1,-1 0-1,0 0 0,-1 0 1,-1-1-1,1-15 0,-4-41 1000,0 39-315,2 0 0,0 0 0,2 0 0,1 0 0,12-49 0,-16 154 9094,0 27-6330,-30 134 776,-36 119-2539,56-297-1648,-4 16-115,-60 352-270,66-256-2273,9-110-6395,0-42 743,0-60 5516,-1-96-1796,-1 75 3687,-14-81-1,3 41 751,10 65 197,-2 0-1,-2 1 1,-16-54-1,-3 34 501,25 55-622,0 0 1,0 0 0,0-1 0,-1 1-1,1 0 1,-1 0 0,1 0-1,-1 0 1,0 0 0,0 1 0,0-1-1,0 1 1,0-1 0,0 1 0,0-1-1,0 1 1,-1 0 0,1 0 0,-5-1-1,6 2-78,1 0 1,-1 1-1,1-1 0,0 0 0,-1 0 1,1 1-1,-1-1 0,1 0 0,0 1 1,-1-1-1,1 1 0,0-1 0,-1 0 0,1 1 1,0-1-1,0 1 0,-1-1 0,1 1 1,0-1-1,0 0 0,0 1 0,0-1 0,0 1 1,0-1-1,0 1 0,0-1 0,0 1 1,0-1-1,0 1 0,0-1 0,0 1 0,0-1 1,0 1-1,0-1 0,0 1 0,1 0 1,8 19 737,-2-17-660,0 0-1,0-1 1,1 1 0,-1-2 0,1 1 0,0-1 0,-1 0 0,1-1 0,0 0 0,0 0 0,11-2-1,6 2 11,20-3-35,1-1 0,57-14 0,-57 9-507,0 2-1,62-2 1,-101 10 326,1 0 1,-1 0-1,0 0 1,0 1-1,0 0 1,0 1-1,0 0 1,0 0-1,-1 0 1,1 1-1,-1 0 1,0 0-1,0 0 1,-1 1-1,8 7 0,0 2 13,0 0-1,0 2 0,-1-1 1,17 32-1,-22-33 167,-1 1 0,-1 0 0,0 0 0,-1 0 0,0 0 0,2 32 0,0 99 1483,-6-133-1380,0 266 4336,0-278-4150,1-70 325,10 0-803,3 1 0,3 0 0,50-128 0,-63 185-235,1 1 0,-1 0 0,2 0 0,-1 0 1,1 1-1,1-1 0,0 1 0,0 1 0,0 0 0,1 0 1,1 0-1,-1 1 0,1 0 0,1 1 0,-1 0 1,1 0-1,0 1 0,0 0 0,0 1 0,1 0 0,0 1 1,-1 0-1,1 1 0,1 0 0,20-1 0,-11 1 17,1 1-1,-1 0 1,1 2-1,0 1 1,-1 0-1,0 2 1,1 0-1,31 12 1,32 23 621,-62-31 75,-22-8-332,0 1 0,1-1 0,-1 0 0,0 0 0,1 1 0,-1-1 0,0 1 0,1 0 0,-1-1 1,0 1-1,0 0 0,0-1 0,0 1 0,1 0 0,-1 0 0,0 0 0,-1 0 0,1 0 0,0 0 0,0 1 0,0-1 0,-1 0 0,1 0 0,0 1 1,-1-1-1,1 2 0,2 9 404,0 0 1,-1 1 0,0-1-1,-1 1 1,0 0-1,-1-1 1,-1 1 0,0 0-1,-1-1 1,0 1-1,-1-1 1,0 0 0,-1 0-1,0 0 1,-1 0-1,-8 15 1,-13 19 303,-1-2 0,-55 68 0,50-70-574,30-40-187,0 0 1,1 0-1,-1 1 1,0-1-1,0 0 0,0-1 1,0 1-1,-1 0 1,1-1-1,0 1 1,-1-1-1,1 1 1,-1-1-1,1 0 1,-1 0-1,0 0 1,1-1-1,-1 1 1,-3 0-1,5-5-137,0 1 1,0 0-1,0-1 1,1 1-1,0-1 1,0 1-1,0-1 1,1-5-1,-1 3-74,0-20-35,2 0 1,1 1-1,1-1 1,1 1-1,15-45 1,-16 57 231,2 0 0,-1 0 0,2 0 0,-1 1 0,2 0 1,0 1-1,0 0 0,1 0 0,0 0 0,1 1 1,0 1-1,16-13 0,-23 20 21,-1 1 1,0-1-1,1 0 1,-1 1-1,1 0 1,-1-1-1,1 1 0,0 0 1,0 0-1,-1 1 1,1-1-1,0 1 1,0-1-1,0 1 1,0 0-1,0 0 0,0 0 1,0 0-1,-1 1 1,1-1-1,0 1 1,0 0-1,0-1 1,-1 1-1,1 1 0,0-1 1,-1 0-1,1 1 1,-1-1-1,1 1 1,-1 0-1,0-1 1,0 1-1,0 0 0,0 1 1,0-1-1,0 0 1,0 1-1,-1-1 1,1 0-1,-1 1 1,0 0-1,2 4 1,2 5 44,0 1 0,0 0 0,-2 0 0,1 0 1,-2 1-1,0-1 0,1 24 0,-3 243-1252,0-279 1086,0 0 0,0 1 0,0-1 0,0 0-1,0 0 1,0 0 0,1 1 0,-1-1 0,0 0 0,1 0-1,-1 0 1,1 0 0,-1 0 0,1 0 0,-1 0-1,1 0 1,0 0 0,0 0 0,-1 0 0,1 0 0,0 0-1,0 0 1,0-1 0,0 1 0,0 0 0,0-1 0,0 1-1,0 0 1,0-1 0,0 0 0,1 1 0,-1-1 0,0 0-1,0 1 1,0-1 0,0 0 0,3 0 0,-1 0-122,1 0 1,-1-1 0,1 1 0,-1-1-1,0 0 1,1 0 0,-1 0 0,1 0-1,-1 0 1,0-1 0,0 0-1,3-1 1,20-23-954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50 256,'1'-3'105,"1"0"1,0 0-1,0-1 0,0 1 1,0 0-1,0 1 0,1-1 1,-1 0-1,1 1 0,0-1 1,0 1-1,0 0 0,0 0 1,0 0-1,0 0 0,1 1 1,-1-1-1,1 1 0,-1 0 0,4-1 1,-5 2-35,-1 1 1,0-1 0,0 1-1,0-1 1,0 1-1,-1 0 1,1 0 0,0-1-1,0 1 1,0 0-1,0 0 1,-1 0 0,1 0-1,0 0 1,-1 0-1,1 0 1,-1 0 0,1 0-1,-1 0 1,1 0 0,-1 0-1,0 0 1,0 0-1,0 0 1,1 1 0,-1-1-1,0 0 1,0 0-1,0 0 1,-1 2 0,1 53 1778,-1-34-1318,0 2-2,-2-1 0,0 1 0,-13 44 0,-29 68 291,43-128-801,-13 30 89,9-25-97,1 1 0,1 0 0,0 0 0,1 1 0,-2 14 1,-1 9-526,26-56-1186,2-16 1293,-1-1 0,-2 0 1,16-42-1,-17 36 463,1 1 0,40-61 1,-45 81 46,-7 8 10,1 1 0,-1 0 0,2 0 0,0 1 0,0 0-1,1 0 1,0 1 0,0 1 0,19-13 0,-27 20-61,0 0 0,0 1 0,0-1 0,0 0 0,0 0-1,0 1 1,0-1 0,0 1 0,0 0 0,0 0 0,1 0 0,-1 0 0,0 0 0,0 0 0,0 0 0,0 1 0,0-1 0,0 1 0,0-1 0,0 1-1,0 0 1,0 0 0,0 0 0,0 0 0,0 0 0,0 0 0,-1 1 0,1-1 0,-1 0 0,1 1 0,-1 0 0,1-1 0,-1 1 0,0 0 0,0 0-1,0-1 1,0 1 0,0 0 0,0 0 0,0 0 0,-1 0 0,1 0 0,0 4 0,2 9 119,0 0 0,-1 0 0,0 0 1,-2 25-1,0-37-166,-1 87 215,-1-25-817,7 70 0,-3-124 142,0-1 1,0 1-1,1 0 0,0-1 1,8 17-1,-10-24 298,0-1-1,0 1 1,1-1 0,-1 0 0,0 1-1,1-1 1,-1 0 0,1 0-1,0 0 1,0 0 0,0 0 0,0 0-1,0-1 1,0 1 0,0-1-1,1 1 1,-1-1 0,1 0 0,-1 0-1,0 0 1,1 0 0,0 0 0,-1 0-1,1-1 1,0 0 0,-1 1-1,1-1 1,4 0 0,27-10-845,6-7 182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85 368,'4'-10'445,"0"0"-1,-2-1 1,1 0 0,-1 0-1,1-18 1,-4 29-360,0-1 0,1 1 0,-1 0 0,0 0 0,1-1 0,-1 1 0,0 0 0,1 0 1,-1 0-1,0 0 0,0-1 0,1 1 0,-1 0 0,0 0 0,1 1 0,-1-1 0,0 0 0,0 0 0,1 0 0,-1 0 0,0 1 0,1-1 0,-1 0 0,-1 1 0,-13 8 418,0 1-1,1 0 0,0 1 1,1 1-1,0 0 0,1 0 0,0 2 1,1-1-1,0 1 0,-15 28 1,23-36-492,1 1 0,-1 0 1,1 0-1,0-1 1,1 2-1,0-1 1,0 0-1,0 0 0,1 0 1,0 0-1,0 0 1,1 1-1,0-1 1,0 0-1,1 0 1,0 0-1,0 0 0,1-1 1,-1 1-1,2-1 1,-1 1-1,1-1 1,-1 0-1,2 0 0,-1-1 1,1 1-1,7 7 1,-2-5-29,-1 0 0,-1 1 0,1 1 0,-2-1 0,1 1 0,-1 1 0,-1-1 0,0 1 0,0 1 0,-1-1 0,-1 0 0,0 1 0,0 0 0,-1 0 0,-1 1 1,2 18-1,-4-19 22,-1 1 0,0-1 1,-1 1-1,0-1 1,-8 24-1,8-30-61,-1 0 0,0 0 0,0 0 1,0 0-1,-1 0 0,1-1 0,-1 1 0,-1-1 0,1 0 0,-1 0 1,0-1-1,-7 6 0,10-8-63,-1 0 0,1-1-1,-1 1 1,0-1 0,0 0 0,0 0 0,0 0-1,0 0 1,0 0 0,0-1 0,0 1 0,0-1 0,-1 0-1,1 0 1,0 0 0,0 0 0,0 0 0,0-1-1,0 1 1,0-1 0,0 0 0,0 0 0,0 0-1,-5-3 1,4 1-98,0 1 0,0-1-1,1 0 1,-1 0-1,1 0 1,0-1 0,0 1-1,0-1 1,0 0 0,0 0-1,1 0 1,0 0-1,0 0 1,-3-9 0,2 2-164,1 0 0,0 0 1,1 0-1,0 0 1,1-12-1,0-16-1105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57 448,'7'-4'119,"2"-3"97,1 1 0,-1 0 0,1 0 0,0 1 0,0 1 0,1-1 0,-1 2 0,1 0 0,0 0 0,15-2 0,-24 6-143,-1-1 1,1 0 0,0 0-1,0 1 1,0-1 0,-1 1-1,1-1 1,0 1 0,0 0 0,-1 0-1,1 0 1,-1 0 0,1 0-1,-1 0 1,1 0 0,-1 0-1,0 1 1,1-1 0,-1 1-1,0-1 1,0 1 0,0-1-1,0 1 1,0-1 0,-1 1-1,1 0 1,0 0 0,-1-1-1,1 1 1,-1 0 0,0 0 0,1 2-1,1 9 310,-1 0 0,-1 0-1,-1 22 1,0-15-26,0 4-158,-2-1 0,0 0 1,-2 0-1,-1 0 0,0 0 0,-18 38 1,-70 124-29,38-88-641,53-90 363,3-6 86,0-1 0,0 1 0,0-1 0,0 1 0,0-1 0,0 1 0,-1-1 0,1 1 0,0-1 0,0 1 1,-1-1-1,1 1 0,0-1 0,-1 1 0,1-1 0,0 0 0,-1 1 0,1-1 0,-1 0 0,1 1 0,0-1 0,-1 0 0,1 0 0,-1 1 0,1-1 0,-1 0 0,1 0 0,-1 0 0,1 0 0,-1 1 0,1-1 0,-1 0 0,0 0 0,1 0 0,-1 0 0,0-1 0,1 1-40,-1-1 0,1 0 0,-1 0 0,1 0 0,0 1 0,-1-1 0,1 0 0,0 0 0,0 0 0,-1 0 0,1 0 0,0 0 0,0 0 0,0 1 0,0-1-1,0 0 1,1 0 0,-1-1 0,0 0-89,3-14-36,0 0-1,1 0 0,0 0 0,2 0 0,0 1 0,14-27 0,-13 26 140,7-9 42,1 1-1,26-34 1,-37 53 27,5-5 126,0 0 0,1 1 0,1 0 0,0 0 0,0 1 0,0 0 0,17-7 0,-27 14-108,1 0 0,-1 1 0,0-1 0,1 1 0,-1-1 0,1 1 0,-1-1 0,1 1 0,-1 0 0,1-1 0,-1 1 0,1 0 0,-1 0 0,1 0 0,-1 0 0,1 1 0,-1-1 0,0 0 0,1 1 0,-1-1 0,1 0 0,-1 1 0,1 0 0,-1-1 0,0 1 0,0 0 0,1 0 1,-1 0-1,0 0 0,0 0 0,0 0 0,0 0 0,0 0 0,0 0 0,0 0 0,0 1 0,0-1 0,-1 0 0,1 1 0,0-1 0,-1 0 0,0 1 0,1-1 0,-1 1 0,1 1 0,1 8 140,0 0 0,0 0 0,-2 0 1,1 18-1,-1-23-142,-1 40 80,-1-25-493,2-1 0,0 1 0,1-1 0,1 1 1,1-1-1,0 0 0,11 31 0,-13-49 245,0-1 1,0 0-1,-1 1 1,2-1-1,-1 0 1,0 0-1,0 0 1,0 0-1,0 0 1,1 0-1,-1 0 1,1 0 0,-1 0-1,0-1 1,1 1-1,-1 0 1,1-1-1,0 1 1,-1-1-1,1 0 1,-1 0-1,1 1 1,0-1-1,-1 0 1,1 0-1,-1 0 1,1-1-1,0 1 1,-1 0-1,1-1 1,2 0-1,29-8-1561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68 624,'11'-13'239,"-8"10"-81,0 0 0,0 0 0,-1 0 0,1 0 0,-1 0 0,0-1 1,0 1-1,0-1 0,0 0 0,0 0 0,-1 0 0,0 1 0,1-6 0,-2 8 821,-3 1-723,0 1 0,0 0 0,-1 0 0,1 0 0,0 0 1,0 0-1,0 1 0,0 0 0,0-1 0,0 1 0,1 0 0,-1 0 0,1 0 0,-5 5 0,-35 42 951,24-27-508,-4 2-276,0 0 0,2 2 0,1 0 0,2 1 0,0 1 0,-23 55 0,37-71-394,0 0 0,1 1-1,1 0 1,0-1 0,1 1 0,0 0-1,1-1 1,5 24 0,-6-35-48,0 0 0,1 0-1,-1 0 1,1 0 0,-1 0 0,1 0 0,-1 0 0,1 0 0,-1 0-1,1 0 1,0 0 0,0 0 0,-1 0 0,1-1 0,0 1-1,0 0 1,0-1 0,0 1 0,0-1 0,0 1 0,0-1-1,0 1 1,0-1 0,0 1 0,0-1 0,2 0 0,0 1-102,1-1 0,-1 0 0,1-1 0,-1 1 0,1-1 1,-1 1-1,1-1 0,5-2 0,3-2-480,-1 0-1,0-1 0,0 0 1,11-9-1,11-11-2114,49-52 0,72-101 28,-121 138 2439,53-48 655,-85 88-361,-1-1 0,1 1 0,0 0 0,0 0 1,0 0-1,0 0 0,0 0 0,1 0 1,-1 0-1,0 0 0,0 0 0,1 0 0,-1 1 1,0-1-1,1 0 0,-1 1 0,1-1 0,-1 1 1,1 0-1,-1 0 0,3-1 0,-3 2 20,0-1 0,0 1 1,-1 0-1,1-1 0,0 1 0,0 0 0,0 0 0,0 0 0,-1-1 0,1 1 0,0 0 0,-1 0 0,1 0 0,-1 0 0,1 0 0,-1 0 0,0 0 0,1 0 0,-1 1 0,0-1 0,0 0 0,1 0 1,-1 0-1,0 0 0,0 0 0,0 0 0,0 1 0,-1 1 0,0 6 182,0-1 1,-1 1-1,0 0 1,0-1-1,-1 1 0,-6 11 1,5-10-104,0 0 1,1 0-1,0 0 1,0 0-1,-1 11 0,-4 52 511,-2 27-245,10-88-349,0-9-86,-1 1 1,1 0-1,0-1 0,0 1 0,1-1 0,-1 1 1,1 0-1,0-1 0,0 1 0,2 4 1,-2-7-47,1 0 1,-1 1-1,1-1 1,0 0-1,0 0 1,0 0-1,-1 0 1,1 0-1,0 0 1,0-1-1,0 1 1,0 0-1,0-1 1,1 0-1,-1 0 1,0 1-1,0-1 1,0 0-1,0-1 1,3 1-1,0-1-70,0 1-1,0-1 0,-1 0 1,1 0-1,0 0 0,0-1 1,-1 0-1,1 0 0,-1 0 1,0 0-1,1-1 0,4-4 1,48-45-646,-25 22 499,14-12 110,29-26 829,157-110 0,-230 177-552,-1-1 1,1 1-1,-1 0 0,1 0 1,0 1-1,0-1 1,-1 0-1,1 0 1,0 1-1,0 0 1,0-1-1,0 1 1,0 0-1,0 0 0,0-1 1,0 2-1,2-1 1,-3 0-8,0 1 1,0 0-1,0-1 0,0 1 1,0-1-1,0 1 0,0 0 1,-1 0-1,1 0 0,0-1 1,0 1-1,-1 0 0,1 0 1,0 0-1,-1 0 0,1 0 1,-1 0-1,1 0 1,-1 1-1,0-1 0,1 1 1,0 10 533,1-1 0,-2 0 0,0 0 0,-2 22 1,0-7-316,2-16-236,1 14-204,-2 1-1,0-1 1,-9 45-1,7-38-2596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28 128 1088,'0'-39'1345,"0"11"320,0-4 32,0 25-161,0-15-431,-11 22-289,4 0-2144,-3 0-2482,10 22 1921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21 124 896,'-17'105'1916,"15"-63"-633,1-17 156,2 49-1,-1-70-1350,1-1-1,-1 1 1,1 0 0,-1 0-1,1 0 1,0-1-1,1 1 1,-1 0-1,1-1 1,-1 1 0,1-1-1,0 0 1,1 1-1,-1-1 1,0 0 0,1 0-1,0 0 1,-1-1-1,5 4 1,-1-5-200,1 1 0,-1-1-1,0-1 1,0 1 0,1-1 0,-1 0-1,0 0 1,1-1 0,-1 0 0,0 0-1,0 0 1,0-1 0,0 0 0,9-4 0,-3-2-53,-1-1 0,-1 0 0,0 0 0,0-1 0,0-1 1,-2 1-1,1-2 0,9-16 0,-10 14 143,0 0 0,-1 0-1,0-1 1,-1 0 0,7-27 0,-11 32 63,0 0 1,0-1-1,-1 1 1,0 0 0,0 0-1,-2-1 1,1 1 0,-1 0-1,-4-19 1,3 24-29,0 1 1,0-1-1,0 0 1,0 1-1,-1-1 1,0 1-1,0 0 1,0 0-1,0 0 0,-1 0 1,0 1-1,1-1 1,-1 1-1,-1 0 1,1 0-1,0 1 1,-1-1-1,1 1 0,-1 0 1,0 0-1,0 0 1,-7-1-1,-8-1-389,0 1 0,-1 1 0,0 0 1,-24 2-1,31 0-231,-24 0-1007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1105,'10'17'1168,"-1"1"0,0 1 1,-1 0-1,-1 0 0,-1 1 1,-1-1-1,-1 1 1,4 39-1,-4 15 155,-6 84-1,0-52-1154,2-57-213,0-48 34,0-1 1,0 0-1,1 0 0,-1 1 1,0-1-1,1 0 1,-1 0-1,0 0 0,1 0 1,-1 1-1,0-1 1,1 0-1,-1 0 0,0 0 1,1 0-1,-1 0 1,0 0-1,1 0 0,-1 0 1,0 0-1,1 0 1,-1 0-1,0 0 0,1 0 1,-1 0-1,0 0 1,1-1-1,-1 1 0,0 0 1,1 0-1,-1 0 0,0 0 1,1-1-1,-1 1 1,0 0-1,0 0 0,1-1 1,-1 1-1,0 0 1,0 0-1,1-1 0,13-9-269,16-39-303,-3 3 160,-8 21 233,33-36-1,-43 52 195,0 1 0,0 0 1,1 0-1,0 1 0,1 0 0,21-11 0,-28 17 20,0-1-1,0 1 1,0 0-1,0 0 1,0 0-1,0 1 1,0-1-1,0 1 1,0 0-1,0 0 0,0 1 1,1-1-1,-1 1 1,0 0-1,0 0 1,0 0-1,4 2 1,2 2 64,0 1 0,0 1-1,0-1 1,12 13 0,-16-14-72,-1 0-1,1 0 0,0-1 1,0 0-1,1 0 0,-1 0 1,1 0-1,0-1 0,0 0 0,0-1 1,13 3-1,0-2-66,1-2 0,0 0-1,0-1 1,0-2 0,-1 0 0,1-1 0,-1 0-1,1-2 1,34-13 0,-23 2-45,0 0 0,-1-2 0,44-35 0,-48 31-97,-16 14-236,-1-1 0,0 0 1,17-21-1,-9 11-541,-15 17 779,0-1-1,0 1 0,0-1 0,-1 0 0,1 0 1,-1 0-1,0 0 0,0-1 0,0 1 0,-1-1 1,1 1-1,-1-1 0,2-7 0,6-50-712,-10 61 937,1-1 0,-1 1 0,1 0 0,-1-1 0,1 1 0,-1 0 0,1 0 0,-1-1 0,1 1 0,-1 0 0,0 0 0,1 0 0,-1 0 0,1-1 0,-1 1 0,1 0 0,-1 0 0,0 0 0,1 0 0,-1 0 0,1 1 0,-1-1 0,-1 0-1,0 0 111,-4 1 85,0 0 0,-1 0 0,1 0 0,0 1 0,0 0 0,0 0 0,0 1 0,1 0 0,-1 0 0,0 0 0,1 0 0,0 1 0,0 0 0,0 0 0,0 1 0,1-1 0,-6 8 0,-10 13 619,1 1 0,-20 37 0,20-33-425,13-19-349,-1 0 1,1 0 0,1 1-1,0-1 1,1 1-1,0 0 1,1 1-1,0-1 1,1 0 0,0 1-1,1 21 1,11-34-1995,-4-1 1381,1 0 0,-1 0-1,1 0 1,-1-1 0,0 0 0,0 0 0,0 0-1,0-1 1,0 0 0,8-5 0,60-48-2992,-15 11 1777,17-4 597,-35 22 627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84 128,'28'-25'272,"-21"18"-66,0 0 1,1 1 0,0-1-1,16-8 1,-23 14-145,0 1 1,0 0 0,-1 0 0,1 0 0,0-1 0,-1 1-1,1 0 1,0 0 0,-1-1 0,1 1 0,-1-1-1,1 1 1,0-1 0,-1 1 0,1-1 0,-1 1-1,1-1 1,-1 1 0,0-1 0,1 0 0,-1 1 0,1-1-1,-1 0 1,0 1 0,0-1 0,1 0 0,-1 1-1,0-1 1,0-1 0,-1 2 62,0 0 0,1 0 0,-1-1 0,0 1 0,0 0 0,0 0 0,0 0 0,1 1 0,-1-1 1,0 0-1,0 0 0,0 0 0,1 1 0,-1-1 0,0 0 0,0 1 0,0-1 0,1 0 0,-1 1 0,0-1 0,1 1 0,-1 0 0,0-1 0,1 1 0,-1 0 0,-57 56 641,57-52-754,0 0 0,1 0-1,-1 0 1,1 0 0,0 0-1,0 0 1,0 0 0,1 1 0,1 6-1,4 2 17,0-1 0,0 1-1,1-1 1,14 19 0,-15-24 86,1 1-1,-2-1 1,1 2 0,-1-1 0,-1 0 0,0 1 0,0 0 0,-1 0 0,0 0-1,0 1 1,0 12 0,-3-12 48,0-1 0,0 1 0,-2-1 0,1 1-1,-1-1 1,-1 1 0,0-1 0,0 0 0,-1 0 0,0 0-1,-1-1 1,0 1 0,0-1 0,-1 0 0,-1-1 0,1 1 0,-1-1-1,-1 0 1,1-1 0,-16 12 0,16-14-361,0-1 1,0 0-1,0 0 1,0 0-1,0-1 1,-1 0-1,1 0 0,-1-1 1,0 0-1,0-1 1,0 1-1,0-1 1,-14-1-1,-93-6-6028,80 5 2911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39 242 1040,'-10'-10'774,"-15"-17"1312,25 26-1975,-1 0 0,1 0 0,-1 0 0,1 0 1,0 0-1,-1 0 0,1 0 0,0 0 0,0 0 0,0 0 0,-1 0 0,1-1 1,0 1-1,0 0 0,1 0 0,-1 0 0,0 0 0,0 0 0,1 0 0,-1 0 0,0 0 1,1 0-1,-1 0 0,1 0 0,-1 0 0,1 0 0,0 0 0,-1 0 0,1 0 1,1-1-1,9-6 266,0 0 0,1 1 0,0 0 0,0 1 0,0 0 0,1 0 0,0 2 0,0 0 0,16-3 0,7-4-68,4 1-52,42-6 0,-3 2-198,-53 8-623,1 1-1,47-2 0,-73 7 477,0 0 0,-1 0-1,1 0 1,-1 0 0,1 0-1,0 0 1,-1 0 0,1 0-1,0 0 1,-1 0-1,1-1 1,-1 1 0,1 0-1,0 0 1,-1 0 0,1-1-1,-1 1 1,1 0 0,-1-1-1,1 1 1,-1-1-1,1 1 1,-1-1 0,1 1-1,-1-1 1,0 1 0,1-1-1,-1 1 1,0-1 0,1 1-1,-1-1 1,0 1 0,0-1-1,1 0 1,-1 1-1,0-1 1,0 1 0,0-1-1,0 0 1,0 1 0,0-1-1,0 0 1,0 1 0,0-1-1,0 0 1,0 1-1,-1-2 1,1 1-16,-1 0 0,1 0 0,-1 0 0,1 0 0,-1 0 0,1 0 0,-1 0 0,0 0 0,0 0 0,1 0 0,-1 0 0,0 0 0,0 1 0,0-1 1,0 0-1,0 1 0,0-1 0,0 1 0,0-1 0,0 1 0,0-1 0,-1 1 0,1-1 0,0 1 0,0 0 0,-2 0 0,-3-1 144,0 1 0,0 0 1,0 1-1,0 0 0,-1 0 0,1 0 1,0 0-1,1 1 0,-1 0 0,-11 5 1,15-4 153,-1-1 1,1 0-1,-1 1 1,1-1-1,0 1 1,0 0-1,0 0 1,0 0-1,0 0 1,1 0-1,-1 0 1,1 0-1,0 1 1,0-1-1,0 0 1,0 1-1,1-1 1,0 0-1,-1 1 1,1-1-1,1 7 1,-2 57 3217,3-1 0,4 0 1,2-1-1,2 1 0,23 72 0,32 37 583,-46-127-3673,-5-16-322,2 0 0,1-1 0,2 0 0,0-1 0,2-2 0,32 35 0,-32-45-2973,-19-17 2359,0 0 0,0 0 0,0 1 0,0-1 0,-1 1 0,1 0 0,0-1 1,0 1-1,-1 0 0,1 0 0,-1 0 0,0 0 0,0 0 0,1 0 0,-1 0 1,-1 1-1,1-1 0,0 0 0,0 0 0,-1 1 0,1-1 0,-1 1 0,0-1 1,0 5-1,-6 13-5397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73 145 416,'-14'-56'2084,"14"41"-1094,0-9 231,0 23-1166,0 0 0,0 1 0,0-1 0,1 1 0,-1-1 0,0 1 0,0-1 0,1 1 0,-1-1 0,1 1 1,-1-1-1,0 1 0,1-1 0,-1 1 0,1 0 0,-1-1 0,1 1 0,-1 0 0,1-1 0,-1 1 0,1 0 0,-1-1 1,1 1-1,-1 0 0,1 0 0,-1 0 0,1 0 0,0 0 0,-1 0 0,1-1 0,-1 1 0,2 1 0,-1-1 51,1 1 1,-1 0-1,1-1 0,-1 1 0,0 0 0,1 0 1,-1 0-1,0 0 0,0 0 0,0 0 0,0 1 0,0-1 1,0 0-1,0 1 0,0-1 0,0 0 0,-1 1 0,1-1 1,0 1-1,-1-1 0,0 1 0,1-1 0,-1 1 0,0 0 1,1-1-1,-1 1 0,0 2 0,3 48 1672,-3-52-1766,0 1 16,0 70 2487,-16 138 0,-50 74-119,61-266-2281,1 0 1,0 0 0,2 0 0,-2 33 0,4-48-71,2-4 0,70-84 70,-29 25-57,34-54-119,1-3-972,124-148-1,-127 172-2483,-69 86 3184,36-39-3231,-40 46 3394,-1-1-1,0 1 0,1 0 1,-1 0-1,0 0 0,1 0 1,0 0-1,-1 0 0,1 0 1,-1 1-1,1-1 0,0 0 0,0 1 1,-1-1-1,1 1 0,0 0 1,0 0-1,-1-1 0,1 1 1,0 0-1,0 1 0,0-1 1,-1 0-1,1 0 0,0 1 1,0-1-1,-1 1 0,1 0 1,3 1-1,-3 2 23,0-1 1,-1 1-1,1 0 1,-1 0-1,0 0 1,0 0-1,0 0 0,-1 0 1,1 0-1,-1 0 1,0 0-1,0 0 1,-1 0-1,-1 8 0,2 3-146,-1 2 148,-1 0 0,0 0 1,-1-1-1,-1 1 0,-12 30 0,-41 83 318,22-56 336,17-38-93,-12 33 473,29-64-734,-1 0 0,1-1-1,0 1 1,1 0 0,-1 0 0,1 0 0,0 0 0,0 0 0,0 0 0,1-1-1,0 1 1,3 9 0,-3-12-55,1 0-1,0 0 1,0-1-1,0 1 1,0-1-1,0 1 1,0-1-1,0 0 1,0 0-1,1 0 1,-1 0-1,0 0 1,1-1 0,-1 1-1,0-1 1,1 1-1,-1-1 1,1 0-1,-1 0 1,1 0-1,2 0 1,68-3 885,-63 2-929,9-2 2,0-1 0,0 0 0,-1-1 0,0-1 1,0-1-1,0 0 0,32-20 0,1-5-37,57-47-1,-96 69-2,0-1 1,-1 0-1,0-1 0,-1 0 0,-1-1 1,0 0-1,0-1 0,-1 0 0,-1 0 1,0 0-1,-2-1 0,9-29 0,-14 43 10,1 0 0,-1 0 0,1 0 0,-1 0 0,0 0 0,0 0 0,1 0 0,-1 0 0,0 0 0,0-1 0,0 1 0,0 0 0,-1 0 0,1 0 0,0 0 0,0 0 0,0 0 0,-1 0 0,1 0 0,-1 0 0,1 0 0,-1 0 0,1 0 0,-1 0 0,0 0 0,1 1 0,-1-1 0,0 0 0,1 0 0,-1 1 0,0-1 0,0 0 0,0 1 0,0-1 0,0 1 0,0-1 0,0 1 0,0-1 0,0 1 0,0 0 0,0-1 0,0 1 0,0 0 0,0 0 0,0 0 0,0 0 0,0 0 0,0 0 0,-1 0 0,1 0 0,0 1 0,0-1 0,0 0 0,0 0 0,-2 2 0,-3 0 81,-1 0 0,1 0 0,-1 1-1,1 0 1,0 1 0,0-1 0,-10 9 0,-9 11 103,0 2 0,1 1-1,2 1 1,1 1 0,-24 40 0,34-49-195,1 0 0,1 1 1,1 0-1,0 0 0,2 1 0,0 0 0,1 0 1,2 1-1,-3 40 0,6-54-108,0 0 0,1 0 0,0 0 0,1 0 1,-1-1-1,1 1 0,1 0 0,0-1 0,0 1 0,0-1 0,1 0 0,5 8 0,-6-11-49,0 0-1,1 0 0,-1-1 1,1 1-1,-1-1 0,1 0 1,0 0-1,1 0 0,-1-1 1,0 1-1,1-1 0,-1 0 1,1 0-1,0-1 0,-1 1 1,1-1-1,0 0 0,0-1 1,0 1-1,7-1 0,3 0-262,0 0 0,1-2-1,-1 0 1,0 0 0,0-2 0,0 0-1,0-1 1,-1 0 0,1-1-1,-2 0 1,1-1 0,-1-1 0,0 0-1,12-11 1,5-5 214,-2-1-1,0-2 1,-2 0 0,-1-2 0,-1-1-1,-2-1 1,-1-1 0,20-41-1,-9 15 1023,3 0-1,2 3 0,3 1 1,86-91-1,-123 143-670,-1-1 0,1 1 1,0 0-1,0 0 0,0 0 1,0 0-1,0 1 0,0-1 0,0 1 1,0 0-1,1 0 0,5-2 0,-8 3-62,0 0-1,1 0 1,-1 1-1,0-1 1,1 0-1,-1 0 1,0 1-1,0-1 1,1 0-1,-1 1 0,0 0 1,0-1-1,0 1 1,1 0-1,-1-1 1,0 1-1,0 0 1,0 0-1,0 0 0,0 0 1,1 2-1,1 2 226,0 0-1,-1 1 0,0 0 0,0-1 0,0 1 0,-1 0 0,1 0 0,-1 0 1,-1 0-1,1 6 0,-1 15 361,-1 0 0,-2 0 0,0-1 0,-2 0 0,-1 1 0,-11 30 0,4-20-325,-2 0 0,-1-1 0,-38 61 0,43-82-304,-1 0-1,-1-1 1,-25 23-1,20-20-48,16-15-73,0 0-1,0-1 1,0 1-1,0 0 1,-1-1-1,1 1 1,0-1-1,-1 0 1,0 0-1,1 0 1,-1 0-1,0 0 1,1-1 0,-4 1-1,5-1 4,0 0 0,0 0 0,0 0 0,-1-1-1,1 1 1,0 0 0,0-1 0,0 1 0,1-1 0,-1 1-1,0-1 1,0 0 0,0 1 0,0-1 0,0 0 0,1 1 0,-1-1-1,0 0 1,0 0 0,1 0 0,-1 0 0,1 0 0,-1 0 0,1 0-1,-1 0 1,1 0 0,0 0 0,-1 0 0,1 0 0,0 0 0,0 0-1,0 0 1,0 0 0,0 0 0,0 0 0,0 0 0,0 0 0,1-2-1,-1-8-245,-1-17-250,1 0 0,2 0 0,1 0 0,11-48 0,-3 41 349,2-1 1,2 2 0,1 0 0,29-47 0,-42 77 202,0 0 0,1 0 0,-1 1 0,1-1 0,0 1 0,0-1 0,0 1 0,1 1 0,-1-1 0,1 0 0,-1 1 0,9-3 0,-11 4 23,0 1-1,1-1 1,-1 0-1,1 1 1,-1-1-1,1 1 0,-1 0 1,1 0-1,-1 0 1,1 0-1,-1 0 1,1 1-1,-1-1 1,1 1-1,-1-1 1,0 1-1,1 0 0,-1 0 1,0 0-1,0 0 1,1 0-1,-1 1 1,0-1-1,0 1 1,0 0-1,-1-1 1,3 3-1,1 3 56,-1 0 0,1 0-1,-2 0 1,1 1 0,-1-1 0,0 1 0,0 0 0,3 16-1,3 70 276,-4-33-272,0-12-33,-4-28-158,1 0 0,1-1 0,9 31 0,-4-21-568,8 22-1896,-15-50 2370,0 0 0,-1-1 1,2 1-1,-1-1 1,0 1-1,0-1 0,0 0 1,1 1-1,-1-1 0,0 0 1,1 0-1,0 0 1,-1 0-1,1 0 0,-1 0 1,1 0-1,0 0 0,0-1 1,-1 1-1,1-1 1,0 1-1,0-1 0,0 0 1,3 0-1,12 0-1621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236 135 576,'4'-31'1590,"-1"-61"1,-3 82-1047,0 8 630,0 31 848,-4 23 18,-2-1 1,-2 1-1,-28 92 0,7-27-690,1 13-537,-38 160-223,43-211-895,-12 91-1,27-62-7009,12-118 2049,10-8 4085,-8 10 318,8-14-679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21 784,'25'-10'657,"-1"-1"159,-14 11 225,-3 21 335,-7 8 273,0 10 64,0 7-193,0 11-271,-7 3-385,-3-3-399,10-8-241,-17-3-416,17-7-577,0-10-511,0-8-561,10-21-2401,7-10 2529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1281,'0'-170'3865,"0"169"-3857,0 0 0,0 0 0,0 0 0,0 1 0,0-1-1,1 0 1,-1 0 0,0 0 0,1 0 0,-1 0-1,1 0 1,-1 0 0,1 0 0,-1 1 0,1-1 0,0 0-1,-1 0 1,1 1 0,0-1 0,0 0 0,-1 1 0,1-1-1,0 1 1,0-1 0,0 1 0,0-1 0,0 1 0,0 0-1,0-1 1,0 1 0,0 0 0,0 0 0,1 0 0,40-1-553,-26 2 140,14 1 33,0 1 0,-1 2-1,0 0 1,39 14-1,-29-8 1,62 10 0,17-9 783,-113-11-320,-1-1 1,0 1-1,0 0 0,0 1 1,0-1-1,0 1 1,0 0-1,0 0 0,-1 0 1,1 0-1,-1 1 1,1-1-1,-1 1 0,0 0 1,5 6-1,18 13 608,-16-15-406,0 0 1,0 1-1,-1 0 1,13 14 0,-19-18-172,0 0 1,-1 0 0,1 0-1,-1 0 1,1 0 0,-1 1-1,0-1 1,-1 1 0,1 0-1,-1 0 1,0-1 0,0 1 0,-1 0-1,1 6 1,0 2 9,-1 0 0,-1 0 0,0 0 0,0 0 0,-1-1 0,-1 1 0,0 0 0,-1-1 0,0 0 0,-1 1 1,0-2-1,-1 1 0,-13 19 0,0-6-55,-1-1 0,-1-1 1,0 0-1,-2-2 0,-29 21 0,43-35-73,-1 0-1,0 0 1,-1-1-1,1-1 1,-1 0-1,0 0 1,-1-1-1,1 0 1,-1-1-1,1 0 1,-1-1-1,0-1 1,0 0-1,0 0 1,0-1-1,-15-2 1,24 2-42,1-1 1,-1 1 0,1-1 0,-1 0-1,1 0 1,0 0 0,-1 0-1,1 0 1,0-1 0,0 1 0,-1-1-1,1 1 1,1-1 0,-1 0 0,0 0-1,0 0 1,1 0 0,-1 0 0,1 0-1,-3-4 1,2 1-37,0 0 1,1-1-1,-1 1 0,1 0 0,1-1 1,-1 1-1,1 0 0,-1-1 1,2-8-1,2-7-183,1 0 0,0 0 0,15-39 0,-16 51 205,6-16-68,0-1 1,2 2-1,19-32 1,-27 50 116,0 1 0,0 0 0,1 1 0,0-1 1,-1 1-1,2-1 0,-1 1 0,0 0 0,1 1 1,0-1-1,0 1 0,0 0 0,0 0 0,0 0 0,1 1 1,-1 0-1,1 0 0,0 0 0,-1 1 0,1 0 0,9-1 1,-11 3 40,-1-1 0,0 1 1,0 0-1,0-1 0,0 1 1,0 1-1,0-1 1,0 0-1,0 1 0,0 0 1,0-1-1,-1 1 0,1 0 1,-1 1-1,1-1 1,-1 0-1,0 1 0,0-1 1,0 1-1,0 0 0,-1-1 1,1 1-1,-1 0 1,3 6-1,3 8 220,-1 1 0,0 0 1,2 21-1,-3-20-31,9 39 363,29 134 85,-40-178-992,0 0 1,1 0 0,1 0-1,0-1 1,0 1 0,12 18-1,-16-31 178,0 0 0,-1 0-1,1-1 1,0 1 0,0 0-1,0 0 1,0 0 0,0-1-1,0 1 1,0-1 0,0 1-1,0 0 1,0-1 0,0 0-1,1 1 1,-1-1-1,0 0 1,0 0 0,0 1-1,0-1 1,1 0 0,-1 0-1,0 0 1,0 0 0,0-1-1,1 1 1,-1 0 0,0 0-1,0-1 1,0 1 0,0-1-1,0 1 1,0-1 0,1 1-1,-1-1 1,0 0-1,-1 0 1,1 1 0,0-1-1,0 0 1,0 0 0,1-1-1,14-15-2090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81 768,'6'-17'545,"-6"15"-454,0 1 0,1-1 0,-1 0 1,0 1-1,1-1 0,0 1 0,-1 0 1,1-1-1,0 1 0,-1-1 0,1 1 1,0 0-1,0-1 0,0 1 1,0 0-1,1 0 0,-1 0 0,0 0 1,0 0-1,1 0 0,-1 0 0,0 0 1,3 0-1,31-8 1348,1 2-1,1 1 1,63-2 0,-50 7-719,-19 0-325,51 5 0,-72-3-344,1 1 1,-2 0-1,1 1 1,0 0 0,0 1-1,-1 0 1,0 0-1,17 11 1,-23-12 64,0-1 0,-1 1 0,1 0 0,-1 0 1,0 0-1,0 0 0,0 1 0,0-1 0,0 0 0,-1 1 0,0-1 1,0 1-1,0 0 0,0-1 0,0 1 0,-1 0 0,1 0 0,-1-1 1,0 1-1,0 0 0,-1 0 0,0 5 0,-1 1 275,1 1-1,-2-1 1,1 0-1,-1 0 1,-1 0-1,-9 17 1,-12 13 603,-1-2-1,-3 0 1,-1-2-1,-65 60 1,-157 108 2018,166-138-2455,75-56-505,0 0 0,1 0-1,0 1 1,-13 19 0,21-28-44,1 1 0,-1-1 1,1 0-1,0 1 0,-1-1 0,1 1 0,1 0 1,-1-1-1,0 1 0,1 0 0,-1 0 0,1-1 1,0 6-1,0-7-8,0 0 0,1 1 1,0-1-1,-1 0 0,1 0 0,0 0 1,-1 0-1,1 1 0,0-1 0,0 0 1,0 0-1,0 0 0,0-1 1,0 1-1,0 0 0,1 0 0,-1-1 1,0 1-1,0 0 0,0-1 0,1 1 1,-1-1-1,0 0 0,1 1 0,-1-1 1,0 0-1,1 0 0,-1 0 0,3 0 1,11 2-3,0-2 1,0 0-1,1 0 1,-1-2 0,0 0-1,0 0 1,19-7-1,102-42-35,-16 5 19,-109 44-964,1 0 1,0 1 0,0 0-1,0 1 1,19 2-1,5 0-1560,-36-25-10178,-10 7 11117,-6-2 325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210 135 432,'-36'-13'817,"-1"1"-1,-54-11 0,48 22 750,40 2-800,7-1-66,26-3 73,46-2 24,-43 4-689,0-1-1,0-2 1,33-9-1,-44 8-172,0 1 0,42-3 0,-42 6-391,0-2 0,39-8 0,-21 1-1293,62-6 0,-57 14 626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1 592,'-8'0'649,"-1"-1"0,1 1 1,0 0-1,0 1 0,0 0 0,0 0 0,0 1 0,0 0 0,-14 6 0,7 3-266,1 0 1,0 1-1,1 0 0,-22 27 0,30-33-328,0 1 0,1 0 0,0 0 0,0 0 0,0 0 0,1 1 0,0 0 0,0-1 0,1 1 0,0 0 0,1 0 0,-2 17 0,3-19-44,0 1-1,0 0 1,1 0 0,0 0 0,0 0-1,1 0 1,-1-1 0,1 1 0,1 0-1,0-1 1,5 10 0,-6-14-57,0 0 0,0 1 0,0-1 0,0 0 0,0 0 0,1-1 0,-1 1 0,1 0 0,-1-1 0,1 0 0,0 1-1,0-1 1,0 0 0,-1 0 0,1-1 0,0 1 0,0 0 0,0-1 0,0 0 0,0 0 0,0 0 0,0 0 0,0 0 0,0-1 0,0 1 0,0-1 0,0 0 0,3-1 0,5-2-220,-1 0 0,0 0 0,0-1 1,0-1-1,0 1 0,-1-1 0,11-10 1,58-57-1061,-52 44 1470,0-2 0,-2 0 0,33-58 0,-46 68 1015,-15 24 1150,-19 35 71,5-3-1409,-1 0 146,-22 57 0,37-82-1167,1 0 0,0 0 0,1 0 1,0 1-1,0-1 0,1 1 0,1-1 0,-1 1 1,2-1-1,2 20 0,-2-29-64,-1 1-1,0-1 1,1 1 0,0-1-1,-1 1 1,1-1 0,0 0-1,0 1 1,0-1 0,0 0-1,0 1 1,0-1 0,0 0-1,0 0 1,0 0 0,0 0-1,1 0 1,-1 0 0,0-1-1,1 1 1,2 1 0,-1-1-212,1 0-1,0 0 1,0 0 0,0-1 0,1 1 0,-1-1-1,0 0 1,5-1 0,4-1-453,1 0 0,-1-1 0,0-1 0,12-4 1,17-8-208,-1-1 1,-1-2 0,73-47 0,-54 21 598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294 423 464,'3'-10'316,"-1"-1"0,0 0 0,0 1 0,0-14 0,-27 34 1434,-3 17-643,1 0 1,1 2 0,1 0-1,2 2 1,-26 46-1,49-77-1106,-24 37 1203,-26 54 0,45-81-1058,1 1-1,0-1 1,0 1-1,1-1 1,1 1 0,0 0-1,0 0 1,1 0-1,0 0 1,2 22-1,0-32-138,-1 1 0,1-1-1,0 1 1,0-1 0,0 0 0,1 1-1,-1-1 1,0 0 0,0 0 0,1 0-1,-1 0 1,0 0 0,1 0-1,-1 0 1,1 0 0,0 0 0,-1-1-1,1 1 1,-1-1 0,1 1-1,0-1 1,0 0 0,-1 1 0,1-1-1,0 0 1,-1 0 0,1 0 0,0-1-1,0 1 1,2-1 0,4 1-72,0-1 1,0 0-1,0-1 1,0 0-1,-1 0 1,9-3 0,3-6-222,0 0 0,-1-2 1,-1 0-1,1-1 1,-2-1-1,0 0 1,-1-1-1,24-33 1,-5 1-244,-3-1 0,29-61 0,52-137-61,-81 177 662,-10 21 583,24-84 0,-79 200 3032,-60 171-1433,48-129-1970,-63 224 1,104-304-781,1 1 0,2 0 0,2 53 0,1-33-1413,-2-48 1735,1-1 0,0 1 0,0-1-1,0 1 1,0-1 0,0 0-1,0 1 1,0-1 0,0 1-1,1-1 1,-1 1 0,1-1 0,-1 0-1,1 1 1,-1-1 0,1 0-1,0 1 1,0-1 0,-1 0-1,1 0 1,0 0 0,0 1 0,0-1-1,0 0 1,2 1 0,-1-2-38,1 0 1,-1 0 0,0 0 0,0 0 0,0-1-1,0 1 1,0-1 0,0 1 0,0-1-1,0 0 1,-1 0 0,1 1 0,0-1-1,0-1 1,0 1 0,-1 0 0,1 0-1,1-2 1,9-8-383,-1 1-1,0-1 0,0-1 1,-1 0-1,11-19 1,-14 22 352,18-30-799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131 181 112,'33'-32'209,"-11"10"118,0 1 0,40-28 0,-44 37-127,-11 7 21,-1 0 0,1 1 0,0-1 0,0 1 0,1 1 0,-1-1 0,1 1 0,0 0 1,-1 1-1,1 0 0,1 0 0,-1 1 0,15-1 0,-22 3-170,0-1 1,-1 0-1,1 0 1,0 0 0,0 0-1,-1 1 1,1-1-1,0 0 1,-1 0-1,1 1 1,0-1 0,-1 1-1,1-1 1,-1 1-1,1-1 1,0 1-1,-1-1 1,1 1 0,-1-1-1,0 1 1,1 0-1,-1-1 1,1 1-1,-1 0 1,0-1-1,0 1 1,1 0 0,-1-1-1,0 2 1,3 31 1649,-4-24-1261,0 0 1,0-1-1,-1 1 1,0-1-1,-5 13 0,-8 6 67,0-2 0,-2 0 0,-1-1 0,0 0 0,-2-2 0,-1 0 0,-1-2 0,0 0 0,-2-1-1,-40 25 1,44-32-456,12-6-56,1-1 1,-1 0-1,0-1 1,0 0-1,-1 0 1,1-1-1,-1 0 1,1 0-1,-1-1 1,0 0-1,0 0 1,-14-1-1,23-1-32,-1 0-1,0 0 0,0-1 0,0 1 0,1-1 0,-1 1 1,0-1-1,1 1 0,-1-1 0,0 1 0,1-1 1,-1 1-1,1-1 0,-1 0 0,1 1 0,-1-1 0,1 0 1,-1 0-1,1 1 0,0-1 0,-1 0 0,1 0 0,0 1 1,0-1-1,-1 0 0,1 0 0,0 0 0,0 0 1,0 0-1,0 1 0,0-1 0,0 0 0,1 0 0,-1 0 1,0 0-1,0 1 0,1-1 0,-1 0 0,1-1 1,10-38-921,-2 25 857,0 0 0,1 0 0,0 0 0,1 1 0,1 1 0,0 0 0,1 1 0,0 0 0,1 1 0,0 0 0,1 1 0,0 1 0,28-13 0,-40 20 109,0 1 1,0 0-1,0 0 1,1 0-1,-1 0 1,0 0-1,0 1 1,1-1-1,-1 1 1,1 0-1,-1 0 1,4 1-1,-6-1 5,1 0 0,-1 1 0,1-1 0,-1 1 0,0 0 0,1-1 0,-1 1 0,0 0-1,1 0 1,-1 0 0,0 0 0,0 0 0,0 0 0,0 0 0,0 0 0,0 1 0,0-1 0,0 0 0,0 2-1,2 5 54,-1 1-1,0-1 1,0 1-1,-1-1 1,0 1-1,0 0 0,-1 11 1,4 31-78,-3-48-225,-1 0-1,1 0 0,0 0 1,0-1-1,1 1 0,-1 0 1,1 0-1,-1-1 0,1 1 0,0-1 1,0 0-1,0 1 0,0-1 1,0 0-1,0 0 0,1 0 1,-1 0-1,1-1 0,-1 1 1,1-1-1,0 1 0,-1-1 1,1 0-1,0 0 0,0 0 1,0-1-1,0 1 0,0 0 0,0-1 1,0 0-1,0 0 0,4 0 1,-2 0-103,5 0-102,0 0 0,0 0 0,0-1 0,0 0-1,0-1 1,0 0 0,17-6 0,21-17-201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79 336,'76'-78'4266,"-105"80"-195,22 0-3682,-1 2 0,0-1-1,1 1 1,0 0-1,0 1 1,0-1 0,0 1-1,1 1 1,-7 7-1,-4 4 100,1 1 0,-14 21-1,26-35-452,0 1-7,0 1 0,0-1 0,0 1 0,1-1 0,0 1 0,0 0 0,1 0 0,-1 1 0,1-1 0,0 0 0,1 1 0,0-1 0,-1 9 0,2-4-26,0 1 0,1 0 0,0-1-1,1 1 1,0-1 0,1 0 0,0 1 0,0-1-1,2 0 1,-1-1 0,12 19 0,-14-26 2,0 1 0,-1-1 1,1 0-1,-1 1 0,0-1 0,0 1 1,0 0-1,0-1 0,-1 1 1,0-1-1,1 1 0,-1 0 1,0 0-1,-1-1 0,1 1 0,-1 0 1,1-1-1,-1 1 0,0-1 1,-1 1-1,1-1 0,0 1 1,-1-1-1,0 0 0,0 0 0,0 0 1,0 0-1,0 0 0,-1 0 1,-3 2-1,-16 10-26,16-11-23,1-1 1,-1 1-1,1-1 1,-1 0-1,0-1 1,0 1 0,0-1-1,0 0 1,-12 1-1,-30 4-1123,34-4 32,-1-1 0,1-1-1,0 0 1,-1-1 0,1 0 0,-20-4 0,7-5-1239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10 330 528,'-6'-12'462,"4"-3"-157,1-1-1,0 0 1,3-23 0,-1 4 965,-1 34-574,0-39 1217,0 12-1145,-1 11-473,1-1 0,1 1 0,5-31 0,-6 32-138,0 4 98,3 16 1523,19 84-1412,-4 1 1,-3 1-1,4 114 1,-16 283 455,-6-253-722,22 71-124,-8-255-725,-6-35-1088,-6-31-3898,-7-45 3368,-1 9 1457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11 319 464,'-10'0'4555,"21"-2"-2999,34-8-890,-29 4-459,0 0 0,31-7 0,-30 9-162,1-1 1,27-12-1,-6 0 59,-1-3 0,0 0 0,-2-3 1,47-37-1,-81 58 68,0 0 0,1 0 0,-1-1 0,0 1 0,0-1 0,0 0 1,-1 0-1,1 0 0,-1 0 0,1 0 0,-1 0 0,0 0 0,0 0 1,-1 0-1,1-1 0,0 1 0,-1 0 0,0 0 0,0-1 0,0-5 1,-1 9-125,1-1 0,0 0 1,0 1-1,0-1 0,-1 1 1,1-1-1,0 1 0,-1-1 1,1 1-1,0-1 0,-1 1 1,1-1-1,0 1 0,-1-1 1,1 1-1,-1 0 0,1-1 1,-1 1-1,1 0 0,-1-1 0,1 1 1,-1 0-1,0 0 0,1-1 1,-1 1-1,1 0 0,-1 0 1,1 0-1,-1 0 0,0 0 1,1 0-1,-1 0 0,1 0 1,-1 0-1,0 0 0,1 0 1,-1 0-1,1 1 0,-1-1 1,0 0-1,1 0 0,-1 0 1,1 1-1,-1-1 0,1 0 1,-1 1-1,0 0 0,-34 16 1109,-3 5-401,2 1 1,0 1 0,2 3 0,1 0-1,1 2 1,2 2 0,-39 47-1,62-66-693,1-1 1,0 1-1,1 1 0,0-1 0,0 0 0,1 1 1,1 0-1,0 0 0,1 0 0,-1 23 0,3-30-82,0 1 0,1 0-1,0 0 1,0-1 0,0 1 0,0-1-1,1 1 1,0-1 0,1 1-1,3 6 1,-4-10-66,0 1 1,1-1-1,-1 0 0,1 0 0,0 0 0,0 0 1,0-1-1,0 1 0,0-1 0,0 1 1,1-1-1,-1 0 0,1-1 0,0 1 0,-1 0 1,1-1-1,8 2 0,5-1-608,1 0 1,0 0-1,-1-2 0,1 0 0,0-1 1,0-1-1,-1-1 0,1 0 1,-1-2-1,0 0 0,20-8 0,-2-2-394,-1-1-1,-1-2 1,0-2-1,35-27 1,1-10 322,-2-3-1,102-121 1,-91 95 1425,-54 54 26,-19 25-105,1-1 0,0 1 0,0 0 0,12-10 3583,-18 22-1541,-1 1-2036,0 0 1,0-1 0,-1 1-1,0 0 1,0-1-1,0 1 1,-1-1-1,0 1 1,0-1-1,-4 5 1,-44 58 2085,38-51-1938,-55 56 1250,52-59-1867,1 2 0,1-1 0,0 2 0,1-1 0,1 2 0,0 0 0,-14 32 0,25-49-166,0 0-1,1 0 1,-1 0-1,1 0 1,-1 0-1,1 0 1,0 0-1,-1 0 1,1 0-1,0 0 1,0 1-1,0-1 1,0 0-1,0 0 1,0 0 0,0 0-1,0 0 1,0 1-1,1-1 1,-1 0-1,0 0 1,1 0-1,-1 0 1,1 0-1,-1 0 1,1 0-1,0 0 1,-1 0-1,1 0 1,0 0-1,0 0 1,-1-1-1,1 1 1,0 0-1,0 0 1,0-1-1,0 1 1,0-1-1,0 1 1,0-1-1,0 1 1,0-1-1,0 1 1,1-1-1,-1 0 1,2 0-1,5 1-336,0-1 0,0 0 0,1 0 0,-1-1 1,13-3-1,16-7 50,1-2 0,-2-2 1,0-1-1,0-1 0,-2-2 1,43-31-1,-20 7 401,38-24 503,-84 60-243,1 0 1,-1 1 0,1 1-1,0 0 1,1 1 0,17-4 0,-27 7-195,0 1 0,1 0 0,-1 0 0,0 1 0,1-1 0,-1 1 0,0-1 0,0 1 0,0 0 0,0 0 0,0 0 0,0 1 1,0-1-1,0 1 0,0 0 0,-1 0 0,1 0 0,4 4 0,43 52 2212,-29-32-1512,-2-4-408,-10-10-334,1 0 0,0 0 1,1-2-1,0 1 0,1-1 0,0-1 0,0 0 0,1-1 1,23 12-1,-18-13-213,0-1 1,0 0-1,0-1 1,1-1 0,25 2-1,-30-6-361,0 1 1,1-2-1,-1 0 0,0 0 1,0-2-1,-1 0 0,1 0 1,17-7-1,-19 5-300,0-1 0,-1 0 0,1 0-1,-1-1 1,0 0 0,-1-1 0,0-1 0,0 1 0,-1-2-1,8-9 1,-10 11-107,-2 0-1,1 0 0,-1-1 1,-1 0-1,1 0 1,-1 0-1,-1 0 0,0-1 1,0 1-1,-1-1 1,0 0-1,-1 0 0,1-15 1,-2 3-1134,0 4-571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47 432,'-31'-21'6747,"30"24"-6506,0 1 0,1 0-1,-1 0 1,1 0 0,0 0-1,0 0 1,2 8 0,-1 0 328,-4 35 508,-2-1 1,-2 1-1,-15 51 0,5-21-765,-6-1-138,15-53-102,1-1 1,-4 29 0,10-14 28,1-34-85,0-15-171,1-9 2,1 0 0,1 0 0,0 0-1,2 1 1,0-1 0,14-30 0,62-116 43,-75 155 97,4-8 8,0 0 0,1 1 0,1 0 0,1 1 0,1 1 0,0 0 0,2 1 0,-1 0 0,31-22-1,-44 37 28,0-1-1,0 1 0,0-1 0,1 1 1,-1 0-1,1 0 0,-1 0 0,1 0 1,-1 0-1,1 0 0,0 1 0,-1 0 0,1-1 1,0 1-1,-1 0 0,1 0 0,0 0 1,0 1-1,-1-1 0,5 2 0,-5-1 32,0 0 1,1 1-1,-1 0 0,0-1 0,0 1 0,0 0 0,0 0 0,-1 0 0,1 0 1,0 0-1,-1 1 0,1-1 0,-1 0 0,0 1 0,0-1 0,1 5 0,3 9 203,-2 1-1,0-1 1,-1 0-1,-1 1 0,0 20 1,0 57 461,1-26-430,-11 112 0,1-153-171,5-20-486,4-16-1484,11-31 1374,2 1-1,1 0 0,3 1 0,42-70 1,-39 74 591,1 1 0,2 0 1,1 2-1,2 1 0,1 1 0,33-26 1,-59 53-62,0 0-1,0 0 1,0 1 0,1-1 0,-1 1 0,1-1 0,-1 1 0,1 0 0,-1 0-1,1 0 1,0 0 0,-1 0 0,1 1 0,0-1 0,0 1 0,-1 0 0,1-1 0,0 1-1,0 1 1,0-1 0,-1 0 0,1 1 0,0-1 0,0 1 0,-1 0 0,1 0-1,-1 0 1,1 0 0,-1 1 0,1-1 0,-1 1 0,0-1 0,1 1 0,-1 0 0,0 0-1,0 0 1,0 0 0,2 3 0,3 6 230,0 0 1,-1 0-1,0 0 1,-1 1-1,0 0 1,6 23-1,-1 8 2,-1 0 0,-3 1 0,2 50 0,-8 138-897,-2-104-3409,5-139-446,9-14 2566,-6 12 813,72-206-4293,-3 9 4610,-62 180 970,2 0 1,1 0-1,2 1 1,37-45 0,-50 67-69,1 0 1,1 1-1,-1 0 0,1 0 1,0 0-1,1 1 1,-1 0-1,1 1 1,9-4-1,-15 7-42,0 0 0,0 0 0,0 1 0,0-1 0,0 1 1,1 0-1,-1 0 0,0 0 0,0 0 0,1 0 0,-1 0 0,0 0 0,0 1 0,0-1 0,0 1 0,4 1 0,-3 0 20,-1-1 1,0 1-1,0 0 0,1 0 0,-1 0 0,0 0 0,-1 0 0,1 1 0,0-1 0,-1 0 1,1 1-1,-1-1 0,0 1 0,0 0 0,0-1 0,1 5 0,2 13 477,-1-1 1,0 0-1,-2 1 0,0-1 0,-3 33 0,0 2 216,1 0-497,-2-1 1,-11 59-1,11-58-2612,3-51 397,0-14-1905,0-17 2343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1 163 544,'0'-49'849,"7"20"175,-7 1 161,0 7 175,0 3 65,0 7-144,0 4 703,10 7-2160,4 18-688,3-8-609,8-2-336,9-8 65,-6 21 239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85 112,'41'-22'410,"-30"18"-263,-1-1 0,0-1 0,0 0 0,10-8 0,5 2 317,-24 12-401,1-1 0,0 1 0,0-1 1,-1 0-1,1 1 0,0-1 1,-1 0-1,1 0 0,-1 0 0,1 0 1,-1 0-1,0-1 0,8-3 7232,-9 5-7178,-2 7 4720,-1 0-5671,-69 110 7726,-20 75-3395,90-187-3425,-11 26-4,1 0-1,2 1 0,1 1 1,1-1-1,2 1 0,1 0 1,-1 58-1,6-85-287,1 1 0,-1-1 0,1 1 0,0-1 0,0 1 0,1-1 0,0 0-1,4 10 1,-5-14 53,0 0-1,0 0 1,0-1-1,1 1 1,-1 0-1,0 0 1,1-1-1,-1 1 1,1 0-1,0-1 1,-1 0-1,1 1 1,0-1-1,0 0 1,0 0-1,0 0 1,0 0-1,0 0 1,0-1-1,0 1 1,1-1-1,-1 1 1,0-1-1,3 0 1,2 1-546,0-1 1,0-1-1,0 1 1,0-1-1,0-1 1,0 1-1,-1-1 0,1 0 1,-1-1-1,12-5 1,-7 0-34,-1 0-1,0 0 1,-1-1 0,0 0 0,8-11 0,7-10 21,-2-2 1,-2-1-1,-1 0 0,29-71 0,-21 43 809,-19 44 357,1 0 0,1 0 0,1 1 0,0 0 0,15-16 1065,-26 35-295,-1 33 893,-2 0-1,-2-1 1,-17 66-1,14-63-1709,2 0 0,2 0 0,2 1 0,1-1 0,6 49 0,-5-84-417,0 0 0,0 0 0,1 0 0,-1 0 0,1 0 0,0 0-1,0 0 1,0-1 0,0 1 0,0 0 0,1-1 0,-1 1 0,1-1 0,0 1 0,0-1 0,0 0-1,0 1 1,0-1 0,0 0 0,0-1 0,1 1 0,-1 0 0,1-1 0,-1 1 0,1-1-1,0 0 1,-1 0 0,1 0 0,0 0 0,0 0 0,0 0 0,0-1 0,0 0 0,0 1 0,0-1-1,-1 0 1,1-1 0,0 1 0,0 0 0,0-1 0,0 0 0,0 1 0,0-1 0,0 0-1,-1-1 1,1 1 0,0 0 0,-1-1 0,4-2 0,5-3-101,0-1 0,-1 0-1,0-1 1,0 0 0,-1-1 0,0 0-1,-1 0 1,0-1 0,10-19 0,-4 5-181,-1 0 1,-2-1 0,14-43-1,-23 59 195,8-19-975,-2-1-1,-1 0 0,-2 0 0,4-51 1,-10 73 332,1 5 452,0 0 0,0 0 1,0 0-1,0 0 0,0 1 0,0-1 0,1 0 1,-1 0-1,1 0 0,0 1 0,0-1 1,0 0-1,0 1 0,0-1 0,2-2 0,5 2-1342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25 469 672,'-2'2'206,"0"0"0,0 0 0,0 0 0,0 0 0,0 0 0,1 0 0,-1 0 0,1 0 0,0 1 0,-1-1 0,1 1 0,0-1 0,1 1 0,-1-1 0,0 1 0,1 0 0,-1-1 0,1 5 0,24-5 1520,-11-3-1742,0 0-1,0 0 0,-1-1 1,1-1-1,0 0 1,-1-1-1,0 0 1,0-1-1,0-1 0,0 1 1,-1-2-1,0 0 1,15-12-1,-18 13-13,-1 0-1,-1 0 1,1-1-1,-1 0 1,0 0-1,0-1 1,-1 0-1,0 0 1,-1 0-1,1 0 1,-2-1-1,1 1 1,-1-1 0,0 0-1,-1 0 1,0 0-1,-1-1 1,1-14-1,-2 23 67,1 0 1,-1 0-1,0 0 0,0 0 1,0 1-1,0-1 0,0 0 0,0 0 1,0 0-1,0 0 0,0 0 0,0 0 1,-1 0-1,1 0 0,0 0 0,-1 0 1,1 0-1,-1 0 0,1 0 0,-1 0 1,1 1-1,-1-1 0,1 0 1,-1 0-1,0 1 0,0-1 0,1 0 1,-1 1-1,0-1 0,0 1 0,0-1 1,1 1-1,-1-1 0,0 1 0,0-1 1,0 1-1,0 0 0,0 0 1,0 0-1,0-1 0,0 1 0,0 0 1,0 0-1,0 0 0,0 0 0,0 1 1,0-1-1,0 0 0,0 0 0,0 1 1,0-1-1,0 0 0,0 1 0,0-1 1,1 1-1,-2 0 0,-4 2 101,0 0-1,0 1 1,1-1-1,-1 1 1,1 1-1,-9 8 1,1 4-82,0 0 0,1 1 0,1 0 0,1 1 0,1 0 0,-13 36 0,17-40-79,1 0 1,0 1-1,1 0 0,1-1 0,0 1 0,2 0 0,-1 0 0,2 0 0,4 26 1,-5-39-55,1 0 1,0-1 0,0 1 0,0-1 0,0 1-1,0-1 1,0 1 0,0-1 0,1 0 0,-1 0-1,1 1 1,0-1 0,0 0 0,0 0 0,0-1-1,0 1 1,0 0 0,0-1 0,0 1 0,1-1-1,-1 0 1,1 0 0,-1 0 0,1 0 0,-1 0-1,1 0 1,0-1 0,-1 1 0,1-1 0,0 0-1,-1 0 1,1 0 0,0 0 0,-1 0 0,6-1-1,1-1-248,1 0-1,-1 0 0,0-1 0,0 0 1,0 0-1,-1-1 0,1 0 0,14-10 1,12-11 155,-1-1 1,-1-2 0,-2-1-1,0-2 1,-2 0 0,41-60-1,-9 9 463,-40 57 397,31-51 0,-49 70-423,-3 5-192,1 0-1,-1 0 1,0 0-1,0 1 1,1-1-1,-1 0 1,1 0-1,-1 1 1,0-1-1,1 0 1,-1 1-1,1-1 1,0 0-1,-1 1 1,1-1-1,0 1 1,-1-1-1,1 1 1,0-1-1,-1 1 1,1-1-1,0 1 1,0 0-1,-1-1 1,2 1-1,-2 24 2134,1 0-1422,-1-4-317,0 0-1,-1 0 1,-1 0-1,0 0 1,-11 37 0,5-21-555,1 1 0,2 0 0,2 0 0,2 63 0,1-99 50,0-1 0,0 0 0,0 1 0,0-1 0,0 1 0,0-1 0,0 0 0,0 1 0,0-1 0,0 1 0,0-1 0,0 0 0,0 1 0,0-1 0,0 1 1,0-1-1,1 0 0,-1 1 0,0-1 0,0 0 0,0 1 0,1-1 0,-1 0 0,0 0 0,1 1 0,-1-1 0,0 0 0,1 0 0,-1 1 0,0-1 0,1 0 0,-1 0 0,0 0 0,1 1 0,-1-1 1,0 0-1,1 0 0,-1 0 0,1 0 0,-1 0 0,0 0 0,1 0 0,-1 0 0,1 0 0,-1 0 0,0 0 0,1 0 0,-1 0 0,1 0 0,-1-1 0,0 1 0,1 0 0,19-14-920,7-17 455,-3-1 1,0-1 0,22-42 0,19-29 547,73-80 813,-110 151-302,1 0 0,2 3 0,44-36 0,-72 64-437,0 0 0,0 0 0,0 1 0,0-1 0,1 1 0,-1-1 0,1 1 0,-1 0 0,0 0 0,1 1 0,0-1 0,-1 1 0,1-1 0,6 2-1,-8-1-18,0 0 0,1 1-1,-1-1 1,0 1 0,0 0-1,0-1 1,0 1 0,0 0-1,0 0 1,-1 1 0,1-1-1,0 0 1,0 0 0,-1 1-1,1-1 1,-1 1-1,1 0 1,-1-1 0,0 1-1,0 0 1,0 0 0,0 0-1,0 0 1,0 0 0,0 0-1,1 3 1,1 17 443,-1 0 1,0-1-1,-1 1 1,-4 35-1,0-5-243,0 70-38,1-68-3026,1 2-6175,1-64 6345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1072,'0'5'910,"-2"17"55,0 1-1,-2-1 0,-1 0 1,-1 0-1,-12 32 0,-5 18 1129,-87 365 5215,11-39-9993,88-317-870,11-66-2457,1-61 4248,9-53 0,31-119 1004,-17 102 513,-23 113 246,38-171 30,-32 150 49,0 1 0,2 0 0,1 0 0,1 1 0,14-22 0,-23 41-51,0 0 0,0 0 0,0 1 0,0-1 0,0 0 0,1 1 0,0 0 0,-1-1 1,1 1-1,0 0 0,0 0 0,0 0 0,0 1 0,0-1 0,7-1 0,-7 2 21,0 1 0,-1 0-1,1 0 1,0 0 0,0 0 0,-1 1-1,1-1 1,0 1 0,0 0 0,-1-1 0,1 1-1,-1 0 1,1 1 0,-1-1 0,5 3-1,6 6 227,-2 1-1,0-1 1,0 2-1,-1-1 1,15 24-1,-7-12 40,-1 0-24,-1 0 1,-1 1 0,19 42 0,-27-51-140,-1 1 1,0 0-1,-1 0 0,-1 1 0,-1-1 0,0 1 0,1 24 1,-5-17-23,0 0-1,-1 0 1,-1 0 0,-1 0 0,-9 28 0,8-37-125,-1-1 0,0-1 0,0 1 0,-2-1 0,0 0 0,0 0 0,-1-1 0,0 0 0,-17 15 0,18-20-14,5-3-56,0 0 0,-1-1 0,0 0 0,0 0 0,1 0 0,-2 0 0,-5 3 0,9-6 50,1 0 0,-1 0 0,1 0 0,-1 0 0,1 0 0,-1 0 0,0 0 0,1 0 0,-1 0 0,1 0 0,-1 0 0,1 0 0,-1 0 0,0 0 0,1 0 0,-1-1 0,1 1 0,-1 0 0,1 0 0,-1-1 0,1 1 0,-1 0 0,1-1 0,-1 1 0,1-1 0,-1 1 0,-8-27-484,8 12 440,0 1 0,1-1 0,1 1 0,0-1 0,1 1 0,1-1 0,0 1 1,1 0-1,0 0 0,12-25 0,-13 33 71,0-1 0,0 1 0,1 0 0,0 0 0,0 0-1,0 0 1,1 1 0,0 0 0,0 0 0,0 0 0,0 0 0,1 1 0,0 0 0,0 0 0,0 0 0,0 1 0,1 0 0,-1 1 0,1-1 0,0 1 0,0 0 0,0 1 0,0-1-1,8 1 1,-10 1 16,-1 0 0,1 1 0,0 0 0,-1 0 0,1 0 0,-1 0 0,1 1-1,-1 0 1,0 0 0,1 0 0,-1 0 0,0 1 0,0 0 0,-1 0 0,1 0-1,-1 0 1,1 0 0,-1 1 0,0-1 0,3 5 0,5 10 70,0-1 1,-2 1-1,12 29 0,9 15-518,-30-61 339,0 0-1,1-1 0,-1 1 0,1-1 1,-1 1-1,0 0 0,1-1 0,-1 1 1,1-1-1,0 1 0,-1-1 0,1 0 1,-1 1-1,1-1 0,0 0 0,-1 1 1,1-1-1,0 0 0,-1 0 0,1 1 1,0-1-1,-1 0 0,1 0 0,0 0 0,0 0 1,-1 0-1,1 0 0,0 0 0,0 0 1,3 0-430,6 0-690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148 799 384,'28'-29'520,"-23"25"-309,-1 0 1,1 0-1,-1 0 1,0 0 0,0 0-1,-1-1 1,1 0-1,-1 0 1,0 0-1,-1 0 1,1 0-1,-1 0 1,0-1-1,0 1 1,0-1-1,-1 0 1,1-10-1,-6 2 5303,-6 18-2941,-17 29-1620,16-18-108,-11 10-429,2 1 0,0 0 1,2 2-1,1 0 0,1 1 0,1 0 0,2 2 1,1-1-1,-9 36 0,20-62-395,0 0 1,0 0-1,1 0 1,-1 1-1,1-1 1,0 0-1,0 1 1,0-1-1,1 0 1,-1 0-1,1 1 1,0-1-1,1 0 1,2 7-1,-3-9-15,1-1 0,0 1 1,0 0-1,0-1 0,0 0 1,0 1-1,0-1 0,1 0 0,-1 0 1,0 0-1,0 0 0,1-1 0,-1 1 1,1-1-1,-1 1 0,0-1 0,1 0 1,-1 0-1,1 0 0,-1 0 0,1 0 1,-1-1-1,1 1 0,-1-1 0,0 1 1,4-2-1,9-2-81,-1-1 1,1-1-1,-1 0 0,-1 0 1,1-1-1,-1-1 1,0-1-1,19-15 1,92-96-1380,-80 75 831,-2-1 57,-2-3 0,-2-1 0,-2-1 0,-3-2 0,-2-2 0,33-82 0,6-70 92,-37 98 556,-29 94 262,0-1 0,-1 1 0,0-1 1,-2 0-1,1-20 0,-4 41-92,0 0 0,0 0 0,-1-1 0,0 1 0,1 0 0,-2-1 0,-4 7 0,-9 13 325,-21 45 405,3 2 0,4 2-1,-40 133 1,60-162-799,1-1-1,-8 88 0,16-106-146,2 0-1,1 0 1,0 0-1,2 0 0,1-1 1,12 42-1,-13-55-39,1 0 0,0 0 1,1-1-1,0 0 0,1 0 0,0 0 0,0-1 0,1 0 1,0 0-1,11 9 0,-14-14-57,0-1 1,0 0 0,1-1-1,-1 1 1,1-1-1,0 0 1,0 0 0,0 0-1,0-1 1,0 1-1,0-1 1,0-1-1,0 1 1,1-1 0,-1 1-1,0-2 1,0 1-1,1-1 1,-1 1 0,0-1-1,0-1 1,0 1-1,0-1 1,5-2-1,5-3-358,-1 0-1,0-2 0,0 1 0,-1-2 1,0 1-1,-1-2 0,0 0 0,-1 0 0,0-1 1,18-27-1,0-4-1068,-2-1 0,22-50 0,17-61 373,-58 137 1522,-9 20 768,-15 35 442,-34 117 1525,43-125-2697,2 1 0,0 0 0,2-1 0,1 1 0,2 1 0,1-1-1,5 35 1,-4-52-379,1-1 0,0 1-1,1-1 1,1 0 0,0 0 0,0 0-1,12 17 1,-15-27-84,0 1 0,1-1 1,-1 0-1,1 0 0,-1 0 1,1 0-1,0-1 0,0 1 0,0-1 1,0 0-1,0 1 0,0-1 0,0-1 1,0 1-1,0 0 0,1-1 0,-1 0 1,0 0-1,0 0 0,1 0 1,-1 0-1,0 0 0,0-1 0,5-1 1,2 0-290,-1 0 0,0-1 0,0 0 1,0 0-1,0-1 0,15-9 0,-6-1-989,-1 0-1,0-1 0,-1 0 0,-1-2 0,0 0 0,-1 0 0,-1-2 1,-1 1-1,12-25 0,-7 13-675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455 417 160,'19'-22'546,"0"-2"1,-1 0-1,25-47 0,-41 68-394,0-1 0,-1 1 0,1-1 0,-1 0 0,0 1 0,0-1 0,0 0 0,-1 0 0,1 0 1,-1 0-1,0 0 0,0-4 0,0 1 406,-1 5-464,1 1 0,0-1 1,-1 1-1,1 0 0,-1-1 1,1 1-1,-1 0 0,0 0 1,0-1-1,1 1 0,-1 0 1,0 0-1,0 0 0,0 0 1,0 0-1,0 0 1,-1 0-1,1 0 0,0 1 1,0-1-1,0 0 0,-1 1 1,1-1-1,0 1 0,-1-1 1,1 1-1,0 0 0,-1-1 1,1 1-1,-1 0 0,-1 0 1,-2-1 142,0 1 1,0 0-1,0 0 1,0 0-1,0 0 1,0 1 0,0 0-1,-6 1 1,-39 20 1537,1 2 0,-80 52 0,103-56-1579,0 1 0,2 1 0,0 1 1,1 1-1,2 1 0,0 1 0,2 1 1,-24 43-1,39-63-194,0 0 1,1 1-1,0-1 1,1 0-1,-1 1 1,1-1-1,1 1 1,-1 0-1,1 0 0,1 0 1,-1-1-1,2 9 1,-1-15-14,0 1-1,1-1 1,-1 0 0,0 0 0,1 0-1,-1 0 1,0 0 0,1 0 0,-1 0-1,1 0 1,0 0 0,-1 0-1,1 0 1,0-1 0,0 1 0,-1 0-1,1 0 1,0-1 0,0 1 0,0 0-1,0-1 1,0 1 0,0-1 0,0 1-1,0-1 1,0 1 0,0-1 0,0 0-1,1 0 1,-1 0 0,0 1-1,0-1 1,0 0 0,0 0 0,0 0-1,0-1 1,0 1 0,1 0 0,-1 0-1,1-1 1,58-14-874,-24 0 413,-1-1-1,-1-2 1,-1-1 0,-1-2 0,0-1 0,55-51 0,-28 15 189,-3-2 0,61-86 0,-3-31 1327,-88 134-301,-26 42-650,1 1 0,-1-1 0,0 0 0,0 1 1,0-1-1,1 0 0,-1 0 0,0 1 0,1-1 0,-1 0 0,1 1 0,-1-1 0,0 1 0,1-1 0,0 0 0,-1 1 0,1-1 1,-1 1-1,1-1 0,0 1 0,-1 0 0,1-1 0,0 1 0,-1 0 0,1-1 0,0 1 0,-1 0 0,1 0 0,0 0 0,0 0 1,1-1-1,-2 3 94,1 0 0,-1 0 0,0-1 0,0 1 0,1 0 0,-1 0 0,0 0 0,-1-1 0,1 1 0,0 0 0,0 0 1,-2 3-1,-60 190 4330,9-38-3581,42-114-1015,1 1 0,-4 47 1,12-70-1010,2 1 1,0 0-1,4 34 1,-4-55 899,0 1 0,1 0 0,-1-1 0,0 1 0,0-1 0,1 1 0,-1-1 0,1 1 0,-1-1 0,1 1 0,0-1 0,0 0 0,-1 1 0,1-1 0,0 0 0,0 0 0,0 1 0,1-1 0,-1 0 0,0 0 0,0 0 0,0 0 0,1-1 0,-1 1 0,1 0 0,-1 0 0,3 0 0,0-1-181,-1 0 0,0 0 0,0 0 0,1 0 0,-1-1 0,0 1-1,0-1 1,0 0 0,0 0 0,0 0 0,0 0 0,5-4 0,7-3-653,-1-2 1,-1 0-1,1 0 1,15-17-1,-16 11 472,0-1 1,-2 0-1,0-1 0,13-28 1,-3 6-160,5-15-356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48,'4'-19'226,"1"-1"-1,12-26 1,7-22 495,4 0-616,-21 56-100,-1-1-1,-1 1 0,8-27 1,-13 34-15,0 3 2,0 0 0,1 0 0,-1 0 1,0 1-1,0-1 0,1 0 0,-1 0 1,1 0-1,0 0 0,0 0 0,-1 1 1,1-1-1,0 0 0,0 1 0,1-1 1,-1 0-1,0 1 0,2-2 0,-3-9-741,0 6 103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188 114 592,'20'-113'2631,"-19"113"-2579,-1 0 1,0 0-1,1 0 1,-1 0-1,0 0 1,1 0-1,-1 0 0,1 0 1,-1 0-1,0 0 1,1 0-1,-1 0 1,0 0-1,1 0 1,-1 0-1,0 0 0,1 0 1,-1 1-1,0-1 1,1 0-1,-1 0 1,0 0-1,1 0 1,-1 1-1,0-1 1,1 0-1,-1 0 0,0 1 1,0-1-1,1 0 1,-1 1-1,0-1 1,0 0-1,0 1 1,0-1-1,1 0 0,-1 1 1,0-1-1,0 0 1,0 1-1,0-1 1,0 0-1,0 1 1,0-1-1,0 0 1,0 1-1,0-1 0,0 1 1,0 0-1,4 28 1078,-2 1 0,-1 0 0,-1 0 1,-5 40-1,-26 123 1082,25-163-1951,-17 101 690,-65 295 1924,68-330-2165,13-59-300,-15 50 1,16-68-356,1-1-1,0 1 0,2 0 1,-3 39-1,6-54-526,11-36-2417,190-246-211,-184 257 3154,1 1 1,1 0 0,0 1-1,2 2 1,0 0 0,1 1 0,24-13-1,-42 27 7,0 0 1,0 1-1,0-1 0,0 1 1,0 0-1,1 0 0,-1 0 0,0 1 1,0 0-1,1-1 0,-1 1 0,0 1 1,0-1-1,1 1 0,-1 0 1,7 2-1,-8-2 31,-1 0 0,1 1 0,0 0 0,-1-1 0,1 1 0,-1 0 1,0 1-1,1-1 0,-1 0 0,0 0 0,-1 1 0,1-1 0,0 1 0,-1 0 0,1 0 1,-1-1-1,0 1 0,0 0 0,0 0 0,0 0 0,0 0 0,-1 0 0,1 6 0,-1 17 115,0 1 0,-2-1 0,-1 0 1,-1 0-1,-2-1 0,0 1 0,-10 24 0,6-19-189,1 0 1,2 0 0,1 1 0,-3 52 0,9-68-38,-1-5-251,1 1-1,0-1 0,1 1 1,0-1-1,1 1 0,5 15 1,-7-26 169,1 0 0,-1 0 1,0-1-1,1 1 1,0 0-1,-1 0 1,1-1-1,-1 1 1,1 0-1,0-1 0,-1 1 1,1-1-1,0 1 1,0-1-1,0 1 1,-1-1-1,1 1 0,0-1 1,0 0-1,0 0 1,0 1-1,0-1 1,0 0-1,-1 0 1,1 0-1,0 0 0,0 0 1,0 0-1,0 0 1,0 0-1,0 0 1,0-1-1,0 1 0,0 0 1,-1 0-1,3-2 1,29-18-2820,11-22 362,-2-2-1,37-52 1,-64 79 2288,43-50-720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28 114 560,'0'-11'181,"0"0"-1,0-1 1,-1 1-1,-1 0 1,0 0-1,0 0 1,-1 0-1,-6-14 1,9 25-88,0 0-80,0 1 0,0-1 0,0 0 0,0 0 0,0 0 0,0 1 0,0-1 0,0 0 0,-1 0 0,1 0 0,0 0 1,0 1-1,0-1 0,0 0 0,0 0 0,0 0 0,0 0 0,0 1 0,0-1 0,-1 0 0,1 0 0,0 0 0,0 0 0,0 0 1,0 1-1,0-1 0,-1 0 0,1 0 0,0 0 0,0 0 0,0 0 0,0 0 0,-1 0 0,1 0 0,0 0 0,0 0 0,0 0 1,0 0-1,-1 0 0,1 0 0,0 0 0,0 0 0,0 0 0,-1 0 0,1 0 0,0 0 0,0 0 0,0 0 0,-1 0 0,1 0 0,0 0 1,0 0-1,0 0 0,0 0 0,0-1 0,-1 1 0,1 0 0,0 0 0,0 0 0,0 0 0,0 0 0,0-1 0,0 1 0,-1 0 1,1 0-1,0 0 0,0-1 0,1 22 371,2 1 1,0-1-1,1-1 0,10 34 1,37 84 870,-47-127-1169,42 95 1007,4-2 1,74 114-1,148 181 1315,-258-380-2350,21 31-457,-1 2 1,-3 1-1,34 77 0,-66-145-4785,-1-9 3439,-18-19-1859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0 864,'0'14'1508,"-1"-8"-1232,0 1 1,-1-1 0,1 0 0,-1 0-1,0 0 1,-5 9 0,-4 17 881,-1 5 389,9-30-1223,1-1 0,0 2 1,0-1-1,0 0 0,1 0 1,0 10-1,-1 8 976,1-19-931,1 0 0,-1 0 0,1 0 0,0 0 0,1 0 0,-1 0 0,1 0 0,2 8 0,-1-13-343,-1 0 0,0 0 1,1 0-1,-1 0 0,0 0 0,1 0 1,-1 0-1,1 0 0,0 0 0,-1-1 0,1 1 1,0 0-1,-1-1 0,1 0 0,0 1 1,0-1-1,-1 0 0,1 0 0,0 0 1,0 0-1,-1 0 0,1 0 0,0-1 0,2 0 1,45-12-213,-37 8 32,0-1 0,0 0 0,-1-1 0,0-1 1,-1 1-1,1-2 0,14-15 0,0-4-658,29-44 0,-53 70 771,1-1 0,-1 0-1,1 0 1,-1 0 0,0 0 0,0 0 0,0 0-1,-1 0 1,1-1 0,-1 1 0,1 0 0,-1 0 0,-1-7-1,1 4-104,-41 4-305,-4 3-223,18 0-934,1-1 0,-29-4 0,21-5-391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68 864,'0'0'1108,"-3"2"-575,-3 4-286,1 1 0,-1-1 0,1 1-1,1 0 1,-1 0 0,1 1 0,1-1 0,-1 1 0,1 0-1,-4 15 1,-4 8 562,-5 14 175,7-20 30,-20 40 0,-80 165 1171,96-207-2052,9-16-109,-1 0 1,1 0-1,1 1 1,-1-1-1,1 1 1,-2 10 0,5-16 76,0-5-354,3-10 116,0 1 0,1 0 0,0 0 1,1 1-1,0 0 0,1-1 1,11-15-1,-4 4 30,49-78 2,4 2 0,107-120 0,-173 218 99,57-59 42,-53 57-94,0 0 0,0 0 0,0 0 0,0 1 0,0-1 0,1 1 0,-1 0 0,1 0 0,-1 0 0,1 1 0,0 0 0,0 0 0,9-1 0,-13 2-27,-1 1 0,1-1 0,0 1 0,0 0 0,-1-1 0,1 1 0,0 0 0,-1-1 0,1 1-1,-1 0 1,1 0 0,-1-1 0,1 1 0,-1 0 0,0 0 0,1 0 0,-1 0 0,0 0-1,0 0 1,1 0 0,-1-1 0,0 1 0,0 0 0,0 0 0,0 0 0,0 0 0,-1 1-1,1 40-2298,0-29 1397,0 15-579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177 153 512,'0'1'63,"1"12"570,0 1 1,-2 0-1,1 0 1,-2-1-1,0 1 1,0-1-1,-1 1 1,-1-1-1,0 0 1,-1 0 0,-7 12-1,-106 175 3324,115-195-3975,0-1 0,1 0 1,-1 1-1,1-1 1,-1 1-1,1 0 1,1-1-1,-1 1 1,1 0-1,0 0 1,0 0-1,0 0 1,0 10-1,1-14-507,7-13-22,1 1 1,-1-1 0,15-14 0,12-18-121,46-93-1055,-56 91 887,2 1 0,45-59 1,-29 49-88,-28 36 489,0 0 1,20-18-1,6 1-351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119 167 432,'1'9'280,"-1"0"0,-1 0 1,1 1-1,-1-1 0,-1 0 0,0 0 0,0 0 0,0 0 0,-2-1 0,-6 16 1,-6 8 668,2 0 1,1 1 0,2 1 0,1 0-1,1 0 1,-4 47 0,10-60-478,0-9-220,2 0 0,-1 0 0,1 0 0,1 0 0,0 1 0,3 14 0,-2-26-243,0 1 1,0-1 0,0 0 0,0 0-1,0 0 1,1 0 0,-1 0 0,0 0-1,1 0 1,-1 0 0,1 0 0,-1-1-1,1 1 1,-1 0 0,1-1 0,-1 0-1,1 1 1,0-1 0,-1 0 0,1 0-1,0 0 1,-1 0 0,1 0 0,2 0-1,44-4-231,-38 1 132,-1 0 0,0-1 0,0 0-1,0 0 1,0-1 0,0 0 0,-1-1 0,0 0 0,0 0-1,-1-1 1,0 1 0,0-2 0,0 1 0,-1-1 0,0 0-1,-1 0 1,8-15 0,-4 7-42,-1 0 0,-1-1-1,-1 0 1,0 0 0,-1 0 0,-1-1-1,-1 1 1,0-1 0,0-23 0,-3 40 106,0-1-1,0 1 1,0 0 0,0-1 0,0 1 0,0-1 0,-1 1-1,1 0 1,0-1 0,-1 1 0,1-1 0,-1 1 0,0 0 0,1 0-1,-1-1 1,0 1 0,0 0 0,1 0 0,-1 0 0,0 0-1,0 0 1,0 0 0,-1 0 0,1 0 0,0 0 0,0 1 0,0-1-1,-2 0 1,-2-1-376,0 1 1,1 0-1,-1 1 0,0-1 0,0 1 0,-8 1 1,1-1-841,10 0-522</inkml:trace>
  <inkml:trace contextRef="#ctx0" brushRef="#br0" timeOffset="1">670 100 1297,'1'-23'674,"0"15"-73,-1 1 0,0-1 0,0 0 0,0 0 0,-3-10 0,3 17-519,-1 0-1,1 0 1,0 0 0,-1 0-1,1 0 1,-1 0-1,1 0 1,-1 0 0,0 0-1,1 0 1,-1 0-1,0 1 1,0-1 0,1 0-1,-1 1 1,0-1-1,0 0 1,0 1 0,0-1-1,0 1 1,0 0 0,0-1-1,0 1 1,0 0-1,0-1 1,0 1 0,0 0-1,0 0 1,0 0-1,0 0 1,0 0 0,-1 0-1,1 0 1,0 0-1,0 1 1,0-1 0,0 0-1,0 1 1,0-1 0,0 0-1,0 1 1,0 0-1,1-1 1,-3 2 0,-3 1 34,0 0 0,1 1 1,-1 0-1,1 0 1,-1 0-1,1 1 0,0-1 1,1 1-1,-1 1 0,1-1 1,0 0-1,1 1 1,-1 0-1,1 0 0,0 0 1,0 1-1,1-1 1,0 0-1,0 1 0,1 0 1,-1-1-1,1 1 1,1 0-1,-1 0 0,2 7 1,-1 4-197,1-1 1,0 0-1,2 0 1,0 0-1,1 0 1,1 0-1,0-1 0,14 30 1,4-6-69,-17-31 187,0 1 0,-1-1 0,0 1 0,0 0 1,-1 0-1,0 1 0,-1-1 0,0 1 0,-1 0 1,1 11-1,-3-20 20,0 0 1,0 0 0,-1 1 0,1-1-1,-1 0 1,0 0 0,0 0 0,1-1-1,-1 1 1,0 0 0,-1 0 0,1 0-1,0-1 1,0 1 0,-1 0-1,1-1 1,-1 0 0,1 1 0,-1-1-1,0 0 1,0 0 0,1 0 0,-1 0-1,0 0 1,0 0 0,0 0-1,-2 0 1,-8 3 73,0-1 0,-1 0 0,-17 1 0,15-1 13,-74 5-275,28-8-4064,61 0 4109,-1 1 0,1-1 0,0 0 0,0 0 0,-1 0 0,1 0 0,0 0 0,0 0 0,-1 0 0,1 0 0,0 0 0,-1 0 0,1 0 0,0 0 0,0 0 0,-1-1 0,1 1 0,0 0 0,0 0 0,-1 0 0,1 0 0,0 0 0,0-1 0,-1 1 0,1 0 0,0 0 0,0 0 0,0-1 0,0 1 0,-1 0 0,1 0 0,0 0 0,0-1 0,0 1 0,0 0 0,0 0 0,0-1 0,-1 1 0,-2-6-1250,-11-5-838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509 976 192,'0'-151'2577,"-1"148"-2418,0 0-1,0-1 1,0 1-1,-1 0 1,1 0-1,-1 0 1,0 1-1,0-1 1,0 0-1,0 1 1,0-1-1,-1 1 1,1 0-1,-1 0 1,1 0-1,-1 0 1,-3-2-1,-1-1 276,0 1-1,0 0 1,0 1-1,0-1 1,0 1 0,-10-2-1,10 4-209,1 0 1,0 0-1,-1 1 0,1 1 0,-1-1 0,1 1 1,0 0-1,-1 0 0,1 1 0,0-1 0,0 1 1,-11 6-1,-1 2 387,0 1 0,-26 22 0,9-7 191,18-12-567,0 0 0,0 1 0,1 0 0,1 1 0,1 1 0,0 1 0,1 0 0,1 1 0,1 0 1,1 0-1,0 2 0,2-1 0,0 1 0,1 0 0,-5 29 0,11-45-224,0 1 0,1-1 0,-1 1 0,1 0 0,0-1 0,1 1 0,-1-1 0,1 0 0,1 1 0,-1-1 0,1 1 0,-1-1 0,1 0 0,1 0 0,-1 0 0,1 0 0,0-1 0,0 1 0,0-1 0,1 1 0,-1-1 0,1 0 0,9 6 0,-8-6-33,0-1-1,1 0 1,-1 0-1,1-1 1,0 1-1,0-1 1,0 0-1,0-1 1,0 0-1,0 0 1,0 0-1,0-1 1,1 1 0,-1-1-1,0-1 1,0 0-1,1 1 1,-1-2-1,0 1 1,11-5-1,-2 0-167,-1-1 1,-1-1-1,1 0 0,-1-1 1,0 0-1,-1-1 0,16-16 1,1-5-503,40-55 1,-34 35 475,-2-3-1,-3 0 1,-2-2-1,-2-1 1,-3-1-1,27-109 1,-8 5 176,34-158 205,-59 197 3063,-27 153-2201,-2 0-1,-26 49 0,-1 2-412,-14 59 88,-54 224 1,57-180-668,41-148-42,1 1 0,2 1-1,1-1 1,2 1 0,2 0-1,1 0 1,7 46 0,-7-80-56,0 0 0,1 0 1,0 1-1,0-1 1,0 0-1,0 0 0,1 0 1,0 0-1,0 0 1,0-1-1,0 1 1,0 0-1,1-1 0,-1 0 1,1 1-1,0-1 1,0 0-1,1-1 0,-1 1 1,0 0-1,1-1 1,0 0-1,-1 0 0,1 0 1,0 0-1,0-1 1,0 1-1,0-1 0,0 0 1,1 0-1,-1-1 1,7 1-1,3-1-381,-1-1 0,0 0 0,0-1-1,0 0 1,-1-1 0,1-1 0,-1 0 0,1-1 0,18-10 0,1-2-280,-1-2 0,-1-2 0,0-1 0,-2-1 0,28-28 0,-29 23 845,-2 0 0,-1-2-1,-2 0 1,35-61-1,-56 88-30,0 1 0,0-1 0,1 1 0,-1-1-1,1 1 1,0 0 0,0 0 0,0 0 0,0 0-1,0 0 1,3-2 0,-2 3 1305,-4 20-188,-1 0 0,-7 33 0,-3 23-487,12-72-681,-2 26 159,1-1 0,3 30 0,-2-52-184,0-1 1,1 1 0,-1-1-1,1 0 1,1 1 0,-1-1 0,1 0-1,0 0 1,0 0 0,0 0 0,1 0-1,-1 0 1,1-1 0,1 1 0,-1-1-1,1 0 1,-1 0 0,7 5-1,-2-7-51,0 0-1,1 0 0,-1-1 0,0 0 1,1 0-1,-1-1 0,1 0 0,0-1 0,-1 0 1,0 0-1,16-5 0,-3-2-215,0-2-1,-2 0 1,1-1 0,-1-1-1,-1 0 1,33-30 0,-26 18 134,-1 0 1,-1-2 0,37-53 0,-48 60 135,-1 0 1,-1 0 0,0-1-1,-2 0 1,0 0 0,-2-1 0,0 0-1,-1 0 1,-1-1 0,2-31-1,-6 52 4,0 0 0,0 0 0,0 1-1,0-1 1,0 0 0,-1 0-1,1 0 1,0 0 0,0 0 0,-1 0-1,1 0 1,0 0 0,-1 1 0,1-1-1,-1 0 1,1 0 0,-1 0 0,0 1-1,1-1 1,-1 0 0,0 1 0,1-1-1,-1 1 1,0-1 0,0 1-1,1-1 1,-1 1 0,0-1 0,0 1-1,0 0 1,0-1 0,0 1 0,0 0-1,0 0 1,1 0 0,-1-1 0,0 1-1,0 0 1,0 0 0,0 1-1,0-1 1,0 0 0,0 0 0,0 0-1,0 1 1,-1-1 0,-3 2 36,1-1 0,-1 1 0,0 0 0,1 0 1,-1 0-1,1 0 0,-1 1 0,-4 3 0,-14 17 89,0 0 0,1 1 0,1 2-1,1 0 1,-28 51 0,28-41-94,3 1-1,-21 61 1,32-80-57,2 0 0,0 1 0,1 0 0,1 0 0,0 0 0,2 0 0,2 33 0,-1-46-30,0 1 1,1 0 0,-1-1-1,1 1 1,0-1 0,1 1-1,0-1 1,0 0 0,6 10-1,-7-14-105,1 1 1,-1 0-1,0-1 0,1 1 0,-1-1 1,1 0-1,0 0 0,0 0 0,0 0 0,0-1 1,0 1-1,0-1 0,1 1 0,-1-1 1,0 0-1,1-1 0,-1 1 0,1 0 1,-1-1-1,5 0 0,-1 0-387,1 0-1,-1-1 1,1 0-1,-1 0 1,1 0 0,-1-1-1,0-1 1,0 1-1,0-1 1,0 0 0,0-1-1,-1 1 1,1-1-1,-1-1 1,0 1 0,-1-1-1,1 0 1,-1 0-1,0-1 1,0 0 0,5-6-1,10-25-1430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98 336,'0'-1'106,"0"1"0,0-1 0,-1 1 0,1-1 0,0 1 0,0-1 0,0 1 0,0 0 0,0-1 0,0 1 0,0-1 0,0 1 0,0-1 0,0 1 0,0-1 0,0 1 0,1-1 0,-1 1 0,0-1 0,0 1 0,0-1 0,1 1 0,-1 0 0,0-1 0,0 1 0,1-1 0,-1 1 0,0 0 0,1-1 0,-1 1 0,0 0 0,1-1 0,0 1 0,9 13 1364,8 28-205,-13-18-403,-2 0 1,0 0-1,-1 0 1,-2 0-1,-4 44 0,3-35-332,-7 30 144,-2-1 0,-3 0 0,-3 0 0,-37 93 0,17-66 1046,34-80-1260,1-12-110,9-20-349,50-75-634,78-118-385,44-44-492,-78 109-2006,-79 115 1787,8-10-2062,-31 47 3741,0-1 0,0 1 0,0 0 0,0 0-1,0-1 1,1 1 0,-1 0 0,0 0 0,0-1 0,0 1 0,1 0 0,-1 0 0,0 0 0,0 0 0,0-1 0,1 1 0,-1 0 0,0 0 0,1 0 0,-1 0-1,0 0 1,0 0 0,1 0 0,-1 0 0,0-1 0,1 1 0,-1 0 0,0 0 0,0 0 0,1 1 0,-1-1 0,0 0 0,1 0 0,-1 0 0,0 0-1,0 0 1,1 0 0,-1 0 0,0 0 0,0 1 0,1-1 0,-1 0 0,0 0 0,0 0 0,1 0 0,-1 1 0,0-1 0,0 0 0,0 0 0,1 1 0,-1-1-1,0 0 1,0 0 0,0 1 0,0-1 0,0 0 0,0 0 0,0 1 0,0-1 0,1 0 0,-1 1 0,0-1 0,0 0 0,0 1 0,1 20-628,-1-20 512,0 28-779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42 387 688,'-19'77'1173,"14"-60"-693,0 0 0,1 0 0,1 0 0,-2 29 0,5-45-444,0 0 1,0-1-1,1 1 0,-1 0 1,0-1-1,1 1 1,-1 0-1,0-1 1,1 1-1,-1-1 1,1 1-1,-1-1 1,1 1-1,0-1 0,-1 1 1,1-1-1,-1 1 1,1-1-1,0 0 1,-1 0-1,1 1 1,0-1-1,-1 0 1,1 0-1,0 1 1,-1-1-1,1 0 0,0 0 1,0 0-1,-1 0 1,1 0-1,0 0 1,-1 0-1,1-1 1,0 1-1,-1 0 1,1 0-1,0 0 1,0-1-1,-1 1 0,2-1 1,32-10 355,-19 2-330,0 1 1,0-2-1,-1 0 0,0-1 1,-1 0-1,0-1 0,18-21 1,72-107-78,-59 77 43,-33 47 71,0 0 0,0-1 0,-2 0 0,0-1 0,-1 0 0,-1 0 0,-1-1 0,0 0 0,-1 0 0,-2-1-1,0 1 1,1-33 0,-4 52-71,0 0 0,-1-1-1,1 1 1,-1 0-1,1 0 1,0 0 0,-1 0-1,1 0 1,0 0 0,-1 0-1,1 0 1,-1 0-1,1 0 1,0 0 0,-1 0-1,1 0 1,-1 0-1,1 0 1,0 0 0,-1 0-1,1 1 1,0-1 0,-1 0-1,1 0 1,0 0-1,-1 1 1,1-1 0,0 0-1,-1 0 1,1 1 0,0-1-1,0 0 1,-1 1-1,-14 17 207,0 1-1,1 1 0,1 0 0,1 1 0,-13 31 0,15-31-135,-3 5-59,2 2 0,1-1 0,1 1 1,1 1-1,2 0 0,0 0 0,3 0 0,0 0 0,2 1 0,1-1 1,6 49-1,-6-72-59,2 1 0,-1-1 1,1 1-1,0-1 1,0 0-1,1 0 0,0 0 1,0 0-1,0 0 1,7 9-1,-7-12-38,0 0 0,0-1 1,0 1-1,1-1 0,-1 0 1,0 1-1,1-1 0,-1-1 0,1 1 1,0 0-1,0-1 0,0 0 0,-1 0 1,1 0-1,0-1 0,0 1 1,0-1-1,6 0 0,1-1-170,1 0 0,0-1 0,0 0 0,-1-1 0,0 0 1,1-1-1,-1-1 0,0 1 0,-1-2 0,1 1 0,-1-2 0,-1 1 0,1-1 0,10-11 0,-6 6 7,-1-1-1,-1 0 0,0-1 1,-1-1-1,0 0 1,-1 0-1,-1-1 0,13-29 1,-21 41 196,12-28-144,-1 0 0,-2-1 0,12-65-1,-15 47 181,-2 7 729,1-45 1,-7 92-596,1 0 0,-1 1 1,0-1-1,0 0 1,0 1-1,-1-1 0,1 0 1,-1 0-1,0 0 1,0 0-1,-2 3 0,-13 22 666,9-5-388,1 0-1,2 1 0,0 0 1,1 0-1,0 26 0,-7 40 502,5-51-615,1-1-1,1 57 1,4-92-309,0 0 1,0-1 0,1 1 0,-1 0-1,1 0 1,-1 0 0,1 0 0,0-1-1,0 1 1,0 0 0,1-1-1,2 5 1,-3-6-34,-1 0-1,2 0 0,-1 0 1,0 0-1,0-1 0,0 1 1,0 0-1,1-1 1,-1 1-1,0 0 0,0-1 1,1 1-1,-1-1 1,0 0-1,1 0 0,-1 1 1,1-1-1,-1 0 1,1 0-1,-1 0 0,0 0 1,1 0-1,-1-1 1,0 1-1,1 0 0,-1-1 1,1 1-1,-1-1 1,0 1-1,2-2 0,10-4-595,-1-1 0,0 0-1,0-1 1,0 0-1,-1 0 1,16-18 0,56-70-2637,-46 51 1797,-14 18 711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79 480,'0'-16'332,"1"12"-189,-1 0 0,1 0 0,-1 0 1,0 0-1,0 0 0,-1 0 0,1 0 1,-1 0-1,0 0 0,0 0 0,0 0 1,-1 0-1,-2-5 0,4 9-112,0 0 1,0 0-1,-1 0 0,1 0 0,0-1 0,0 1 0,0 0 0,-1 0 0,1 0 0,0 0 1,0 0-1,-1 0 0,1 0 0,0 0 0,0-1 0,-1 1 0,1 0 0,0 0 0,0 0 1,-1 0-1,1 0 0,0 1 0,-1-1 0,1 0 0,0 0 0,0 0 0,-1 0 0,1 0 1,0 0-1,0 0 0,0 0 0,-1 0 0,1 1 0,0-1 0,0 0 0,0 0 0,-1 0 1,1 1-1,0-1 0,0 0 0,0 0 0,-1 1 98,-5 5 176,0 1 1,1-1 0,0 1-1,0 0 1,0 1 0,1-1 0,-6 16-1,-20 66 1313,22-65-1221,-102 298 3157,51-136-2476,-31 110-425,76-243-640,1-13-289,3 1-1,1 0 1,3 1 0,-3 49 0,9-35-2944,0-56 3151,0 0 1,0 0 0,0 1 0,0-1 0,1 0-1,-1 0 1,0 0 0,0 0 0,0 1 0,0-1-1,0 0 1,0 0 0,1 0 0,-1 0 0,0 0-1,0 1 1,0-1 0,0 0 0,0 0-1,1 0 1,-1 0 0,0 0 0,0 0 0,0 0-1,1 0 1,-1 0 0,0 0 0,0 0 0,0 0-1,1 0 1,-1 0 0,0 0 0,0 0 0,0 0-1,0 0 1,1 0 0,-1 0 0,0 0-1,0 0 1,0 0 0,1 0 0,-1 0 0,0 0-1,0 0 1,0-1 0,0 1 0,1 0 0,-1 0-1,0 0 1,0 0 0,0 0 0,0-1 0,0 1-1,0 0 1,0 0 0,1 0 0,-1 0 0,0-1-1,0 1 1,15-20-1759,3-13 226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28 348 880,'7'7'833,"-7"21"111,0 4 225,0 4-81,0 3-63,-7 10-193,-10-2-240,17-8-320,-11 0-127,11-11-594,0-17-527,0-22-3810</inkml:trace>
  <inkml:trace contextRef="#ctx0" brushRef="#br0" timeOffset="1">153 18 816,'7'-7'481,"-7"-4"111,10 11-480,-3 0-64,10 0-64,1 11-160,9-11-96,-2 18-16,6-1 31,3-6-95,1 10-304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0 560,'7'9'435,"0"-1"0,1-1 0,0 1 0,1-2 0,12 9-1,-15-10-193,0 0 0,0 0-1,0 1 1,0-1-1,-1 2 1,0-1-1,0 0 1,-1 1 0,0 0-1,0 0 1,0 0-1,-1 1 1,0-1-1,-1 1 1,1-1-1,-2 1 1,1 0 0,-1 0-1,0 0 1,0 0-1,-1 0 1,-1 0-1,1 0 1,-3 11 0,0 2 89,-1-1 1,-1 0 0,0 0 0,-2 0-1,-1-1 1,0 0 0,-1 0-1,-18 26 1,18-31-145,-76 123 1212,79-124-1322,0 0 0,0 0 0,1 1 0,1-1 0,0 1 0,1 0 0,0 0 0,-1 23 0,4-33-74,0 0 1,0 1 0,0 0 0,0-1-1,0 1 1,1 0 0,-1-1 0,1 1 0,1 0-1,1 5 1,-1-8-21,-1-1-1,1 1 1,0-1-1,-1 0 1,1 0-1,0 1 1,0-1-1,0 0 1,0-1-1,0 1 1,0 0-1,0 0 1,0-1 0,0 1-1,1-1 1,-1 0-1,0 0 1,0 0-1,0 0 1,0 0-1,4-1 1,7 0-157,0 0 0,0-1-1,0 0 1,-1-1 0,1-1 0,-1 0 0,0 0 0,0-1 0,0-1 0,0 0 0,-1-1-1,0 0 1,-1-1 0,18-16 0,-7 4-355,0-2 1,-2 0-1,0-1 0,-2-1 0,22-40 0,-35 56 139,0-1 0,0 1 0,-1 0 0,-1-1-1,1 0 1,-1 0 0,-1 0 0,0 0 0,0 0-1,0-9 1,-2 17 297,-1-1-1,1 1 0,0 0 1,0 0-1,-1 0 1,1 0-1,0 0 1,-1 0-1,1 0 1,-1 1-1,1-1 0,-1 0 1,1 1-1,-1-1 1,0 1-1,1 0 1,-1 0-1,0-1 1,1 1-1,-1 0 0,0 0 1,1 0-1,-1 1 1,-2-1-1,-52 6-550,-23 22 306,59-19 591,-1-1-1,0-1 0,-1-1 0,1-1 0,-1 0 0,-34 1 0,56-6-239,0 0-1,0 0 1,-1 0 0,1 0-1,0-1 1,0 1-1,-1 0 1,1 0 0,0 0-1,0 0 1,0-1 0,0 1-1,-1 0 1,1 0-1,0 0 1,0-1 0,0 1-1,0 0 1,0 0 0,0-1-1,0 1 1,0 0 0,0 0-1,0-1 1,0 1-1,0 0 1,0 0 0,0-1-1,0 1 1,0 0 0,0 0-1,0-1 1,0 1-1,0 0 1,0 0 0,0-1-1,0 1 1,0 0 0,0 0-1,1-1 1,-1 1-1,0 0 1,0 0 0,0 0-1,0-1 1,1 1 0,6-12 87,12-7-59,1 1 0,38-27 1,-40 32-58,112-63-682,-90 51 324,0 1 0,67-27 0,-77 37 198,-12 6 119,1 1 0,1 1 0,-1 1 1,1 0-1,0 1 0,0 2 0,0 0 0,24 1 1,-42 0 76,-1 1 1,1 0 0,-1 0-1,0 0 1,1 1 0,-1-1-1,1 0 1,-1 1 0,0-1-1,1 0 1,-1 1 0,0 0-1,1-1 1,-1 1 0,0 0-1,0 0 1,1-1 0,-1 1-1,0 0 1,0 0 0,0 0-1,0 1 1,0-1 0,-1 0 0,1 0-1,0 0 1,1 3 0,-1-1 43,-1 1 1,1 0 0,0-1 0,-1 1 0,0 0 0,0 0 0,0 0 0,0-1 0,-1 1 0,-1 6 0,-2 6 193,-1 0 0,-1 0 0,0 0 0,-10 16 0,-131 236 3340,125-209-3125,21-56-459,0 0 0,0 1 0,0-1 0,1 0 1,0 1-1,-1-1 0,1 1 0,1-1 0,-1 0 1,0 1-1,1-1 0,-1 1 0,1-1 0,2 6 0,-2-8-36,0-1-1,0 1 0,0 0 1,-1-1-1,1 1 1,0-1-1,0 1 0,0-1 1,0 0-1,0 1 0,0-1 1,0 0-1,0 0 0,0 1 1,0-1-1,0 0 0,0 0 1,0 0-1,0 0 0,0 0 1,0 0-1,0-1 1,0 1-1,0 0 0,0-1 1,0 1-1,0 0 0,0-1 1,0 1-1,0-1 0,0 1 1,-1-1-1,1 0 0,0 1 1,1-2-1,26-23-677,9-22-291,-3-1 0,45-86 1,-51 82 1031,1 3 0,66-83 0,-92 128 7,-2 2-3,1 0-1,-1 0 1,1 0 0,-1 1 0,1-1-1,0 0 1,0 1 0,0-1 0,0 1-1,0 0 1,0-1 0,0 1-1,0 0 1,0 0 0,0 1 0,1-1-1,-1 0 1,5 0 0,-7 1-7,1 0 1,-1 0 0,1 0-1,-1 1 1,0-1-1,1 0 1,-1 0-1,1 1 1,-1-1 0,1 0-1,-1 1 1,0-1-1,1 0 1,-1 1-1,0-1 1,1 0 0,-1 1-1,0-1 1,0 1-1,1-1 1,-1 1 0,0-1-1,0 1 1,0-1-1,0 0 1,0 1-1,1-1 1,-1 1 0,0-1-1,0 1 1,0 0-1,0 21 280,-1-17-91,-16 216 2137,0 0-2365,16-209-259,2 35-440,-2-46 596,1 0 0,0 1 0,0-1 0,0 0 0,1 0 0,-1 0 0,0 0 0,0 0 0,0 0 1,1 0-1,-1 0 0,1 0 0,-1 0 0,1 0 0,-1 0 0,1 0 0,-1 0 0,1-1 0,0 1 0,-1 0 0,1 0 1,0 0-1,0-1 0,0 1 0,0-1 0,0 1 0,-1 0 0,1-1 0,0 0 0,0 1 0,2 0 0,6-1-1362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320 153 688,'-3'-15'406,"0"-1"0,-2 1 0,1-1 0,-2 1 0,-13-24 0,11 23 196,8 15-528,0 0 1,-1 0 0,1 1-1,0-1 1,-1 0 0,0 0-1,1 0 1,-1 1 0,1-1-1,-1 0 1,0 1-1,1-1 1,-1 0 0,0 1-1,0-1 1,1 1 0,-1-1-1,0 1 1,0-1 0,0 1-1,0 0 1,-1-1-1,1 0 19,-1 1 0,1-1 0,0 0-1,0 1 1,0-1 0,0 1 0,-1 0-1,1-1 1,0 1 0,0 0 0,-1 0-1,1-1 1,0 1 0,-1 0-1,1 0 1,0 1 0,-1-1 0,1 0-1,0 0 1,0 1 0,-1-1 0,0 1-1,0 1-79,1 0 0,1 1 0,-1-1 0,0 0 0,0 0 0,1 1 0,-1-1 0,1 0-1,0 0 1,0 1 0,0 2 0,0 0 61,-7 207 1141,-4 39-272,-16-29-52,-61 236 0,20-160-715,62-267-471,1 1-1,2-1 1,1 57-1,1-86 146,1 0-1,0 0 1,0 0-1,0 0 0,0 0 1,0 0-1,1 0 1,-1 0-1,1 0 1,-1 0-1,1 0 1,0 0-1,0 0 0,0 0 1,0 0-1,0-1 1,0 1-1,0 0 1,0-1-1,1 1 0,-1-1 1,1 1-1,2 1 1,-2-2 0,0-1 1,0 0 0,0 0-1,0 0 1,0 0 0,0 0-1,0 0 1,0 0 0,0 0-1,0-1 1,0 1 0,0-1-1,0 0 1,0 0-1,-1 1 1,1-1 0,0 0-1,0 0 1,-1-1 0,1 1-1,-1 0 1,1-1 0,-1 1-1,3-4 1,29-30-1449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40 1201,'0'12'2766,"-2"-3"-2128,0 1-1,0-1 1,0 0-1,-1 0 1,-1 0-1,0 0 1,-8 14-1,6-13-16,1 1 1,0 1-1,-5 17 0,-3 23 1352,9-37-1626,0 0 0,1 0 0,0 0 0,0 19 0,3-32-261,2-31 31,3 13-120,1 1-1,0 0 1,2 1-1,0-1 1,0 1-1,1 1 1,1 0 0,0 0-1,1 1 1,0 0-1,14-11 1,-8 9-3,-1 1 1,2 0-1,0 2 1,0 0-1,1 1 1,1 0-1,0 2 1,22-7-1,-15 7 8,-2 0-3,1 1 0,1 2 1,-1 0-1,33-1 0,83 6-1145,-46 0-5851,-81 2 4610,-6 7 220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1 482 192,'1'-21'950,"9"3"-437,1 1 0,1 0 0,0 1 1,19-19-1,20-27 317,-1-6-229,3 2 0,80-76 1,-131 140-508,-1 0 1,1 0-1,0 1 1,0-1 0,-1 1-1,1 0 1,1-1-1,-1 1 1,0 0 0,0 0-1,0 0 1,0 1-1,1-1 1,-1 0 0,3 1-1,-4 0-14,0 0 1,0 1-1,0-1 0,0 1 0,0-1 1,0 1-1,0-1 0,0 1 0,-1 0 1,1-1-1,0 1 0,0 0 0,-1 0 0,1 0 1,0 0-1,-1-1 0,1 1 0,-1 0 1,1 0-1,-1 0 0,0 0 0,1 0 1,-1 0-1,0 0 0,0 0 0,0 1 1,0-1-1,1 0 0,-2 0 0,1 0 1,0 0-1,0 0 0,0 0 0,-1 1 1,-4 85 2106,-4 0 1,-39 165-1,28-167-1697,4 0 1,-10 171-1,25-241-468,1-6-18,0-1 1,0 1-1,0 0 1,1 0 0,1-1-1,3 14 1,-5-21-23,1 0-1,-1 0 1,1 1-1,0-1 1,-1 0-1,1 0 1,0 0-1,0 0 1,0 0 0,0 0-1,0 0 1,0 0-1,0 0 1,0 0-1,0-1 1,1 1-1,-1 0 1,0-1 0,2 1-1,-1 0-40,1-1-1,-1 0 1,1 0-1,0 0 1,-1 0 0,1 0-1,-1-1 1,1 1-1,-1-1 1,1 1-1,-1-1 1,0 0 0,1 0-1,2-1 1,6-5-228,-1 1 0,1-2 1,-1 1-1,0-1 1,-1-1-1,1 0 0,13-19 1,-4 4-305,0-2 0,15-31 0,32-74-674,49-140 1,-43 79 1264,-68 184 162,-1 0 0,0 0 0,-1 0 0,0 0 0,0 0 1,-1 0-1,0-1 0,0-10 0,-1 18 694,-3 32 1169,-88 256 263,56-193-2381,-30 135 1,56-194-402,0 1-836,7-12-3580,5-29 1024,13-16 1665,-2 1 623,-2-7 251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42 437 512,'0'3'42,"0"0"0,0 0 0,0-1-1,0 1 1,-1 0 0,1 0 0,-1 0 0,0 0 0,1-1-1,-2 1 1,1 0 0,0-1 0,0 1 0,-1-1-1,1 1 1,-1-1 0,-3 4 0,-2 3 70,5-3 137,0-1 1,1 1-1,0 0 0,0-1 1,0 1-1,1 0 1,-1 0-1,2-1 1,-1 1-1,0 0 1,3 6-1,-2-10-174,0-1 0,1 0 0,-1 0 0,1 0 0,0 0 0,-1 0 0,1 0 0,0 0 0,-1-1 0,1 1 1,0 0-1,0-1 0,0 0 0,0 1 0,0-1 0,-1 0 0,1 0 0,0 0 0,0 0 0,0 0 0,0-1 0,0 1 0,-1-1 0,1 1 0,3-2 0,2 1 99,1-1 0,-1 0-1,0 0 1,0-1-1,-1 0 1,10-5 0,25-26 98,-2-2 0,-1-1 0,-2-2 0,-2-2 0,31-47 1,-54 71-224,0-1 0,-1 0 1,-2 0-1,0-1 0,11-36 1,-18 49 80,1 1 0,-1-1 0,0 1-1,0-1 1,0 1 0,-1-1 0,0 1 0,0-1 0,-1 1 0,1-1 0,-1 1 0,-1-1 0,1 1 0,-1-1 0,1 1 0,-2 0 0,1 0 0,0 0 0,-1 0 0,0 0 0,0 1 0,-1-1-1,-6-6 1,9 10 23,-1 0-1,1 0 0,-1 0 0,0 0 0,1 1 0,-1-1 0,0 1 0,1-1 0,-1 1 0,0-1 0,0 1 0,1 0 0,-1 0 1,0 0-1,0 0 0,0 0 0,1 1 0,-1-1 0,0 0 0,0 1 0,1-1 0,-1 1 0,0 0 0,1 0 0,-1-1 0,1 1 1,-1 0-1,-1 2 0,-37 35 990,35-32-927,-40 51 836,2 3 0,3 1-1,2 2 1,-40 91-1,66-127-834,2 1 0,0 0-1,2 1 1,1-1-1,-5 53 1,4 147 413,8-210-623,0-16 2,0 0-1,0 1 1,0-1-1,0 0 1,0 1-1,1-1 1,0 0-1,-1 1 1,1-1-1,0 0 1,0 0-1,0 0 0,0 0 1,0 0-1,1 0 1,-1 0-1,1 0 1,-1-1-1,1 1 1,-1 0-1,5 2 1,-2-2-1,-1 0 1,1 0-1,1-1 1,-1 1 0,0-1-1,0 0 1,1 0 0,-1-1-1,0 1 1,9-1-1,3-1-17,0 0 0,1-1 0,-1-1 0,-1-1-1,20-7 1,-11 3-111,-2-2 0,0-1 0,0 0 0,-1-2 0,23-18 0,103-54-1514,-135 79 1133,-3 2 1804,-5 1-3930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441 135 992,'25'-78'1981,"-19"21"4963,-8 81-2340,-72 233 4942,19-73-6905,36-113-1795,-131 424 3500,3-34-3479,143-447-964,-1 2-872,1 1 1,0 0 0,1 0 0,-1 26 0,11-69-19860,3 5 17645,-3-8-603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241 107 256,'7'-9'156,"1"-1"0,0 1 0,1 0 0,10-8 1,-10 9 168,0 1 1,-1-1 0,-1-1-1,9-11 7079,-50 23-1977,16 7-4408,0 2 0,1 0 0,1 1 0,0 0 0,1 1 1,0 1-1,-21 28 0,-78 128 1071,109-163-2009,-1 3-62,1-1 0,1 0-1,0 1 1,0 0 0,1 0 0,0 0-1,1 0 1,-2 19 0,3-25-54,1 1 1,0 0-1,0-1 0,0 1 1,1 0-1,0-1 1,0 1-1,0-1 1,1 1-1,-1-1 1,1 1-1,1-1 0,-1 0 1,1 0-1,0 0 1,0 0-1,0-1 1,7 7-1,8 6-206,2-2 1,-1-1-1,2 0 1,27 13-1,-46-26 240,0-1 1,0 1 0,0 0-1,-1 0 1,1 0-1,0 0 1,0 0-1,0 0 1,-1 0-1,1 1 1,-1-1 0,1 1-1,-1-1 1,1 1-1,-1-1 1,0 1-1,0 0 1,0-1-1,0 1 1,0 0 0,0 0-1,0 0 1,-1 0-1,1 0 1,-1 0-1,1 0 1,-1 0-1,0 0 1,0 3 0,-1-3 9,0-1 1,-1 1 0,1-1 0,-1 0 0,1 1 0,-1-1 0,1 0 0,-1 0 0,0 0 0,0 0 0,1-1-1,-1 1 1,-4 1 0,-3 0-124,-1 0-1,0-1 1,0 0-1,0 0 1,0-1-1,0-1 0,-10-1 1,-9 1-112,12 1-321,19 1-737,31-4 581,14-7 430,-1-3 1,0-1-1,-1-3 1,0-1-1,-2-3 1,80-49-1,-99 49-117,-1-1 0,0-1 0,-2-1 0,0-1 0,27-45 0,-31 44 191,-10 17 129,6-9-13,-1 0 0,0 0 1,-2-1-1,9-22 1,-18 40 266,-7 3-82,0 0 0,0 1 0,0 0 0,1 1 0,-1-1 0,1 1 0,0 0 0,0 0 0,0 1 0,1-1 0,-6 8 0,-47 67 990,41-55-756,-63 101 978,69-106-1188,0 0-1,2 0 1,0 1-1,-9 38 1,15-49-145,0 1 1,1-1-1,0 0 0,1 1 1,0 0-1,0-1 1,1 0-1,1 1 0,3 12 1,-5-20-82,1-1 0,-1 1 0,1 0 0,0 0 0,0-1 0,0 1 0,0 0 0,0-1 0,1 1 0,-1-1 1,0 0-1,1 1 0,-1-1 0,1 0 0,-1 0 0,1 0 0,0 0 0,-1 0 0,4 1 0,-2-2-194,0 1-1,0-1 0,0 0 1,0 0-1,1 0 1,-1 0-1,0-1 1,0 1-1,0-1 0,0 0 1,0 0-1,0 0 1,0 0-1,-1-1 0,1 1 1,3-2-1,0-1-382,0-1 1,0 1-1,0-1 0,-1 0 0,1-1 0,-1 1 0,0-1 1,4-7-1,12-13-1460,12-11-45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98 528,'0'-37'1972,"-31"35"1477,23 3-3111,1-1-1,-1 1 0,0 1 1,1-1-1,-1 1 0,1 1 1,0-1-1,0 1 0,0 0 1,0 1-1,0 0 0,1 0 1,-1 0-1,-6 7 0,-7 7 106,1 2-1,-29 37 0,20-23-92,22-27-331,0-1-36,0 0 0,0 0-1,1 1 1,0 0 0,0 0 0,1 0 0,0 1 0,0 0 0,0-1 0,1 1 0,0 0 0,1 1 0,0-1-1,-2 14 1,4-21-10,0-1-1,1 0 0,-1 1 1,0-1-1,0 0 0,0 1 1,1-1-1,-1 0 0,0 0 1,0 0-1,0 1 0,1-1 1,-1 0-1,0 0 1,1 0-1,-1 1 0,0-1 1,1 0-1,-1 0 0,0 0 1,0 0-1,1 0 0,-1 0 1,0 0-1,1 0 0,-1 0 1,0 0-1,1 0 0,-1 0 1,0 0-1,1 0 0,-1 0 1,0 0-1,1 0 0,-1 0 1,0 0-1,1 0 0,-1-1 1,0 1-1,1 0 0,-1 0 1,0 0-1,0 0 1,1-1-1,-1 1 0,0 0 1,1-1-1,16-9-654,7-7 420,-1-1-1,-2-1 0,1-1 0,-2 0 0,-1-2 0,-1 0 0,0-2 0,14-25 0,-21 28 258,2 1 0,1 1 0,0 0 0,1 1 1,18-17-1,-32 34 20,0 0 0,1 0 0,-1 0 1,0 0-1,1 0 0,-1 0 0,1 0 1,-1 0-1,0 1 0,1-1 0,0 1 0,-1-1 1,1 1-1,-1 0 0,1-1 0,0 1 1,2 0-1,-3 0 21,0 1 0,0-1 0,0 0 0,0 1 0,0-1 0,0 1 0,0 0 0,0-1 0,0 1 0,0 0 0,0-1 0,0 1 0,-1 0 0,1 0 0,0 0 0,-1 0 0,1 0 0,0-1 0,0 3 0,1 3 127,0 0-1,0 1 1,0-1-1,-1 0 0,0 1 1,1 10-1,2 59 689,-2-1 0,-5 1-1,-2-1 1,-27 134 0,22-168-293,-2-1-1,-1 0 1,-2-1 0,-2 0 0,-2-2-1,-1 0 1,-1-1 0,-3-1 0,0-1-1,-36 36 1,42-50-136,-1-1 0,-1 0 0,-1-2 0,-40 26 0,54-39-435,1 0 0,-1-1 1,0 0-1,0 0 0,0 0 1,-1-1-1,1 0 1,0-1-1,-1 0 0,1 0 1,-1 0-1,0-1 1,1 0-1,-1 0 0,1-1 1,-1 0-1,1-1 1,-1 1-1,1-2 0,0 1 1,0-1-1,-8-3 1,4-1-250,0 1 1,0-2-1,1 1 1,0-2 0,0 1-1,1-1 1,0-1 0,0 0-1,1 0 1,1 0 0,-13-24-1,12 19-63,1-1 1,1-1-1,1 1 0,0-1 0,1 0 1,1-1-1,1 1 0,-1-25 0,3 20-295,1 0-1,0 0 0,2 0 0,1 0 1,1 0-1,0 1 0,2-1 1,0 2-1,2-1 0,0 1 1,1 0-1,1 1 0,1 0 1,25-30-1,-9 20-544,1 2-1,1 1 1,52-34 0,-15 20 13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0 101 592,'3'0'85,"-1"-1"-1,1 1 0,-1 0 1,1 0-1,-1 0 1,1 0-1,-1 0 0,1 0 1,-1 1-1,1 0 1,-1-1-1,0 1 0,1 0 1,-1 0-1,0 0 1,0 0-1,1 0 0,-1 1 1,0-1-1,0 1 1,0-1-1,-1 1 0,1 0 1,0 0-1,-1 0 1,1 0-1,-1 0 0,1 0 1,-1 0-1,0 0 1,0 1-1,0-1 0,0 0 1,0 1-1,-1-1 1,1 1-1,-1-1 0,0 1 1,1-1-1,-1 4 1,4 39 2067,-1 1 0,-3-1 1,-2 1-1,-13 86 1,14-129-2140,0 1 0,1-1 0,-1 1 1,1 0-1,0-1 0,0 1 0,0 0 1,0-1-1,1 1 0,-1-1 0,1 1 1,1 3-1,-1-6-89,0 0 0,0 0 1,0 0-1,-1 0 0,1 0 1,0-1-1,0 1 0,0 0 1,0-1-1,0 1 0,0-1 1,1 1-1,-1-1 0,0 1 1,0-1-1,0 0 0,0 1 1,0-1-1,1 0 0,-1 0 1,0 0-1,0 0 0,1 0 0,-1 0 1,0 0-1,0-1 0,0 1 1,0 0-1,1-1 0,-1 1 1,0-1-1,0 1 0,2-2 1,4-1-294,0-1 1,0 0 0,-1 0-1,1 0 1,-1-1 0,0 0 0,0 0-1,-1-1 1,8-8 0,43-64-2681,-30 40 1870,6-9 369,-3-1 0,-2-1-1,26-65 1,-20 30 850,-28 65 1616,-7 36-153,1-3-573,-1 0 0,0 0 0,-1 0 0,-7 22 0,-8 41 1089,12 27-4273,6-101 208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1425,'0'-11'736,"-10"11"-16,10 22-1280,0-15-32,10 14-113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1 864,'2'8'518,"0"0"-1,0 1 1,-1-1-1,0 1 0,0-1 1,-1 1-1,-1 0 1,1-1-1,-1 1 1,0-1-1,-3 10 0,-6 18 1392,-16 42-1,11-36-379,-11 34 870,7-20-836,-14 61 0,32-98-1496,1-15-318,1-16-2358,25-62-305,-17 42 2301,2 1-1,1 0 1,1 0-1,2 1 0,0 1 1,3 1-1,23-31 1,-34 52 634,1 0 1,-1 0-1,2 0 1,-1 1-1,1 0 1,0 1-1,0 0 1,1 1-1,-1-1 1,1 2-1,0-1 1,0 2-1,0-1 1,1 1-1,-1 1 1,0 0-1,14 0 1,-20 1 96,-1 0 1,1 1 0,0-1-1,-1 1 1,1 0-1,0 0 1,-1 0 0,1 1-1,-1-1 1,0 1 0,1 0-1,-1 0 1,0 0 0,0 0-1,0 0 1,0 1 0,-1 0-1,1-1 1,0 1 0,-1 0-1,0 0 1,0 0 0,0 0-1,0 1 1,0-1 0,-1 1-1,0-1 1,1 1 0,-1-1-1,-1 1 1,2 6 0,2 14 921,-1 0 0,-2 0 1,-2 48-1,1-35-347,-15 33 8,7-29-4179,14-45 1432,11-27 290,-1-4 713,-8 18 724,0 1-1,0 0 1,12-15-1,15-19 94,-21 29 230,0 0 0,2 2 0,21-24 0,-31 38 207,-1 1 0,1-1 1,0 1-1,0 0 1,0 0-1,0 0 1,1 1-1,0 0 0,-1 1 1,1-1-1,0 1 1,0 1-1,0-1 1,1 1-1,12 0 1,-19 1-131,0 0 1,0 0 0,0 0 0,1 1 0,-1-1 0,0 0 0,0 1 0,0-1 0,0 1-1,0-1 1,0 1 0,0-1 0,0 1 0,0 0 0,0-1 0,-1 1 0,1 0-1,0 0 1,0 0 0,0 0 0,-1 0 0,1 0 0,-1 0 0,1 0 0,-1 0 0,1 0-1,-1 0 1,1 0 0,-1 0 0,0 0 0,0 0 0,0 0 0,1 2 0,-1 48 1524,-1-31-959,2-2-379,-1 1 0,-1-1 0,-1 0 0,-1 0 0,-9 34 0,7-38-521,1-1-1,1 1 1,0 0-1,-1 17 0,3-12-3450,0 1-3311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1393,'17'-10'1184,"0"10"3026,-17 10-2321,0 8 272,0 3-112,0-3-304,0 11-705,0-8-592,0-3-672,-10-1-1232,10-6-1250</inkml:trace>
  <inkml:trace contextRef="#ctx0" brushRef="#br0" timeOffset="1">226 142 1361,'0'-28'1808,"0"10"225,0-3 64,0 3-400,-14 8-592,7 3-545,7-4-528,-10 11-736,-8-11-849,18 1-624,-7 3-160,-3 7-1569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1040,'0'14'1196,"-2"109"1328,0-23-910,16 155 0,-12-240-1557,2 0 1,-1 0 0,2-1 0,0 1-1,1-1 1,0 0 0,10 16 0,-14-26-52,1 0 0,-1 0 1,0-1-1,1 1 0,0-1 1,0 1-1,0-1 0,0 0 1,0 0-1,1 0 0,0 0 1,-1-1-1,1 0 0,0 1 1,0-1-1,0-1 0,0 1 1,1-1-1,-1 1 0,0-1 1,1 0-1,-1-1 0,1 1 1,-1-1-1,1 0 0,-1 0 1,1 0-1,5-2 0,0-1-27,0 0-1,0-1 1,0 0 0,-1-1-1,0 0 1,0-1-1,0 0 1,0 0-1,-1-1 1,0 0 0,0 0-1,-1-1 1,0 0-1,0 0 1,-1-1 0,0 0-1,-1 0 1,0 0-1,0-1 1,-1 0-1,0 0 1,-1 0 0,0 0-1,0 0 1,-1-1-1,-1 1 1,0-1-1,0 1 1,-1-1 0,0 0-1,-1 1 1,-4-19-1,4 21 14,-1 1 0,0 0-1,0 0 1,-1 0 0,0 0-1,-1 0 1,1 1 0,-1 0-1,0-1 1,-1 1 0,0 1-1,0-1 1,0 1 0,0 0 0,-1 0-1,0 0 1,0 1 0,0 0-1,-1 0 1,1 0 0,-1 1-1,0 0 1,0 1 0,0-1-1,-13-2 1,-13-1-68,-2 1-1,1 1 1,0 2 0,-44 3-1,38-1-98,-118 11-3982,154-11 2794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77 426 128,'-76'0'3202,"76"-1"-2940,0 0 0,0 0 1,0 0-1,0 1 1,0-1-1,0 0 0,0 0 1,1 0-1,-1 1 1,0-1-1,0 0 0,1 0 1,-1 1-1,1-1 1,-1 0-1,0 1 0,1-1 1,-1 0-1,1 1 1,0-1-1,-1 1 0,1-1 1,-1 1-1,1-1 1,0 1-1,-1-1 0,3 0 1,45-18 627,-1-1 1,76-47 0,-105 56-1041,-1-1 0,-1 0 1,0-1-1,-1-1 1,-1 0-1,0-1 1,-1-1-1,0 0 1,19-35-1,-29 47 147,-1 0 0,-1-1-1,1 1 1,-1 0 0,1-1-1,-1 1 1,0-1 0,-1 0-1,1 1 1,-1-1-1,0-8 1,-1 12 37,1 0 1,0 0-1,-1-1 0,1 1 0,0 0 1,-1 0-1,1 0 0,-1 0 1,0 0-1,1 0 0,-1 0 0,0 1 1,1-1-1,-1 0 0,0 0 1,0 0-1,0 1 0,0-1 0,0 0 1,0 1-1,-1-1 0,-1 0 68,1 0 0,-1 1 0,0-1 0,0 1 0,1 0 0,-1 0 0,0 0 1,1 0-1,-1 1 0,0-1 0,1 1 0,-1 0 0,-3 1 0,0 0 61,0 1 0,-1 0 1,2 0-1,-1 1 0,0 0 0,1 0 1,-1 0-1,1 1 0,-8 9 0,-43 58 972,26-32-509,6-9-236,0 0 0,-20 38 0,37-57-351,1 0 0,0 1-1,1-1 1,1 1 0,0 0 0,1 1 0,0-1 0,1 0-1,-1 24 1,3-23-63,1 25 55,-1-38-63,0 0 1,1 0-1,-1 0 1,0 0-1,1 0 1,-1 0-1,0 0 0,1 0 1,-1 0-1,1-1 1,-1 1-1,1 0 1,0 0-1,-1 0 0,1-1 1,0 1-1,0 0 1,-1-1-1,1 1 1,0-1-1,0 1 0,0-1 1,0 1-1,0-1 1,0 0-1,-1 1 1,1-1-1,0 0 0,0 0 1,0 0-1,0 1 1,2-1-1,3 0-287,0 0-1,1 0 0,-1-1 1,1 0-1,-1 0 1,0 0-1,0-1 1,1 0-1,-1 0 0,0 0 1,-1-1-1,1 0 1,0 0-1,-1 0 0,0-1 1,1 0-1,-2 0 1,9-8-1,27-23-1506,-21 19 1021,-1 0-1,-1-1 1,23-28-1,5-18-275,129-157 119,-73 136 2723,-99 83-1635,-1-1 1,0 1 0,0 0-1,0 0 1,1-1-1,-1 1 1,1 0 0,-1 0-1,1 0 1,-1 1 0,1-1-1,-1 0 1,1 1-1,0-1 1,-1 1 0,1-1-1,0 1 1,0 0 0,-1-1-1,1 1 1,0 0 0,0 0-1,1 1 1,-1 0 43,-1 0 0,1 0-1,-1 0 1,0 0 0,1 0 0,-1 0 0,0 0 0,0 1 0,0-1 0,0 1-1,0-1 1,0 1 0,0-1 0,-1 1 0,1-1 0,0 1 0,-1 0-1,1 2 1,2 11 1038,0 0 0,-2 0 0,0 28 0,-1-41-1109,-1 20 379,-1-1 1,-1 0-1,-1 0 0,-1 0 1,-11 29-1,8-23-275,0 14 11,7-35-217,1-1-1,-1 0 0,0 0 1,-1 1-1,1-1 1,-1 0-1,0 0 0,-3 6 1,3-4-4077,11-11 2601,12-19 50,-2-10 805,1 0 0,1 2 0,2 0-1,1 2 1,39-39 0,-54 61 726,0 0 1,0 1 0,0 0-1,1 0 1,0 1 0,16-6-1,-25 10-20,1 0 1,0 0-1,-1 1 0,1-1 0,0 1 0,0-1 0,-1 1 0,1 0 0,0 0 0,0-1 1,0 1-1,-1 1 0,1-1 0,0 0 0,0 0 0,0 1 0,-1-1 0,1 1 0,0-1 0,0 1 1,-1 0-1,1-1 0,-1 1 0,1 0 0,-1 0 0,1 0 0,-1 1 0,1-1 0,-1 0 0,0 0 1,0 1-1,1-1 0,-1 1 0,0-1 0,0 1 0,-1-1 0,1 1 0,0 0 0,0-1 0,-1 1 1,1 0-1,-1 0 0,0 0 0,1-1 0,-1 5 0,2 10 266,-1 0 0,-1 0 0,-1 1 0,0-1 0,-1 0 0,0 0 0,-2 0 0,-5 19 0,-8 11-252,-30 60 1,25-60-244,19-40-389,0 1 0,1 0 0,0-1 1,1 1-1,-1 0 0,1 0 1,1 0-1,-1 0 0,1 8 0,9-27-5544,11-23 3554,17-10 541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1233,'1'1'94,"0"1"0,0-1 0,0 0 0,0 1 0,-1-1 0,1 1 0,0-1 0,-1 1 0,1-1 0,-1 1 0,0-1 0,0 1 0,1-1 0,-1 1 0,0-1 0,0 1 0,0-1 0,0 1 0,-1 0 0,1-1 0,-1 2 0,1 3 233,-2 39 921,-1-1 0,-2 0 0,-14 53 0,-45 127 2701,41-149-2576,-155 433 2917,141-405-5725,32-72-7708,-5-88 4621,3 21 2959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1633,'-1'-18'2458,"2"8"1328,17 9-2018,-2 1-2275,30-1 720,-24 0-212,-1 0 0,1 1 0,0 2 0,21 3 0,25 14-492,-61-18 410,0 1-1,0 0 1,0 1-1,-1-1 1,1 1-1,-1 0 1,0 1-1,0 0 0,6 4 1,50 46-269,-58-50 407,-1 1 1,1 0 0,-1 0-1,0 1 1,0-1 0,-1 1-1,0-1 1,0 1 0,0 0 0,-1-1-1,1 1 1,-1 7 0,3 78 1940,-4-75-1470,0 165 3084,0-180-3605,0 1-1,0-1 1,0 0-1,0 0 1,1 1 0,-1-1-1,0 0 1,1 0-1,-1 0 1,0 1-1,1-1 1,0 0 0,-1 0-1,1 0 1,-1 0-1,1 0 1,0 0 0,0 0-1,0 0 1,0 0-1,1 1 1,0-1-54,0-1-1,0 1 1,-1-1 0,1 1 0,0-1-1,0 0 1,0 1 0,0-1 0,-1 0-1,1 0 1,0-1 0,0 1-1,0 0 1,0-1 0,-1 1 0,1-1-1,0 1 1,0-1 0,2-1 0,6-3-194,-1-1 0,0 0 1,0 0-1,-1-1 0,1 0 1,-1 0-1,-1-1 0,1 0 1,-2 0-1,7-10 0,7-11-150,26-54-1,-15 24 283,-13 28 240,21-55 0,-35 74 19,0 0-1,-1-1 1,-1 1 0,0 0 0,0-1 0,-1 0 0,-1 1 0,-1-19 0,0 28-101,1 0 0,-1 0 1,1 0-1,-1 0 1,0 1-1,-1-1 0,1 0 1,0 0-1,-1 1 0,1-1 1,-1 1-1,0 0 0,0-1 1,0 1-1,0 0 1,0 0-1,0 0 0,-1 0 1,1 0-1,-1 1 0,1-1 1,-1 1-1,0 0 0,0 0 1,1 0-1,-1 0 1,0 0-1,0 0 0,0 1 1,0-1-1,0 1 0,0 0 1,-5 0-1,-3 0-57,0 1-1,1 0 1,-1 0 0,0 1-1,0 0 1,1 1 0,-1 0-1,-12 7 1,-60 23-1315,-35 18-4296,85-30 2813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592 456 368,'0'-1'74,"-1"0"0,0 0 0,0 0 0,0 0 0,0 0-1,0 1 1,0-1 0,0 0 0,0 0 0,0 1 0,0-1 0,0 1 0,0-1-1,0 1 1,0-1 0,-1 1 0,1 0 0,0 0 0,0-1 0,-1 1 0,1 0-1,0 0 1,0 0 0,-1 0 0,-1 1 0,-2-2 259,1 1 0,-1 1-1,0-1 1,0 0 0,0 1 0,0 0 0,-5 2 0,-32 17 1728,1 1 0,1 2 0,-74 57 1,84-56-1434,1 3 0,1 0 0,1 2 0,1 0 0,2 2 0,1 1 0,2 1 0,-29 58 0,46-81-567,0 1 1,0-1 0,1 1 0,1 0-1,-2 20 1,3-26-48,1-1 0,-1 1 1,1 0-1,1-1 0,-1 1 0,1-1 0,0 1 1,0-1-1,0 1 0,0-1 0,1 1 0,0-1 1,0 0-1,0 0 0,5 7 0,-5-10-15,0 1-1,1 0 1,-1 0 0,1-1-1,-1 0 1,1 1-1,0-1 1,-1 0 0,1 0-1,0-1 1,0 1-1,0 0 1,0-1 0,0 0-1,0 0 1,4 0-1,48-5-266,-52 4 235,15-3-260,0-1 0,0 0 0,0-2 0,-1 0 0,0-1 0,-1 0 0,0-2 0,25-18 1,-7 1-929,-1-1 0,50-55 0,-49 41 111,-1-1 1,46-81-1,43-108-615,-79 146 1518,108-219 1493,-138 272 1107,-12 31-981,-4 9-104,1 1-760,-38 89 2952,12-32-2118,-50 110 1072,-19 53-706,80-181-1490,2 0 0,3 1 1,-7 49-1,16-73-207,2 0 1,1 25 0,1-10-45,-1-38-28,0 0 0,0 0 0,0 1 0,0-1-1,0 0 1,0 0 0,0 0 0,0 0 0,0 0 0,1 0-1,-1 0 1,0 0 0,1 0 0,-1 0 0,1 0 0,-1-1-1,1 1 1,-1 0 0,1 0 0,0 0 0,-1 0 0,1-1-1,0 1 1,0 0 0,0-1 0,0 1 0,-1-1 0,1 1-1,2 0 1,0 0-86,-1-1 0,1 0 0,0 0 0,-1 0 0,1 0 0,-1 0 0,1-1 0,-1 1 0,1-1 0,-1 0 0,1 0-1,2-1 1,7-3-587,1-1-1,-1-1 1,22-16-1,-14 4-528,0 0-1,-1-1 0,-2-1 1,0-1-1,15-25 0,6-6-611,63-112-885,-53 83 3591,-46 78 162,-19 27 1984,-99 189 4502,99-178-6685,4-8-247,1 0 0,-13 44-1,21-59-509,2 1-1,-1-1 1,1 1 0,1 0-1,0 0 1,1 0-1,0 0 1,4 22-1,-3-32-65,-1-1 0,1 1-1,0 0 1,0 0 0,0 0-1,0-1 1,1 1 0,-1 0-1,0-1 1,1 0 0,-1 1-1,1-1 1,-1 0-1,1 1 1,0-1 0,0 0-1,-1 0 1,1 0 0,0-1-1,0 1 1,0 0 0,0-1-1,0 1 1,0-1 0,0 0-1,0 0 1,4 1 0,2-1-1,1 0 1,0 0 0,0-1 0,-1 1-1,12-4 1,12-5-188,0-1 0,0-2-1,-1-1 1,-1-2 0,0-1-1,-1-1 1,-1-1 0,29-25 0,-32 23-524,-19 16 373,1 0 1,-1-1-1,-1-1 1,1 1-1,-1-1 1,9-11-1,-12 14-165,-1 0 0,1-1 0,-1 0 0,1 1 0,-1-1 0,0 0 0,-1 1 0,1-1 0,0 0 0,-1-7-1,0 11 350,0-1-1,-1 0 1,1 1-1,0-1 0,0 1 1,-1-1-1,1 1 1,0-1-1,-1 1 0,1-1 1,0 1-1,-1 0 1,1-1-1,-1 1 0,1-1 1,-1 1-1,1 0 1,-1-1-1,1 1 0,-1 0 1,1 0-1,-1-1 1,1 1-1,-1 0 0,1 0 1,-1 0-1,0 0 1,1 0-1,-1 0 0,1-1 1,-1 2-1,0-1 0,-30 0-2871,16 0 1091,-11 0-103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257 141 608,'0'1'92,"1"0"1,0-1-1,-1 1 0,1-1 0,0 1 1,-1 0-1,1-1 0,-1 1 0,1 0 0,-1 0 1,1-1-1,-1 1 0,1 0 0,-1 0 1,0 0-1,0 0 0,1 0 0,-1-1 0,0 1 1,0 0-1,0 0 0,0 0 0,0 0 1,0 0-1,0 0 0,0 0 0,0 0 0,-1-1 1,1 3-1,-5 12 456,0-1-1,0 1 1,-2-1 0,1-1-1,-11 16 1,-50 73 872,50-78-990,-92 140 896,106-161-1331,0 2 0,0-1 0,0 0 1,1 0-1,0 1 0,0 0 0,0-1 1,0 1-1,1 0 0,0 0 1,0 0-1,-1 8 0,21-27-638,149-148-979,203-189 1619,-356 338 96,-4 3 48,0 0 0,1 0 0,1 1-1,0 1 1,0 0 0,0 1 0,1 0 0,22-7 0,-34 14-68,-1 0 0,0 0 0,1 0 0,-1 1 0,0-1 0,1 0 0,-1 1 0,0-1 0,0 1 0,1-1 0,-1 1 0,0 0 0,0 0 0,0-1 0,0 1 0,0 0 0,0 0 0,0 0 0,0 0 0,0 0 0,0 0 0,-1 1 0,1-1 0,0 0 0,-1 0 0,1 0 0,-1 1 0,1-1 0,-1 0 0,0 1 0,1-1 0,-1 0 0,0 1 0,0-1 0,0 0 0,0 1 0,0 1 0,0 54 1767,0-56-1833,-3 27 680,-1 0 0,-2 0-1,-18 53 1,-41 78 297,44-110-711,0 1-78,9-18-79,-29 50 0,90-153-5724,51-52 3714,-53 73 1605,-14 12 543,2 1 0,2 2 0,1 2 1,73-50-1,-106 80-40,1-1 0,0 1 0,-1 1-1,1-1 1,1 1 0,7-2 0,-12 3-116,-1 1 1,1 0-1,-1 0 0,1 0 1,-1 0-1,1 0 0,-1 0 0,1 1 1,-1-1-1,1 0 0,-1 1 1,1-1-1,-1 1 0,1 0 1,-1-1-1,0 1 0,0 0 0,1 0 1,-1 0-1,0 0 0,0 0 1,0 0-1,0 0 0,0 0 0,0 0 1,0 0-1,0 1 0,0-1 1,-1 0-1,1 1 0,0-1 0,0 3 1,2 5 252,0 1 0,0 0 0,-1 0 0,-1 0 0,0 0 0,0 0 0,-1 0 0,0 0 0,-2 19 0,-4 4 201,-17 52 0,15-56-409,-65 169 183,27-82-2114,31-80 116,12-29 894,0-1-1,0 1 0,0 0 0,1 0 0,0 0 0,1 0 0,-2 14 0,3-16-2331,18-24-1839,-1-1 3220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18 366 1072,'24'-21'897,"-7"3"191,-6 7 257,-11 1 3921,0 38-3121,0-7-112,-18 18-640,1-10-609,0-1-351,-1-10-417,18 3-833,0-10-960,7-32-9012</inkml:trace>
  <inkml:trace contextRef="#ctx0" brushRef="#br0" timeOffset="1">219 96 416,'17'-28'753,"-10"7"207,-7 3 160,0-3 225,0 14 2609,10 24-6547,8-6 880,-1 7 112,0-8-1024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89 144,'0'-4'-179,"-2"-12"6390,-3 11-5759,0 0 1,-1 0-1,1 1 0,-1 0 0,0-1 0,0 2 1,-1-1-1,1 1 0,-1 0 0,1 1 0,-15-4 1,-2-1 413,15 4-605,0 1-1,0 0 1,0 0-1,0 1 1,0 0-1,0 0 1,0 0-1,0 1 1,-1 1 0,-13 2-1,-8 6 291,1 1 1,0 1-1,0 2 1,1 1-1,1 1 1,0 2-1,1 0 0,-38 34 1,33-22-33,1 1-1,1 1 1,2 2 0,1 1 0,-37 63 0,49-72-351,2 1 1,1 0 0,1 0 0,-13 54-1,19-63-110,1 1 0,1 0 0,1 0-1,0-1 1,1 1 0,1 0 0,1 0-1,7 31 1,-7-42-173,0 0 1,0 0-1,1 0 0,0-1 1,0 1-1,0-1 1,1 0-1,0 0 0,0 0 1,1 0-1,0-1 0,0 0 1,0 0-1,0 0 0,1-1 1,6 5-1,-5-5-91,1-1 0,0 0 0,-1 0 0,1-1 0,0 1 0,0-2-1,0 1 1,1-1 0,-1 0 0,0-1 0,0 0 0,1 0 0,8-2 0,-1-1-503,-1 0 1,1-1-1,0-1 1,-1 0-1,0-1 1,0 0-1,21-14 1,5-7-1185,43-35 0,-33 23 782,-25 17 575,-2 0 0,34-40 0,-41 42 587,1 1-1,1 0 1,1 2-1,31-23 1,-48 38 493,-4 21 453,-1 0 1,-1 1-1,-9 32 1,7-35-718,1 1 1,1 0-1,-2 30 1,5-45-265,0 1 0,-1-1 0,1 1 0,1-1 0,-1 1 0,0-1 0,1 1 0,0-1 0,0 1 0,0-1 0,0 0 0,0 1 0,1-1 0,-1 0 0,1 0 0,0 0 0,0 0 0,0-1 0,0 1 0,0 0 0,1-1 0,-1 1 0,1-1 0,0 0 0,0 0 0,0 0 0,0 0 0,0-1 0,0 1 0,0-1 0,0 0 0,1 0 0,-1 0 0,1 0 0,4 0 1,1 0-14,0-1 1,0-1 0,-1 0 0,1 0 0,0-1 0,-1 0 0,1 0 0,-1-1 0,0 0 0,0-1 0,0 1 0,0-2 0,7-4 0,16-11 1,-1-1 1,-1-1-1,-1-1 0,-1-2 1,37-44-1,-59 63 37,-1-1 0,-1 0 0,1 0 0,-1 0 0,0 0 0,-1 0 0,0-1 0,0 1 0,0-1 1,-1 1-1,0-1 0,-1-9 0,0 14-3,0 0 0,0 0 1,0 0-1,-1 0 1,0 0-1,1 0 0,-1 1 1,0-1-1,0 0 1,-1 0-1,1 1 0,-1-1 1,1 1-1,-1-1 1,0 1-1,0 0 0,0 0 1,0-1-1,0 1 1,0 1-1,-1-1 0,1 0 1,-1 1-1,1-1 1,-1 1-1,0-1 0,1 1 1,-1 0-1,0 1 1,0-1-1,0 0 0,0 1 1,-4-1-1,-13-1-64,-1 0 0,1 1 0,0 2-1,-1 0 1,1 1 0,0 0 0,0 2 0,-20 6-1,25-4-923,0-2 0,-1 0 0,0-1-1,-27 3 1,40-6-1046,20-4-3277,10-16 3835,28-16 403,12-1 788,67-48 1,-107 68 376,-21 13-46,-1 0 1,1 0-1,0 1 0,0 0 0,0 0 0,0 0 0,0 1 0,1 0 1,-1 1-1,1-1 0,0 1 0,-1 0 0,1 1 0,0 0 1,-1 0-1,1 0 0,0 1 0,9 2 0,-10-1 74,0 1-1,0 0 1,0 0-1,-1 0 1,1 1-1,-1 0 0,0 0 1,0 0-1,0 1 1,-1 0-1,0 0 1,0 0-1,0 0 1,0 1-1,-1-1 1,0 1-1,0 0 1,3 10-1,1 5 307,-1-1 1,-1 1-1,-1 0 0,0 1 0,-2-1 1,0 1-1,-3 33 0,-1-25 21,-1 0 0,-2 0 0,0 0 0,-18 49 0,21-71-403,0 0 0,1 1 1,-1-1-1,1 1 0,1 14 0,0-19-56,0-37-862,1 22 693,0 0 1,1 0 0,0 0-1,1 0 1,0 0 0,1 1-1,0-1 1,1 1 0,10-18-1,-3 9 86,1 1-1,1 0 0,0 1 1,18-17-1,-26 28 67,1 0 0,-1 1 0,1 0 0,0 0 1,12-6-1,-17 10 18,-1 0 0,1 0 0,0 1 0,0-1 0,0 1 0,-1-1 0,1 1 0,0-1 0,0 1 0,0 0 0,0 0 0,0 0 0,0 0 0,0 0-1,0 1 1,-1-1 0,1 0 0,0 1 0,0-1 0,0 1 0,0 0 0,-1 0 0,1 0 0,0 0 0,-1 0 0,1 0 0,-1 0 0,1 0 0,-1 1 0,1-1 0,-1 0 0,1 3 0,3 2 191,-1 1 0,0 0 0,0 0 0,-1 0 0,0 1 0,0-1 0,-1 1 0,0-1 0,2 17 0,-2 1 457,-2 46 1,-1-26-218,1 15-120,-2 0 0,-10 61 0,8-44-943,5-48-727,-1-29 1228,-1 1 0,1 0 0,0-1 0,0 1 0,0-1 0,0 1-1,0 0 1,0-1 0,0 1 0,0 0 0,1-1 0,-1 1 0,0 0-1,0-1 1,0 1 0,1-1 0,-1 1 0,0 0 0,1-1 0,-1 1-1,1-1 1,-1 1 0,0-1 0,1 1 0,-1-1 0,1 0 0,-1 1 0,1-1-1,-1 1 1,1-1 0,0 0 0,-1 0 0,1 1 0,-1-1 0,1 0-1,0 0 1,-1 0 0,1 0 0,0 1 0,-1-1 0,1 0 0,0 0-1,-1 0 1,1-1 0,0 1 0,-1 0 0,1 0 0,0 0 0,2-1-351,1-1 0,-1 1 0,0 0 1,0-1-1,0 0 0,0 1 1,-1-1-1,1-1 0,3-2 0,18-21-1744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171 283 656,'-16'4'464,"1"0"0,-1 1-1,1 1 1,0 0 0,1 1-1,-1 1 1,1 0 0,1 1-1,-21 17 1,34-25-346,-1 0 0,0 0 0,1 1 0,0-1-1,-1 0 1,1 1 0,0-1 0,-1 0 0,1 1 0,0-1 0,0 0 0,0 1-1,0-1 1,1 0 0,-1 1 0,0-1 0,1 0 0,-1 1 0,0-1 0,1 0-1,0 2 1,1-1-46,0-1-1,1 1 1,-1-1-1,0 1 0,1-1 1,-1 0-1,1 0 1,-1 0-1,1 0 1,0-1-1,-1 1 0,1-1 1,0 1-1,-1-1 1,1 0-1,0 0 1,4-1-1,52-3 332,-47 1-382,0 0 1,0-1-1,-1-1 0,1 0 0,-1 0 1,-1-1-1,1 0 0,10-9 0,7-6-20,41-39-1,-59 49 18,0-1-1,0 0 0,-1 0 1,0-1-1,-2 0 1,1-1-1,-1 0 0,-1 0 1,-1 0-1,0-1 1,-1 0-1,0 1 1,-1-2-1,-1 1 0,0 0 1,-1-17-1,-1 31 6,0 0 0,0 0 0,0 0 0,-1 0 0,1 0 0,0 0 0,0 0 0,-1 0-1,1 0 1,-1 1 0,1-1 0,-1 0 0,1 0 0,-1 1 0,1-1 0,-1 0 0,0 0 0,1 1 0,-1-1 0,0 1-1,1-1 1,-1 1 0,0-1 0,0 1 0,0-1 0,0 1 0,1 0 0,-1-1 0,0 1 0,0 0 0,0 0 0,0-1-1,0 1 1,0 0 0,0 0 0,0 0 0,0 0 0,0 1 0,0-1 0,1 0 0,-1 0 0,0 0 0,-1 1-1,-3 0 43,1 0-1,0 0 0,0 1 0,0-1 0,0 1 0,0 0 0,0 0 0,0 0 0,1 1 0,-4 2 0,-23 24 365,3 1 1,0 1-1,2 1 0,1 1 0,2 2 0,2 0 1,0 1-1,-27 75 0,43-99-355,1 1-1,0 0 1,1-1-1,1 1 1,0 0-1,0 0 1,1 1-1,1-1 1,2 15-1,-2-24-85,-1-1-1,1 1 1,0 0-1,0-1 1,0 1-1,1-1 0,-1 0 1,1 1-1,0-1 1,-1 0-1,2 0 1,-1 0-1,0 0 0,1 0 1,-1-1-1,1 1 1,0-1-1,0 1 1,0-1-1,0 0 0,0 0 1,0-1-1,0 1 1,1-1-1,-1 1 1,1-1-1,-1 0 0,1 0 1,0-1-1,-1 1 1,1-1-1,0 1 1,-1-1-1,1 0 1,4-1-1,7-2-400,1 0 1,0-1-1,-1-1 0,0 0 1,0-1-1,0 0 0,-1-1 1,0-1-1,0-1 0,-1 0 1,0 0-1,-1-1 0,17-17 1,7-11-1464,-2-1 0,54-80 0,-58 70 470,43-97 0,-72 143 1371,48-105-1619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305 146 672,'16'-27'347,"-5"8"184,0 1 0,2 0 0,17-21 0,-14 18 1120,-13 17 477,-2 15 37,-1-6-1792,-2 9 689,0-1 0,0 1 0,-1-1 0,-1 1 0,0-1 0,-1 0 0,-10 20 0,-7 19 927,-66 183 3590,-62 184-2887,114-312-2560,17-58-1404,2 2 0,-18 96-1,33-108-2120,2-26-1040,0-33-8670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86 832,'0'-1'58,"2"-5"349,0 0 0,-1-1 0,1 1 0,-1-1 0,-1 0 0,1 1 1,-1-1-1,0 0 0,-1 1 0,-1-11 0,-1 16-122,0 1 1,0-1-1,0 1 1,0-1-1,0 1 1,0 0-1,0 0 1,1 0-1,-1 1 0,0-1 1,0 1-1,0-1 1,-3 2-1,2 0-120,0 0-1,0 0 1,1 0-1,-1 1 1,0-1 0,1 1-1,0 0 1,0 0-1,-1 0 1,2 0-1,-1 1 1,-3 4-1,-27 52 1415,23-39-1097,-213 500 6694,177-405-6608,-81 218 38,24-47-3970,79-245-358,10-32 290,13-10 3295,1 0 0,-1 0 0,1 0-1,-1-1 1,1 1 0,-1 0 0,1-1 0,-1 1 0,1 0 0,0-1 0,-1 1 0,1 0 0,-1-1 0,1 1 0,0-1 0,-1 1 0,1-1 0,0 1 0,0-1 0,-1 1 0,1-1 0,0 1 0,0-1 0,0 1 0,-1-1 0,1 1 0,0-1 0,0 0 0,0 1 0,0-1 0,0 0 0,-10-69-3606,-1-39 2345,6 61 985,0-283 300,8 184 866,-2 107 418,9-47 0,-9 85-1006,-1 0 0,1 0-1,0 0 1,0-1-1,0 1 1,0 0-1,0 1 1,0-1 0,0 0-1,1 0 1,-1 0-1,1 1 1,-1-1-1,1 1 1,0-1 0,0 1-1,-1 0 1,1-1-1,0 1 1,0 0-1,0 0 1,0 1 0,0-1-1,1 0 1,-1 1-1,0-1 1,0 1-1,0 0 1,1-1 0,-1 1-1,0 0 1,3 1-1,5-1 258,0 0 1,0 1-1,0 1 0,0-1 0,17 7 0,19 7-25,1-3 0,68 11-1,-73-18-1107,0-2 0,0-2 0,45-4 0,-60-1-471,0-1-1,52-18 1,-53 15 602,22-13-197,12-4 218,-56 24 605,0 0 0,0 0 0,-1 1 0,1-1 0,1 1 0,-1 0 1,0 0-1,0 0 0,0 0 0,0 1 0,0 0 0,7 2 0,-10-3 11,0 1 0,0-1 0,0 1 0,-1 0 0,1-1 0,0 1 0,0 0 0,-1 0 0,1-1 0,-1 1 0,1 0 0,0 0 0,-1 0 0,0 0 0,1 0 0,-1 0 0,1 0 0,-1 0 0,0 0 0,0 0 0,0 0 0,0 0 0,0 1 0,0 30 1137,0-18-469,0-1-208,0-1-1,-1 0 1,0 1-1,0-1 1,-2 1 0,1-1-1,-8 18 1,2-10-543,-24 67 2060,24-26-8020,13-87 1823,12-14 2020,0 3 1078,-1-12 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27 960,'0'0'1772,"9"14"-542,1 9-689,-1 0 0,-1 0 0,-1 1 0,-1 0 0,-1 1 0,3 34 0,-4-33-310,6 75 288,-3 140-1,-6-241-514,-1 0 0,1 1 0,-1-1 0,0 0-1,1 0 1,-1 1 0,1-1 0,-1 0 0,1 0-1,-1 0 1,1 0 0,-1 1 0,0-1 0,1 0-1,-1 0 1,1 0 0,-1 0 0,1 0-1,-1 0 1,1 0 0,-1 0 0,1-1 0,-1 1-1,1 0 1,-1 0 0,1 0 0,-1 0 0,0-1-1,1 1 1,-1 0 0,1 0 0,-1-1 0,0 1-1,1 0 1,-1-1 0,0 1 0,1-1 0,6-15-51,-2-1 0,0 0 0,0 0 0,-2 0 0,0-1 0,0-26 0,1 12-25,8-44-26,25-79-1,-2 13-29,-35 139 129,0 0 1,1 0 0,-1 0-1,1 0 1,0 0-1,0 0 1,0 0 0,0 0-1,1 1 1,-1-1-1,1 0 1,0 1 0,-1-1-1,1 1 1,0-1-1,1 1 1,-1 0 0,0 0-1,5-3 1,-6 5 9,0 0 0,0 0-1,0 1 1,0-1 0,0 0 0,0 1 0,0-1-1,0 1 1,-1-1 0,1 1 0,0 0 0,0-1-1,-1 1 1,1 0 0,0-1 0,-1 1 0,1 0 0,-1 0-1,1-1 1,-1 1 0,1 0 0,-1 0 0,0 0-1,1 0 1,-1 0 0,0 0 0,0 0 0,0 0-1,1 1 1,0 2 54,16 33 229,-2 1 0,-1 0 0,10 50-1,-15-50-225,2 0 0,2-1 0,25 53-1,-38-89-72,1 0 0,0-1 0,-1 1 1,1 0-1,0 0 0,-1-1 0,1 1 0,0 0 0,-1-1 0,1 1 0,0-1 0,0 1 0,0-1 0,0 1 0,0-1 0,0 0 0,0 1 0,-1-1 0,1 0 0,0 0 0,0 0 0,0 0 0,0 0 0,0 0 0,0 0 0,0 0 0,0 0 0,0 0 0,0 0 0,0-1 0,0 1 0,0 0 0,0-1 0,0 1 0,0-1 0,-1 1 1,1-1-1,0 1 0,0-1 0,0 1 0,-1-1 0,1 0 0,0 0 0,-1 1 0,2-2 0,1-2-59,1 1 0,-1-1-1,1 0 1,-1 0 0,0 0 0,-1 0 0,5-9 0,69-171-579,-74 180 638,1 1 1,-1-1 0,1 0-1,0 1 1,0 0 0,0 0-1,0 0 1,0 0 0,1 0 0,6-3-1,-9 5 23,0 0 1,0 0-1,0 1 0,1-1 1,-1 1-1,0-1 0,0 1 0,1 0 1,-1-1-1,0 1 0,1 0 0,-1 0 1,0 0-1,1 0 0,-1 0 0,0 0 1,1 0-1,-1 0 0,0 1 0,1-1 1,-1 1-1,0-1 0,1 1 1,-1-1-1,0 1 0,0-1 0,0 1 1,0 0-1,1 0 0,-1 0 0,0 0 1,-1 0-1,1 0 0,0 0 0,0 0 1,0 0-1,0 0 0,-1 0 0,2 3 1,6 14 179,-1 1 0,-1 0 0,-1 1 1,0-1-1,3 33 0,9 42 43,-9-63-201,-5-16-190,1-1 0,0 0 0,12 25-1,-10-25-344,8 10-1919,-13-24 2338,0 0 1,-1 1-1,1-1 0,-1 0 1,1 0-1,0 0 0,-1 0 0,1 1 1,0-1-1,-1 0 0,1 0 1,0 0-1,-1-1 0,1 1 1,-1 0-1,1 0 0,0 0 1,-1 0-1,1-1 0,0 1 1,-1 0-1,1 0 0,-1-1 0,1 1 1,-1 0-1,1-1 0,-1 1 1,1-1-1,-1 1 0,1-1 1,-1 1-1,0-1 0,1 1 1,-1-1-1,0 1 0,1-1 0,-1 0 1,1 0-1,7-19-1733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0 118 304,'8'-16'298,"-4"7"47,0 1 0,0-1 1,-1-1-1,0 1 0,0 0 0,-1-1 0,0 1 0,0-18 0,-2 26 1051,15 23-1775,-7-6-68,-7-13 364,0-1 1,1 1-1,-1-1 1,1 0-1,-1 1 0,1-1 1,0 0-1,0 0 1,0 0-1,0 0 0,0-1 1,3 3-1,15 14-540,6 3 270,-20-18 419,0 0 0,0 1 0,-1 0-1,1 0 1,-1 1 0,1-1 0,-1 1 0,-1 0 0,8 10 0,-9-10 290,0 0 0,-1 0-1,1 0 1,-1 0 0,0 1-1,0-1 1,-1 1 0,0-1-1,0 1 1,0 0 0,0 9-1,-1 26 2143,-1-1 0,-2 1-1,-1-1 1,-12 45 0,3-38-1634,3 0 0,2 1 1,3 0-1,-1 59 1,6-104-1764,2-16-2143,56-109-1539,-15 16 3394,72-131 0,-101 213 1371,1 0 0,1 1 0,1 1 0,28-28 0,-42 47-82,0 0-1,0 0 1,0 0 0,1 1-1,-1 0 1,1 0-1,-1 0 1,1 0-1,0 0 1,0 0-1,-1 1 1,1 0-1,0 0 1,1 0-1,-1 0 1,0 1-1,0 0 1,5 0-1,-6 0 51,0 1 0,0-1 0,0 1 0,1 0 0,-2 0 0,1 0 0,0 1 0,0-1 0,0 1 0,0-1 0,-1 1 0,1 0 0,-1 0 0,0 0 0,1 1 0,-1-1 0,0 0 0,0 1 0,0-1 0,-1 1 0,1 0 0,-1 0-1,1-1 1,0 5 0,3 6 320,-1 0-1,-1 0 1,0 0-1,-1 1 1,0-1-1,-1 1 0,-1 21 1,-17 99 1024,10-95-2186,-3 72-1,9-88-464,0-16 180,0 0 0,1 0 0,0 0 1,0 0-1,1 0 0,2 10 0,-3-17 801,1 1 1,-1-1 0,0 1-1,1-1 1,-1 0 0,1 1-1,-1-1 1,1 0 0,-1 1-1,1-1 1,-1 0 0,1 0-1,-1 0 1,1 1-1,-1-1 1,1 0 0,0 0-1,-1 0 1,1 0 0,-1 0-1,1 0 1,-1 0 0,1 0-1,0 0 1,-1 0 0,1 0-1,-1 0 1,1 0-1,-1-1 1,1 1 0,-1 0-1,1 0 1,-1-1 0,1 1-1,-1 0 1,1-1 0,-1 1-1,1 0 1,-1-1 0,1 0-1,20-16-2667,2-9 296,1-3-539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1 214 176,'0'-25'1404,"2"18"2085,-1 8-3346,1-1 0,0 1 1,-1 0-1,1 0 0,-1 1 0,0-1 1,1 0-1,-1 0 0,0 1 1,0-1-1,0 0 0,0 1 0,0-1 1,0 1-1,0 0 0,0-1 0,0 1 1,-1 0-1,1-1 0,0 5 0,15 50 1829,-13-44-1528,72 243 5345,-73-219-3403,-3-23-773,3-13-1592,0 0-1,-1 0 1,1 0-1,0-1 1,0 1-1,-1 0 0,1-1 1,-1 0-1,1 1 1,0-1-1,-1 0 1,1 0-1,-1 0 1,2-1-1,8-10 8,1 2 1,0-1-1,0 2 1,27-17-1,27-21 124,-42 28-26,0 2 0,2 0 0,0 2 0,0 1 0,36-14 0,146-42 860,-167 59-789,0 2 0,1 2 1,49-2-1,130 5 413,-153 4-446,1 2-51,0 2 0,-1 3 0,1 4 0,-2 2 0,0 3 0,70 28 0,-85-24 516,-2 2 0,0 2 1,-2 2-1,-1 3 0,-1 1 0,-1 3 0,-2 1 1,43 44-1,-74-65-386,0 1-1,-2 0 1,1 1 0,-2-1 0,15 31 0,-21-38-201,1 0 0,-1 1-1,-1 0 1,0-1 0,0 1 0,0 0 0,-1 0 0,0 0-1,0 0 1,-1 0 0,-1 0 0,1 0 0,-1 0-1,0 0 1,-3 8 0,4-14-42,-1 1 0,0-1 0,0 0 0,0 0 0,0 1 0,0-1 0,0 0 0,-1 0 0,1 0 0,-1 0 0,1-1 0,-1 1 0,0 0 0,-3 2 0,5-4 0,-1 0 0,1 0 0,0 0 0,0 0 0,-1 0 0,1 0 0,0 0 0,-1 0 0,1 0 0,0 0 0,0 0 0,-1 0 0,1 0 0,0 0 0,0 0 0,-1-1 0,1 1 0,0 0 0,0 0 0,-1 0 0,1 0 0,0-1 0,0 1 0,0 0 0,-1 0 0,1 0 0,0-1 0,0 1 0,0 0 0,0 0 0,0-1 0,-1 1 0,1 0 0,0 0 0,0-1 0,0 1 0,0 0 0,0 0 0,0-1 0,0-27 0,2 18 0,1 0 0,0 1 0,0-1 0,1 1 0,1 0 0,0 0 0,0 0 0,0 0 0,1 1 0,7-8 0,11-12 0,40-35 0,-28 32 0,1 3 0,76-46 0,91-30 0,-115 65 0,1 4 0,2 4 0,1 4 0,144-23 0,-66 28 0,286 1 0,-71 22 0,444-3 0,-411-39 0,-222 16 0,-163 20 0,-1-2 0,64-20 0,-95 26-120,1 1 0,-1-1 0,0 0 1,0 0-1,0 1 0,0-2 0,0 1 0,0 0 0,0 0 0,0-1 1,-1 1-1,1-1 0,2-2 0,-4 4-31,0-1 0,1 0 0,-1 1 0,0-1 0,0 0 1,1 0-1,-1 1 0,0-1 0,0 0 0,0 0 0,0 1 0,0-1 0,0 0 0,0 0 1,0 1-1,0-1 0,-1 0 0,1 1 0,0-1 0,0 0 0,-1 0 0,1 1 0,0-1 1,-1 0-1,0 0 0,-3-3-838,0 0-1,0 0 1,0 0 0,-1 0-1,1 1 1,-1 0 0,-6-3-1,0-1-1060,-1 1 0,0 1 0,-1 0-1,0 1 1,-17-4 0,-4-2-914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77 225 352,'1'-2'88,"-1"1"1,1-1-1,0 0 0,0 0 0,0 0 1,-1 1-1,2-1 0,-1 0 0,0 1 0,0-1 1,0 1-1,1-1 0,-1 1 0,1 0 1,-1-1-1,1 1 0,-1 0 0,1 0 0,0 0 1,0 0-1,2-1 0,1 0 284,0 0 0,0 0 0,-1 0 0,1 1 0,0 0 0,1 0 0,5-1 0,-10 2-242,0 1 0,0-1 0,0 0 0,0 1 0,0-1 1,-1 1-1,1-1 0,0 1 0,0-1 0,0 1 0,-1 0 0,1-1 0,0 1 0,-1 0 0,1-1 0,0 1 0,-1 0 1,1 0-1,-1 0 0,1 0 0,-1 0 0,0 0 0,1-1 0,-1 1 0,0 0 0,0 0 0,1 0 0,-1 0 0,0 0 0,0 0 1,0 2-1,0 38 2683,0-31-2100,-6 164 6253,2-132-5846,-2-1-1,-14 50 1,-25 85 161,-18 66-1602,56-218-643,1 0-1,-3 33 1,6-23-3273,2-1-4339,0-184 3994,6-241 1974,0 312 3012,3-1 0,35-141 0,-37 201-200,2 0 0,0 1 0,1 0 1,0 0-1,2 1 0,0 0 1,2 1-1,24-29 0,-31 40-44,1 2 1,-1-1-1,1 0 0,0 1 0,0 0 0,0 1 0,0 0 0,1 0 1,0 0-1,16-4 0,-18 7-16,0 0 0,0 0 0,0 1 0,1 0 0,-1 0 0,0 0 0,1 1 0,-1 0 0,0 0 0,0 1 0,0 0 0,0 0 0,0 0 0,0 0 0,-1 1 0,9 5 0,-7-3 52,0 1 1,0-1 0,-1 2-1,0-1 1,0 1-1,0 0 1,-1 0 0,1 0-1,-2 1 1,1 0 0,-1 0-1,-1 0 1,1 0 0,-1 1-1,2 11 1,-2-11-44,-1 1 0,-1 0 0,1 0 1,-1 0-1,-1 0 0,0 0 0,-1 0 0,0 1 0,0-1 0,-1-1 1,0 1-1,-1 0 0,-4 12 0,0-9-102,0 1 0,-1-1 0,0 0 1,-1 0-1,-1-1 0,0-1 0,0 1 0,-22 16 0,24-21-221,-1-1-1,0 0 1,0-1-1,-1 0 1,0-1-1,1 0 1,-1 0 0,-1-1-1,1 0 1,0-1-1,-1 0 1,1-1-1,-15 0 1,7 0-515,-56-4-1816,72 3 2338,0 0-1,-1 0 1,1 0 0,0-1-1,-1 1 1,1-1-1,0 0 1,0 0 0,0 0-1,0 0 1,0 0 0,0 0-1,0 0 1,0-1 0,0 1-1,0 0 1,1-1-1,-1 0 1,1 1 0,-1-1-1,1 0 1,-1 0 0,1 0-1,-2-4 1,3 4 49,0 1 0,-1-1 0,1 1-1,0-1 1,0 1 0,0-1 0,1 1 0,-1-1 0,0 0 0,0 1 0,1-1 0,-1 1 0,1-1 0,0 1 0,-1 0-1,1-1 1,0 1 0,0 0 0,0-1 0,1 0 0,19-17-878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0 624,'9'11'292,"-6"-8"-169,0 0 1,-1 0 0,1 0-1,-1 0 1,0 0-1,0 0 1,0 1 0,-1-1-1,1 1 1,-1-1 0,0 1-1,0 0 1,1 4 0,8 45 1391,-6-32-713,0-1 0,1 37 0,-5 193 3985,-1-232-4524,-1 0 0,0-1 0,-2 1 0,-10 34 0,13-49-132,2-32-409,3 7-165,1-1-1,1 1 1,14-33-1,3-7-447,-14 34 656,2 1 0,1 0 1,1 0-1,1 1 0,2 1 0,0 0 0,2 2 1,34-37-1,-39 46 168,-11 11 38,-1 1-1,1 1 1,-1-1 0,1 0-1,0 0 1,0 0 0,0 1-1,0-1 1,0 1 0,0 0-1,0 0 1,0 0 0,1 0-1,-1 0 1,0 0 0,1 0-1,-1 1 1,1-1 0,-1 1-1,1-1 1,-1 1 0,1 0-1,2 1 1,-2-1-36,0 1 0,0 0 1,0 0-1,-1 1 0,1-1 0,0 1 1,-1-1-1,1 1 0,-1 0 0,0 0 1,1 0-1,-1 0 0,0 0 0,0 1 1,-1-1-1,1 1 0,0-1 1,-1 1-1,1 0 0,-1-1 0,0 1 1,0 0-1,1 4 0,2 3-82,-1 0 0,0 0 0,0 0 0,-1 1 0,0 0 0,-1 11 0,0 24 875,-2 1 0,-2-1 0,-2 0 0,-14 56-1,11-73-143,2-1-1,1 1 1,1 0-1,2 0 1,1 0-1,4 47 1,-3-73-570,0-1 0,0 1 0,0 0 0,1 0 0,-1 0-1,1-1 1,0 1 0,-1 0 0,1-1 0,1 1 0,-1-1 0,0 1 0,1-1 0,-1 1 0,1-1 0,0 0 0,-1 0 0,1 0 0,0 0 0,1 0-1,-1 0 1,0-1 0,0 1 0,1-1 0,-1 1 0,1-1 0,-1 0 0,1 0 0,-1 0 0,1 0 0,0-1 0,0 1 0,-1-1 0,1 1-1,0-1 1,4 0 0,0-1-42,1 0 0,0 0 0,0-1 0,-1 0 0,1 0 0,-1-1 0,0 0 0,0 0 0,0-1 0,0 0 0,12-9 0,-2-2-114,-1 0 1,-1-1 0,0-1 0,-1 0-1,-1-2 1,0 1 0,-1-1 0,-2-1-1,0 0 1,-1-1 0,0 1 0,-2-2-1,-1 1 1,0-1 0,-2 0 0,-1 0-1,0 0 1,-1-32 0,-2 45 140,-1-1 1,0 0-1,0 1 1,-1-1-1,0 1 1,0 0-1,-1 0 1,0 0 0,-9-17-1,9 22 23,0-1-1,0 1 1,0 0-1,0 0 1,0 1-1,-1-1 1,0 1 0,0-1-1,0 1 1,0 0-1,0 1 1,0-1-1,-1 1 1,1 0 0,-1 0-1,0 0 1,0 1-1,0-1 1,0 1-1,-6-1 1,-12 2-36,0 0-1,-1 1 1,1 1-1,0 2 1,1 0 0,-44 14-1,-39 7-2208,45-5-2638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81 976,'2'0'209,"0"0"-1,1 0 0,-1-1 0,1 2 1,-1-1-1,0 0 0,1 0 1,-1 1-1,0-1 0,0 1 0,1 0 1,-1 0-1,0 0 0,0 0 0,0 0 1,0 0-1,3 3 0,-3-1 76,-1 0-1,0 0 0,1 0 1,-1 0-1,-1 0 0,1 0 1,0 1-1,-1-1 1,0 0-1,0 0 0,0 1 1,0 4-1,-2 54 3954,-18 108-1,-27 61 531,21-111-3139,24-110-1588,-37 207 1016,29-68-3101,10-130 2804,-2 3-5618,6-44-6771,32-332 5587,1-9 6835,-30 303-421,-6 40-181,1 1 0,1 0 0,0 0 0,1 0 0,1 1 0,1-1 0,1 1 0,17-34 0,-16 39 188,1 0 0,1 0-1,0 1 1,0 0 0,1 1 0,22-19-1,-27 26-198,-1 0 0,1 1 0,0 0-1,-1 0 1,1 0 0,1 0 0,-1 1-1,0 0 1,0 1 0,1-1-1,-1 1 1,1 0 0,0 1 0,-1 0-1,1 0 1,-1 0 0,1 1 0,0 0-1,9 2 1,-12-1-71,0 0 0,0 1-1,0-1 1,0 1 0,-1 0 0,1 0-1,-1 0 1,1 0 0,-1 1 0,0-1-1,0 1 1,-1 0 0,1 0 0,-1 0 0,0 0-1,0 0 1,0 1 0,2 8 0,0-1 168,-1 2 0,1-1 1,-2 0-1,0 1 0,0 16 1,-2-27-219,0 1 0,0-1 0,-1 0 1,1 0-1,-1 0 0,0 1 0,1-1 0,-2 0 1,1 0-1,0 0 0,-1-1 0,1 1 0,-1 0 1,0 0-1,0-1 0,0 1 0,0-1 0,-4 4 1,1-3-8,0 1 1,0-1 0,0 0-1,0-1 1,0 1-1,-1-1 1,1 0 0,-1 0-1,-10 1 1,4-1-106,0-1 0,0 0 0,-1-1 0,1 0 1,0-1-1,0 0 0,0-1 0,0-1 0,-17-5 0,22 6-218,0-2-1,0 1 1,0-1 0,1 0-1,-1 0 1,1-1 0,0 0-1,0 0 1,1 0 0,0-1-1,-1 0 1,2 0 0,-6-8-1,8 10 49,0 1 0,1 0-1,-1-1 1,1 1 0,0-1 0,0 0-1,0 1 1,1-1 0,-1 0 0,1 1-1,0-1 1,0 0 0,0 0-1,0 1 1,1-1 0,0 0 0,-1 1-1,1-1 1,1 0 0,-1 1-1,0-1 1,1 1 0,0 0 0,0 0-1,0-1 1,0 1 0,0 0 0,5-4-1,25-22-1298,3 1 240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0 784,'1'0'72,"0"0"0,1 0 0,-1 1 1,0-1-1,1 0 0,-1 1 0,0-1 0,1 1 0,-1 0 0,0-1 0,0 1 0,0 0 0,0-1 0,0 1 0,0 0 0,0 0 0,0 0 0,0 0 0,0 0 0,0 0 0,0 0 0,-1 1 0,1-1 0,0 0 1,-1 0-1,1 1 0,-1-1 0,0 0 0,1 0 0,-1 1 0,0-1 0,0 0 0,1 1 0,-1-1 0,0 1 0,-1-1 0,1 0 0,0 1 0,0-1 0,-1 2 0,-1 9 444,0 1-1,0-1 0,-6 16 1,5-20-279,-4 26 704,2-1 0,1 1-1,1 0 1,3 55 0,1-44-554,-1-42-377,0 0 1,0 0-1,0 0 1,0-1-1,1 1 1,-1 0-1,1 0 1,0 0-1,-1-1 0,2 1 1,-1 0-1,0-1 1,0 1-1,1-1 1,-1 1-1,1-1 1,0 0-1,0 0 1,0 0-1,0 0 1,3 2-1,-2-2-48,0 0-1,1-1 1,-1 0 0,1 1 0,-1-1-1,1-1 1,-1 1 0,1 0-1,-1-1 1,1 0 0,0 0 0,-1 0-1,1 0 1,0-1 0,-1 1-1,1-1 1,3-1 0,4-2-153,-1 0 1,0 0-1,-1-1 1,1 0-1,-1-1 1,0 0-1,0-1 1,-1 0-1,0 0 1,0 0-1,0-1 1,-1 0-1,-1-1 1,12-17-1,-11 14 126,0 0 0,0-1 0,-1 0-1,0-1 1,-2 1 0,1-1 0,-2 0 0,0 0-1,0 0 1,0-22 0,-2 31 84,-1 1 0,0-1 0,-1 0 1,1 1-1,-1-1 0,0 0 0,0 1 0,0-1 1,-1 1-1,1 0 0,-5-7 0,4 8 5,0 1 0,-1-1-1,1 1 1,-1 0 0,1 0 0,-1 0 0,0 0 0,0 0-1,0 1 1,0-1 0,0 1 0,-1 0 0,1 0-1,0 0 1,0 0 0,-6 0 0,-8-1-22,-1 1 0,1 0 0,0 1 0,-1 1 0,1 0 0,0 2 0,0 0 0,-29 9 1,39-10-356,1-1 0,0 0 0,0-1 0,-1 1 0,-9-2 0,6 1-656,8 0-387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1008,'0'0'1185,"-17"0"64,0 10-113,-1 8-304,1 3-367,10-3-209,7 0-288,0 14-384,0-14-385,0-1-399,0 5-97,17-12-1056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9 528,'0'-1'87,"0"1"0,0 0 0,0 0 0,0-1 0,0 1 0,0 0 0,0-1 0,0 1 0,0 0-1,0-1 1,0 1 0,0 0 0,0 0 0,0-1 0,-1 1 0,1 0 0,0 0 0,0-1 0,0 1 0,0 0 0,-1 0 0,1-1-1,0 1 1,0 0 0,0 0 0,-1 0 0,1-1 0,0 1 0,0 0 0,-1 0 0,1 0 0,0 0 0,0 0 0,-1-1 0,1 1-1,0 0 1,-1 0 0,1 0 0,0 0 0,0 0 0,-1 0 0,1 0 0,-17 7 1346,-12 15-43,-1 2 205,-5 7 475,16-12-1074,-11 18-203,29-35-778,0 0-1,1 0 1,-1 0-1,0 0 1,1 0-1,-1 0 1,1 0-1,0 0 1,-1 0-1,1 0 1,0 0 0,0 0-1,1 0 1,-1 1-1,0-1 1,1 0-1,-1 0 1,1 0-1,0 0 1,1 3 0,3 4-10,1 0 0,-1-1 0,2 0 0,-1 0 0,1 0 0,0-1 0,1 0 0,-1-1 0,16 10 0,-19-13 32,0 0-1,0 0 1,0 1-1,0-1 1,-1 1-1,1 0 1,-1 0 0,0 0-1,0 0 1,-1 0-1,1 1 1,-1-1-1,3 8 1,-4-8 94,0-1 0,1 1 1,-1 0-1,-1 0 0,1-1 0,-1 1 1,1 0-1,-1 0 0,0 0 0,0 0 1,-1-1-1,1 1 0,-1 0 1,0 0-1,0 0 0,0-1 0,-1 1 1,1-1-1,-1 1 0,-2 4 0,-6 5 373,-1 1-1,-1-2 0,0 1 1,-27 20-1,33-28-550,-1 0-1,1-1 1,-1 0-1,-1-1 1,1 0-1,-8 3 0,11-5-213,1 0 0,-1-1 0,1 1 0,-1-1 0,1 1 0,-1-1 0,0 0 0,1-1 0,-1 1 0,1 0 0,-1-1 0,1 0 0,-1 0 0,-3-2 0,6 2-6,-1 0 0,1 0-1,0 0 1,0-1 0,0 1 0,0-1 0,0 1 0,0-1-1,0 1 1,1-1 0,-1 1 0,1-1 0,-1 0 0,1 1-1,-1-1 1,1 0 0,0 1 0,0-1 0,0 0 0,0 1-1,0-1 1,0 0 0,0 0 0,0 1 0,1-1-1,-1 0 1,1 1 0,-1-1 0,1 0 0,1-1 0,0-6-442,2 1 0,-1-1 0,1 0 0,7-10 0,12-10-555</inkml:trace>
  <inkml:trace contextRef="#ctx0" brushRef="#br0" timeOffset="1">257 310 688,'11'0'97,"24"4"2965,-34-3-2938,0 0 1,0 0-1,0-1 0,0 1 0,0 0 0,0 0 0,0 0 0,0 1 0,-1-1 0,1 0 0,-1 0 1,1 0-1,-1 0 0,1 1 0,-1-1 0,1 0 0,-1 0 0,0 1 0,0-1 0,0 0 0,0 1 1,0-1-1,0 0 0,0 3 0,1 33 2463,0-28-2031,0 1 0,-1 0 0,0-1-1,-1 1 1,0 0 0,-3 13-1,-5 13 422,7-26-1114,-1 1 1,0-1-1,-1 1 1,1-1-1,-11 17 1,14-39-7468,7-15 5289,3-10 474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0 427 832,'11'-50'833,"-4"11"-33,-7 3-80,17-3-175,-17 11-193,17-4-96,-6 4-160,-4 10-16,17-10-48,-7-1-304,18-3-272,-1 15-177,4-1-31,8-4 16,-5 12 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1 944,'1'13'614,"-1"0"-1,-1 0 0,0 0 1,0 0-1,-2-1 0,1 1 1,-2 0-1,-8 21 0,-13 35 4117,-31 129-1,18-53-1785,32-116-2877,1 0 0,1 0 0,1 1-1,3 57 1,1-42-1735,2-26-928,5-32-8683,-12-3 11671,-7-4-1021,-1 0 0,-1 2 0,-1-1 0,-19-19-1,-12 5 1440,13 11 411,-3 5 958,11 12 2138,24 4-4265,0 1 0,0 0 0,0-1-1,0 1 1,0 0 0,0-1 0,0 1 0,0-1 0,0 1 0,0 0-1,0-1 1,0 1 0,0 0 0,0-1 0,0 1 0,0 0 0,0-1-1,0 1 1,0 0 0,0-1 0,1 1 0,-1 0 0,0-1 0,0 1-1,0 0 1,1-1 0,-1 1 0,0 0 0,0 0 0,1-1 0,-1 1-1,36-2-755,-1-1 1,-1-2-1,1-1 0,-1-2 0,0-1 0,33-14 0,-3 1-737,70-13 1,-54 15 1106,-60 16 395,0 1 0,0 0 0,-1 2 0,1 0 0,0 1 0,29 4 0,-47-3 46,1-1-1,-1 1 1,1 0 0,-1-1-1,0 1 1,1 0 0,-1 1-1,0-1 1,0 0 0,0 1 0,0-1-1,0 1 1,0 0 0,0-1-1,0 1 1,-1 0 0,1 0-1,-1 0 1,1 0 0,-1 0 0,0 1-1,0-1 1,0 0 0,0 1-1,0-1 1,0 1 0,-1-1-1,1 1 1,-1-1 0,0 1-1,0-1 1,0 1 0,0-1 0,-1 4-1,1 6 554,-1 0-1,-1-1 1,0 1-1,0-1 0,-1 1 1,-7 14-1,-46 145 5184,55-168-5813,0 0 0,0 0 0,0 0 0,1 0 0,-1 0 0,1 0 0,0 0 0,0 1 0,0-1 0,0 0 0,0 0 0,1 0 0,-1 0 0,1 0-1,0 0 1,0 0 0,0 0 0,0 0 0,0-1 0,1 1 0,-1 0 0,1-1 0,0 1 0,0-1 0,0 1 0,0-1 0,0 0 0,1 0 0,-1 0 0,1 0 0,-1 0 0,1-1 0,-1 1 0,1-1 0,0 1 0,0-1 0,0 0 0,0 0 0,0-1 0,0 1-1,0 0 1,0-1 0,0 0 0,0 0 0,0 0 0,1 0 0,-1 0 0,0-1 0,0 1 0,0-1 0,5-2 0,5-1-32,-1-1 1,0 0-1,0-1 0,0 0 0,-1-1 0,0 0 1,0-1-1,15-13 0,6-11 12,34-42-1,-27 28 25,-24 30-34,-2-1-1,17-27 0,-25 37 41,-1 0 1,-1-1 0,1 1-1,-1-1 1,-1 0-1,1 0 1,-1 0-1,-1 0 1,2-16-1,-3 23-31,0-1 0,-1 1 1,1-1-1,-1 1 0,1-1 0,-1 1 0,0-1 0,0 1 0,1-1 0,-1 1 0,0 0 0,0 0 0,0-1 1,-1 1-1,1 0 0,0 0 0,0 0 0,-1 0 0,1 0 0,0 0 0,-1 1 0,1-1 0,-1 0 0,1 1 1,-1-1-1,1 1 0,-1 0 0,0-1 0,1 1 0,-1 0 0,1 0 0,-3 0 0,-69-1-308,50 2-75,6-1-415,1 0 1,-1 1-1,1 1 1,0 1-1,0 0 0,-23 8 1,-46 10-6311,51-2 3823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1 544,'2'-1'70,"-1"1"0,1 0 0,0 0 0,-1 0-1,1 0 1,-1 0 0,1 0 0,-1 1 0,1-1-1,-1 1 1,1-1 0,-1 1 0,1-1 0,-1 1 0,1 0-1,-1-1 1,0 1 0,1 0 0,-1 0 0,0 0-1,0 0 1,0 0 0,1 2 0,-1 0 129,0-1 1,0 1-1,0 0 0,-1 0 1,0 0-1,1 0 0,-1 0 1,0 0-1,-1 5 0,0 10-37,-1 5 302,0 0 0,-2 0-1,-1-1 1,-1 1-1,-1-1 1,-15 32 0,3-4 7,-14 51 176,19-53-69,-2 0 0,-2-2 0,-42 77-1,50-108-318,-7 19 1179,60-37-1336,-12-7-98,64-16 16,-54 17 7,0-3 0,50-20 1,-37 12 28,-12 1-26,-36 16-23,0 0 1,0 0 0,1 0 0,0 1-1,-1 0 1,1 0 0,0 1 0,0 0-1,10-1 1,-15 2 19,-7 0-3,-6 0-26,2 1 1,0 0-1,-1-1 0,1-1 1,-1 0-1,1 0 1,0-1-1,-1 0 0,1 0 1,0-1-1,0 0 1,1-1-1,-1 0 0,-8-5 1,7 1-31,1 0 1,0-1 0,0 1-1,1-2 1,0 1-1,1-1 1,0 0 0,1-1-1,0 1 1,0-1 0,1-1-1,1 1 1,0-1-1,0 0 1,1 1 0,1-1-1,0-1 1,1 1-1,0 0 1,1-15 0,-1 21-155,0 0 0,0 0 0,0 0 0,0 0 0,-1 1 0,0-1 0,0 0 0,-1 1 0,-5-10 0,-21-25-5499,14 29 3305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1761,'-1'0'96,"-1"0"1,0 0 0,1 0-1,-1 1 1,1-1 0,-1 0-1,0 1 1,1-1-1,-1 0 1,1 1 0,-1 0-1,1-1 1,0 1 0,-1 0-1,1 0 1,0 0-1,-1 0 1,1 0 0,0 0-1,0 0 1,0 0-1,0 1 1,0-1 0,0 0-1,0 1 1,0-1 0,1 0-1,-1 1 1,0-1-1,1 1 1,-1 2 0,-1 5 248,1 0 1,0 0-1,1 1 0,1 16 1,0 0 451,-1-18-639,2 290 3665,26 153-2410,-13-304-1306,14 99-86,-19-176-16,-8-42 21,2 0 0,2 0 0,15 50 1,-20-77-28,-1 0 1,0 0 0,0-1 0,1 1 0,-1 0 0,0 0 0,1 0-1,-1-1 1,1 1 0,-1 0 0,1-1 0,-1 1 0,1 0-1,0-1 1,-1 1 0,1-1 0,0 1 0,-1-1 0,1 1-1,0-1 1,0 0 0,0 1 0,-1-1 0,1 0 0,0 1-1,0-1 1,0 0 0,0 0 0,-1 0 0,2 0 0,1 0-21,-1-1 0,0 0 0,0 0 0,0 1 1,0-1-1,0 0 0,0-1 0,0 1 0,0 0 1,0-1-1,2-2 0,6-5-137,-1-1 0,-1-1 1,10-14-1,35-62-510,33-47 263,-76 121 391,1 0 0,0 1 0,1 0 0,0 1 0,1 0 0,0 1 0,21-12 0,-30 20 19,-1-1 0,1 1 0,0 0 0,0 1 0,0-1-1,1 1 1,-1 0 0,0 0 0,0 0 0,1 0 0,-1 1-1,1 0 1,-1 0 0,1 0 0,-1 0 0,0 1 0,1-1-1,-1 1 1,0 0 0,0 1 0,1-1 0,-1 1 0,0 0-1,0 0 1,0 0 0,-1 0 0,1 1 0,-1-1 0,1 1 0,-1 0-1,0 0 1,0 0 0,0 1 0,0-1 0,-1 1 0,1-1-1,-1 1 1,0 0 0,0 0 0,0 0 0,-1 0 0,3 8-1,3 19 95,-1-1 0,-1 1 0,-2 0-1,-1 0 1,-1 1 0,-7 60-1,-3-50-36,-1-1-1,-2 0 1,-26 59-1,27-74-29,7-14-29,-2-1 1,0 1-1,0-1 0,-14 18 1,18-25-19,0-1 0,-1 0 0,0 0 0,0 0 0,1-1 0,-1 1 0,-1-1 0,1 1 0,0-1 0,-1 0 0,1 0 1,-1-1-1,1 1 0,-1-1 0,0 0 0,0 0 0,0 0 0,-5 1 0,6-3-86,1 0 0,0 0 0,-1 0 0,1-1 0,0 1 0,0 0 0,0-1 0,0 1 0,0-1 0,0 0 0,0 0 0,1 0 0,-1 0 0,1 0 0,-1 0 0,1 0 0,0 0 0,0 0 0,0-1 0,0 1 0,0 0 0,0-1 0,0-4 0,-3-2-311,-1-5-264,0-1-1,2 1 0,-1-1 1,2 0-1,-1-21 0,-4-17-519,-9-16-383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51 672,'0'-2'124,"0"0"-1,-1 0 1,1 0-1,-1 0 1,1 0-1,-1 0 1,0 0-1,0 0 1,0 0-1,0 0 1,0 0-1,0 1 1,0-1-1,-1 0 1,1 1-1,0-1 1,-1 1-1,0 0 1,1 0-1,-1-1 1,0 1-1,0 0 0,1 0 1,-1 0-1,0 1 1,0-1-1,0 0 1,0 1-1,0-1 1,0 1-1,-3-1 1,-10-1 655,0 0 1,0 1-1,-20 1 0,22 0 28,7 1-687,1 0 1,-1 0-1,0 0 0,0 1 1,1 0-1,-1 0 0,1 1 1,-1-1-1,1 1 0,0 0 1,0 1-1,0-1 0,1 1 1,-1 0-1,1 0 0,-5 7 1,-11 12 364,-32 51 1,40-57-336,-20 34 28,2 2 1,3 0 0,-24 65 0,46-102-182,1 1 0,0 0 0,1-1 0,1 1 0,1 0 0,1 31 0,0-33-16,-1-13-23,1 0 1,0 0 0,0 1 0,0-1-1,1 0 1,-1 1 0,0-1 0,1 0-1,0 0 1,-1 0 0,1 1 0,0-1-1,0 0 1,0 0 0,0 0 0,1 0-1,-1-1 1,0 1 0,1 0 0,-1 0-1,1-1 1,3 3 0,-3-3-85,1 0 0,0 0 0,0 0 0,0 0 0,0 0 0,0-1 0,0 0 0,0 1 0,0-1 0,0 0 0,1-1 1,-1 1-1,0 0 0,5-2 0,10-4-599,1 0 0,-1-1 0,0-1 0,19-12 0,-30 16 550,48-30-773,-1-3 0,-2-1-1,-1-3 1,45-48 0,-58 52 1244,-1-2 0,-2-2 1,40-61-1,-74 101 963,-1 5-477,-2 9-313,-1-1 1,0 0 0,-1 0 0,0 0 0,-1 0 0,-12 20-1,-4 12 410,6-9-455,2 0 1,2 1-1,0 1 1,3 0-1,1 0 1,2 1 0,-1 54-1,6-88-412,0 0-1,0 0 1,0 0-1,1 0 1,-1 0 0,1 1-1,0-1 1,1-1-1,-1 1 1,1 0 0,-1 0-1,1 0 1,0-1-1,0 1 1,1-1 0,-1 0-1,1 1 1,0-1-1,4 4 1,-4-5-8,1 0 1,0 0-1,0 0 0,1 0 1,-1 0-1,0-1 0,0 0 1,1 0-1,-1 0 0,1 0 0,-1-1 1,1 0-1,-1 0 0,1 0 1,-1 0-1,1-1 0,7-1 1,0-1-26,0 0 0,0 0 0,-1-1 0,1-1 1,-1 0-1,0 0 0,-1-1 0,1-1 1,-1 1-1,0-2 0,-1 1 0,0-1 1,13-15-1,-1-2-18,-6 9 22,-2 0 1,0-1 0,-1-1 0,14-25 0,-21 34-115,-1-1 1,0 1-1,-1-1 1,1 0-1,-2 0 1,3-15-1,-3-16-6751,5 41 4454,0 0 969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18 201 768,'-1'25'2125,"-1"0"-1,-8 40 1,7-46-882,2 8 563,1-25-1237,1-2-520,0 1 0,0-1 0,1 0 1,-1 0-1,0 0 0,1 0 1,-1 0-1,0 0 0,1-1 0,-1 1 1,0 0-1,0-1 0,1 1 0,-1-1 1,0 1-1,2-2 0,15-8-159,0-2 0,-1 0-1,-1-2 1,0 1-1,0-2 1,-1 0 0,-1-1-1,-1-1 1,0 0-1,-1 0 1,-1-1 0,-1-1-1,0 0 1,-1 0 0,10-34-1,-18 45 143,0-1-1,0 1 1,0 0 0,-2-16-1,0 7 395,-18 29 340,-1 10-503,1 0-1,1 1 0,2 0 1,0 2-1,-23 47 1,22-42-125,7-13-161,0 1-1,2 0 1,0 0 0,0 1-1,2 0 1,0 0 0,2 1 0,0 0-1,1-1 1,-1 35 0,4-43 129,-1-7-309,1 0 1,0 0 0,0 1-1,1-1 1,-1 0-1,1 0 1,0 1 0,2 6-1,-2-10 103,0 0-1,0 1 1,1-1-1,-1 0 0,0-1 1,0 1-1,0 0 1,1 0-1,-1 0 1,1-1-1,-1 1 1,0-1-1,1 1 1,-1-1-1,1 1 0,-1-1 1,1 0-1,-1 0 1,1 0-1,-1 0 1,1 0-1,-1 0 1,1 0-1,-1 0 1,1-1-1,-1 1 0,1 0 1,2-2-1,0 1-87,0 0 0,0-1 0,0 0 0,-1 1 0,1-1 0,0 0-1,-1-1 1,1 1 0,-1-1 0,0 1 0,0-1 0,4-5 0,32-45-1276,-19 23 707,115-170-509,-85 122 1590,-40 62 77,1 1 0,1 1 0,1 0 0,0 1 0,0 0 0,2 1-1,19-14 1,-33 25-318,0 1 0,0-1 0,0 1-1,0 0 1,0-1 0,-1 1 0,1 0-1,0-1 1,0 1 0,0 0 0,0 0 0,0 0-1,0 0 1,0 0 0,0 0 0,0 0-1,0 0 1,0 0 0,0 0 0,0 1-1,0-1 1,-1 0 0,1 1 0,0-1 0,0 1-1,0-1 1,0 1 0,-1-1 0,1 1-1,0-1 1,0 1 0,-1 0 0,1-1 0,-1 1-1,1 0 1,0 0 0,-1 0 0,1-1-1,0 3 1,13 35 1822,-10 6-704,-2 1 0,-4 56 0,0-17-722,2 166-1277,0-250 754,0 0-1,0 0 1,0 0-1,0 1 1,0-1-1,0 0 1,0 0-1,1 0 1,-1 0-1,0 0 1,0 1-1,0-1 1,0 0-1,1 0 1,-1 0-1,0 0 1,0 0-1,0 0 1,0 0-1,1 0 1,-1 0 0,0 0-1,0 0 1,0 0-1,1 1 1,-1-1-1,0 0 1,0-1-1,1 1 1,-1 0-1,0 0 1,0 0-1,0 0 1,1 0-1,-1 0 1,0 0-1,0 0 1,0 0-1,0 0 1,1 0-1,-1 0 1,0-1-1,0 1 1,0 0-1,0 0 1,0 0-1,1 0 1,-1 0 0,0-1-1,0 1 1,0 0-1,12-13-648,-1 0-1,0 0 1,-1-1 0,-1-1-1,0 1 1,12-30-1,-11 26 391,23-43 471,3 1-1,3 2 1,2 2 0,3 1-1,65-63 1,-107 116-29,1-1 0,-1 1 0,0 0 0,1 0 0,-1 1 0,1-1 1,0 1-1,0-1 0,0 1 0,0 0 0,0 0 0,0 0 0,4-1 0,-6 2-47,0 0-1,0 0 1,0 1-1,0-1 1,1 0-1,-1 1 1,0-1-1,0 0 1,0 1-1,0-1 1,0 1-1,0-1 1,-1 1-1,1 0 1,0 0-1,0-1 1,0 1-1,0 0 1,-1 0-1,1 0 1,0 0-1,-1 0 1,1 0-1,-1 0 1,1 0-1,-1 0 1,0 0-1,1 0 1,-1 0-1,0 0 1,1 0-1,-1 0 1,0 0-1,0 0 1,0 0-1,0 2 1,1 43 1100,-1 0 1,-2-1 0,-11 65-1,10-76-1505,1 0 0,3 49 0,0-20-3179,-1-62 3370,0-1-1,0 1 1,0 0 0,0-1 0,0 1 0,0 0 0,0-1 0,0 1 0,0 0-1,0-1 1,0 1 0,0 0 0,0-1 0,1 1 0,-1 0 0,0-1-1,0 1 1,1 0 0,-1-1 0,0 1 0,1-1 0,-1 1 0,1-1-1,-1 1 1,1-1 0,-1 1 0,1-1 0,-1 1 0,1-1 0,-1 0-1,1 1 1,0-1 0,-1 0 0,1 1 0,-1-1 0,1 0 0,0 0-1,-1 0 1,1 0 0,0 0 0,-1 1 0,1-1 0,0 0 0,0-1 0,1 1-172,0-1 1,0 0 0,0 1 0,0-1 0,0 0 0,0 0 0,-1-1 0,1 1 0,0 0 0,-1 0 0,1-1-1,-1 1 1,1-1 0,1-3 0,15-24-1398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87 560,'50'-87'2935,"-51"111"619,-76 229 4327,-61 120-5245,119-324-2573,-26 58-2212,13-39-2969,29-61 4128,3-6 824,-1 0 1,1-1-1,0 1 1,0 0 0,0-1-1,-1 1 1,1 0 0,0-1-1,-1 1 1,1 0-1,-1-1 1,1 1 0,-1 0-1,1-1 1,-1 1-1,1-1 1,-1 1 0,1-1-1,-1 0 1,0 1 0,1-1-1,-1 1 1,0-1-1,1 0 1,-1 0 0,0 1-1,0-1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50 576,'-1'0'104,"0"-1"1,0 1-1,1 0 0,-1 0 0,0-1 0,0 1 1,0 0-1,0-1 0,1 1 0,-1-1 0,0 1 0,1-1 1,-1 1-1,0-1 0,1 0 0,-1 1 0,0-1 0,1 0 1,-1 0-1,1 1 0,-1-1 0,1 0 0,0 0 1,-1 0-1,1 1 0,0-1 0,-1-2 0,27 0 2548,-3 1-3240,70-8 417,114-7-1000,-183 18 1065,0 1 0,0 0 0,38 11 0,-46-10 118,0-1-1,0-1 0,18-1 1,-18 0 164,0 1 0,30 4 0,-45-5-135,1 1 1,-1-1-1,0 0 1,0 1 0,0-1-1,0 1 1,0-1 0,0 1-1,0 0 1,0-1-1,0 1 1,-1 0 0,1-1-1,0 1 1,0 0-1,-1 0 1,1 0 0,0 0-1,-1 0 1,1 0-1,-1 0 1,1 0 0,-1 0-1,1 0 1,-1 0-1,1 2 1,-1 0 97,0 1 0,0-1-1,0 1 1,0 0 0,-1-1 0,1 0-1,-1 1 1,-2 5 0,-1 3 177,-1-1 0,0 1-1,-1-1 1,-7 10 0,-95 150 1333,104-164-1629,1 1 0,0-1-1,0 1 1,1-1 0,0 1 0,0 0 0,1 0 0,0 0 0,0 0 0,1 9 0,0-15-35,0 0 0,0 0-1,1 0 1,-1-1 0,0 1 0,1 0-1,-1 0 1,1 0 0,0 0-1,0-1 1,-1 1 0,1 0-1,0-1 1,1 1 0,-1 0 0,0-1-1,0 1 1,3 1 0,-2-2-48,0 0 1,0-1 0,0 1 0,0-1 0,0 1 0,0-1 0,0 0 0,0 0-1,0 0 1,0 0 0,1 0 0,-1 0 0,0 0 0,0-1 0,0 1-1,0-1 1,0 0 0,0 1 0,0-1 0,-1 0 0,4-2 0,18-10-321,0-2 1,-1 0 0,0-1 0,-2-2-1,24-24 1,38-31 186,60-61 1907,-140 132-916,-2 8 154,0 21 463,2 0 0,10 53 0,-9-66-1289,0 0-1,2 0 1,0-1-1,0 1 1,1-1-1,1 0 1,14 21-1,-17-30-218,0 1 1,0-1-1,0 0 0,1 0 0,-1 0 1,1 0-1,0-1 0,0 0 0,0 0 1,1 0-1,-1-1 0,0 0 0,1 0 1,0 0-1,0-1 0,-1 1 1,1-1-1,0-1 0,0 1 0,0-1 1,0 0-1,0-1 0,0 1 0,0-1 1,-1 0-1,1 0 0,0-1 0,0 0 1,5-3-1,-4 3-302,-1-1 0,0 0 1,0-1-1,0 1 0,-1-1 0,1 0 0,-1-1 1,0 1-1,0-1 0,-1 0 0,1 0 1,-1-1-1,0 1 0,0-1 0,-1 0 1,0 0-1,0 0 0,0 0 0,-1-1 0,0 1 1,0-1-1,0 1 0,-1-1 0,1-12 1,-2 5-1463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1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1809,'0'0'1553,"0"10"383,0 1 818,0 7 927,6 3 273,-6 7 848,0 11 161,0-10-209,0-1-2193,0 1-2561,0-12 0,0 15 0,0-25 0,0 4 0,0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1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53 136 32767,'-18'-11'0,"1"0"-2273,0-6-4498,17-12-560,0 1 751,0-11 1778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122 179 368,'-69'-49'937,"65"47"-869,1-1-1,0 1 1,0-1 0,0 1 0,0-1 0,0 0 0,0 0 0,1 0 0,-1 0 0,1-1 0,0 1-1,0-1 1,0 1 0,1-1 0,-1 0 0,-1-7 0,1 0 675,-1 0 1,2 0-1,0 0 1,0-14-1,4 82 1289,16 85 1,1 12-583,-15 277 371,-7-240-1465,-16 174 28,18-332-318,0-22-44,0-17-1,2-15-26,0 0 0,1 0 0,9-29 0,1-10 9,45-169-137,-30 134 103,77-235-20,-83 274 39,3 1 0,2 0 1,55-81-1,-81 133 14,1 1 1,-1-1-1,1 1 0,0 0 0,-1 0 1,1 0-1,0 0 0,0 0 0,0 0 1,1 0-1,-1 1 0,0-1 1,1 1-1,-1-1 0,1 1 0,-1 0 1,1 0-1,-1 0 0,1 1 0,0-1 1,4 0-1,-4 2 11,-1 0-1,1 0 1,-1 0 0,0 0-1,0 0 1,0 1 0,1-1-1,-1 1 1,-1 0 0,1 0 0,0-1-1,0 1 1,-1 0 0,1 0-1,-1 1 1,1-1 0,-1 0-1,0 0 1,0 1 0,0-1 0,0 1-1,1 4 1,3 12 37,0 1 0,-2 0 0,0 0 0,-1 0 0,-1 0 0,-2 38 0,0-6-21,-3 15-11,-2 0-1,-31 128 1,16-95-17,4 35 65,17-124-187,10-25 44,13-30-7,-23 42 77,18-33-57,18-43-38,4 2 0,76-108 0,-87 145 115,-9 11-31,1 1 0,30-29 1,-42 48 12,-1 0 1,1 1-1,0 1 1,1 0-1,0 0 1,0 0-1,0 2 1,0-1-1,1 1 1,19-5 0,-27 9 20,1 0 1,-1 0-1,0 0 1,0 0-1,1 0 1,-1 1-1,0 0 1,0-1-1,0 1 1,0 0-1,0 0 1,0 1 0,0-1-1,0 1 1,0-1-1,-1 1 1,1 0-1,-1 0 1,1 0-1,-1 1 1,0-1-1,1 0 1,-1 1 0,0-1-1,-1 1 1,1 0-1,2 4 1,6 12 120,-1-1 0,-1 2 1,7 23-1,-8-25-83,22 80 230,20 119 1,9 33-198,-56-244-87,-1 0 0,2 0 0,-1 0 0,1 0 0,0 0 0,0-1 0,1 1 0,-1-1 0,1 0 0,0 0 0,1-1 0,8 9 0,-9-11-8,-1 0 0,1 0-1,0 0 1,-1 0 0,1-1-1,0 1 1,0-1 0,0 0 0,0 0-1,0-1 1,0 1 0,1-1-1,-1 0 1,0 0 0,0 0 0,0-1-1,0 0 1,0 1 0,0-1 0,0-1-1,7-1 1,-1-2-122,1-1 0,-1 0 1,1 0-1,-2-1 0,1 0 0,-1-1 0,0 0 1,-1 0-1,1-1 0,10-16 0,8-13-673,30-57 0,-45 73 547,28-56-367,54-152 1,-79 192 646,-9 24 26,0 1 0,-1-1 0,-1 0 1,0 0-1,-1 0 0,-1-1 0,1-14 0,-2 18-12,1 1-1,0-1 0,0 1 0,1-1 1,0 1-1,1 0 0,7-15 0,14-41 11,-8 17-14,-12 39 149,-1-1 1,-1 0-1,1 0 1,-2 0-1,1-1 1,0-15-1,-3 26 315,-16 25 96,-12 23-397,3 1 1,2 2-1,2 0 1,-16 58-1,24-65-87,2 0 0,2 1 0,1 0 0,3 0 0,1 1 0,4 76 0,0-113-102,1 1 0,0-1 0,0 0 1,1 1-1,0-1 0,0 0 0,1 0 0,0 0 0,0-1 1,1 1-1,0-1 0,0 1 0,1-1 0,0-1 1,0 1-1,1-1 0,-1 0 0,1 0 0,1 0 0,-1-1 1,1 0-1,0 0 0,0-1 0,1 0 0,-1 0 1,1-1-1,0 0 0,0 0 0,0 0 0,0-1 0,0-1 1,0 0-1,17 1 0,-5-2-233,0-1 0,-1-2 0,0 1 1,1-2-1,-1-1 0,0 0 0,27-12 0,-37 12-171,1 1 0,-1-1 0,0-1 0,0 0-1,0 0 1,-1-1 0,0 0 0,0 0 0,0 0 0,-1-1 0,-1-1-1,1 1 1,-1-1 0,-1 0 0,8-15 0,-3-5-883,-1 0 0,-2 0 0,0-1 0,3-52 0,-1 34 257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281 980 224,'0'-22'285,"-1"0"-1,-1 1 1,-1-1-1,-8-26 1,10 42-152,0 1 0,0 0-1,-1 1 1,0-1 0,0 0 0,0 0 0,0 1-1,-1-1 1,0 1 0,0 0 0,0 0 0,0 0-1,-1 0 1,0 0 0,1 1 0,-1 0 0,-1 0-1,1 0 1,0 0 0,-1 0 0,1 1 0,-1 0-1,-8-3 1,11 5-55,-1 0-1,1 0 0,-1 0 1,1 0-1,-1 1 0,1-1 1,0 1-1,-1-1 1,1 1-1,0 0 0,0 0 1,-1 0-1,1 0 1,0 0-1,0 1 0,0-1 1,0 1-1,0-1 0,-2 4 1,-27 35 613,16-14-427,2 0 0,1 1 0,2 0 0,0 1 0,-10 51 0,11-31 149,3 1-1,-2 81 1,8-102-223,2-1 0,6 38-1,-7-56-145,1 1 0,1-1 0,0 0 0,0 0 0,0-1 0,1 1 0,1-1 0,-1 0 0,1 0 0,1 0 0,6 7 0,-10-13-36,0 0 0,1 0 0,-1-1 0,1 1 0,-1-1 0,1 1 0,0-1 0,0 0 0,-1 0 0,1 0 0,0-1 0,0 1 0,0-1 0,0 1 0,0-1 0,0 0 0,0 0 0,0-1 0,0 1 0,0 0 0,-1-1 0,1 0 0,0 1 0,0-1 0,0-1 0,-1 1 0,1 0 0,0-1 0,-1 1 0,1-1 0,2-2 0,7-4 3,0-2-1,0 1 1,-1-1 0,0-1-1,9-12 1,-1-3-181,0 0 0,-2-1 0,-1-1 0,17-43 0,38-124-1146,-54 134 884,-3-1 1,6-69 0,-10 67 214,2-66 10,-6-226-1,-7 208 984,-7 80 225,8 67-978,0 0 1,0 1-1,0-1 0,0 0 1,0 1-1,-1-1 0,1 0 1,0 1-1,0-1 0,-1 0 1,1 1-1,0-1 1,-1 1-1,1-1 0,-1 0 1,1 1-1,-1-1 0,1 1 1,-1-1-1,1 1 0,-1 0 1,1-1-1,-1 1 0,0-1 1,1 1-1,-2 0 1,1 1 0,0 0 1,-1 0 0,1 0 0,0 0 0,0 0 0,0 0 0,0 1 0,0-1 0,0 1 0,0-1 0,0 1 0,0-1 0,1 1 0,-1-1 0,1 1 0,-1-1 0,1 3 0,-21 62 285,2 1 1,4 0-1,3 1 1,-4 73-1,5 279 377,12-335-509,-2-51-136,2 1 1,1 0 0,2 0-1,2-1 1,1 0 0,1 0 0,17 41-1,-14-46-49,-2-3 44,2 0 0,0-1 0,2-1 0,21 31 0,-30-48-49,1-1 1,0 0 0,1-1-1,-1 1 1,1-1 0,0 0-1,1 0 1,-1-1-1,1 0 1,0 0 0,0-1-1,0 0 1,0 0 0,1 0-1,-1-1 1,1 0-1,0-1 1,-1 0 0,1 0-1,10 0 1,-8-2-124,0 1 0,0-2 1,0 1-1,-1-2 0,1 1 0,0-1 0,-1 0 1,0-1-1,0 0 0,0-1 0,0 0 1,-1 0-1,1-1 0,-2 0 0,1-1 0,-1 1 1,1-1-1,-2-1 0,1 1 0,-1-1 1,0 0-1,6-13 0,-1 1-38,-1 0 0,-1 0 0,-1-1 1,-1 0-1,-1-1 0,0 1 0,-2-1 0,3-44 0,-4 11 59,-6-65-1,-9 67 399,11 51-252,1 0 0,-1 0 0,0 0-1,0 1 1,0-1 0,1 0 0,-2 0-1,1 1 1,0-1 0,0 1 0,0-1-1,-1 1 1,1-1 0,-1 1-1,1 0 1,-1 0 0,1 0 0,-1 0-1,0 0 1,0 0 0,1 0 0,-1 0-1,0 1 1,-3-1 0,5 1-15,-1 0 0,0 0 1,0 0-1,1 1 0,-1-1 1,0 0-1,1 1 0,-1-1 1,0 1-1,1-1 0,-1 0 1,1 1-1,-1-1 0,1 1 1,-1 0-1,1-1 0,-1 1 1,1-1-1,-1 1 0,1 0 1,0-1-1,0 1 0,-1 0 0,1 0 1,0-1-1,0 1 0,-1 0 1,1-1-1,0 2 0,-4 32 210,3-14-58,-4 9-26,1 1 0,2 0 0,1 0 1,2 0-1,0-1 0,2 1 0,1 0 0,11 34 0,-9-42-49,1 0 1,1-1-1,1 0 0,1-1 0,1 0 0,1 0 0,0-1 0,2-1 0,0 0 0,1-1 0,27 24 0,-38-37-249,1 0-1,-1-1 1,1 0 0,0 0-1,1 0 1,-1 0 0,0-1-1,1 0 1,-1 0-1,1 0 1,0-1 0,-1 0-1,1 0 1,0 0 0,0-1-1,0 0 1,0 0 0,0 0-1,-1-1 1,1 0 0,0 0-1,0 0 1,6-3 0,-5 1-84,-1 0 0,0 0 0,1-1 0,-1 1 1,-1-2-1,1 1 0,0 0 0,-1-1 1,0 0-1,0 0 0,-1-1 0,1 0 1,-1 1-1,0-1 0,-1 0 0,0-1 0,0 1 1,4-11-1,3-28-1258,-5-4 257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77 912,'-4'-9'220,"2"3"-17,0 0 1,-1 1-1,1-1 1,-1 1 0,-1 0-1,1-1 1,-1 1-1,1 1 1,-1-1 0,-1 0-1,-5-4 1,9 9-132,1 0 1,-1 0-1,0 0 1,0 0-1,1 0 1,-1 0-1,0 1 1,1-1-1,-1 0 0,0 0 1,1 0-1,-1 1 1,1-1-1,-1 0 1,0 1-1,1-1 1,-1 1-1,1-1 1,-1 1-1,1-1 0,-1 1 1,1-1-1,-1 1 1,1-1-1,0 1 1,-1 0-1,1-1 1,0 1-1,-1-1 0,1 1 1,0 1-1,-2 6 266,1 0-1,-1-1 1,2 1 0,-1 0-1,1 0 1,2 12-1,-1 7 363,36 470 4246,-7-200-3756,-19-140-773,19 225 350,32-5-1313,-58-359 123,1 1 1,1-1-1,1 0 0,11 21 1,-17-37 300,-1 0 1,1-1 0,0 1-1,0 0 1,0 0-1,0-1 1,0 1 0,1-1-1,-1 1 1,1-1-1,-1 1 1,0-1 0,1 0-1,0 0 1,-1 0-1,1 0 1,0 0 0,0 0-1,-1 0 1,1 0-1,0-1 1,0 1 0,0-1-1,3 1 1,-2-2-57,-1 1 1,1-1-1,-1 0 1,0 0 0,1 0-1,-1-1 1,0 1-1,0 0 1,0-1 0,0 1-1,0-1 1,0 0-1,0 0 1,0 1 0,-1-1-1,3-3 1,5-10-458,0 1 0,-1-1 0,-1 0 0,9-27 0,-5 5-2,-1-1 1,-2 0-1,5-74 0,-9-122-273,-3 71 758,38-489 1643,-23 517-93,-15 122-1168,-1 11-163,0 1-1,-1-1 0,1 1 0,0-1 0,0 1 0,1 0 0,-1-1 1,0 1-1,0-1 0,1 1 0,-1-1 0,1 1 0,-1 0 0,1-1 1,0 1-1,-1 0 0,1-1 0,0 1 0,0 0 0,0 0 1,0 0-1,0 0 0,0 0 0,0 0 0,2-1 0,3 5 1527,-2 7-1254,0-1-1,-1 1 1,0 0-1,0 0 1,-1 0 0,0 1-1,-1-1 1,0 1 0,-1-1-1,-1 13 1,3 35 423,20 349 977,6 67-2925,-25-436-25,2-1 1,1 0 0,2 0-1,1 0 1,25 60 0,-32-93 1015,-1-2-1,1 1 1,0 0 0,0 0 0,0 0 0,0-1 0,1 1 0,-1-1 0,1 0 0,0 0 0,-1 0 0,1 0-1,0 0 1,0 0 0,7 2 0,14-1-1659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1206 400,'24'-10'560,"11"-1"17,-11 11 143,-7 21 208,0 8 113,-10 10-17,0 7-127,-7 11-241,0-8-336,0-10-144,0 0-160,0-21-320,0 3-624,11-42-2226,-11-7 241</inkml:trace>
  <inkml:trace contextRef="#ctx0" brushRef="#br0" timeOffset="1">66 156 944,'-24'-50'1073,"7"11"79,-1 11-15,18 10-321,-7 8-351,7-1-145,7 11-736,11 0-625,9 21-336,-2-10-15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18 672,'27'13'965,"-1"2"1,37 27-1,-53-34-595,-1 0 0,0 1 0,0 0 0,-1 1 1,0-1-1,-1 2 0,0-1 0,10 22 0,-8-8 51,-2 1-1,0 0 1,-2 0-1,-1 0 1,-1 1-1,-1 0 1,-1-1 0,-3 29-1,2-26-259,-10 33 95,10-59-173,0-16 77,0-17-203,1 0-1,2 0 1,1 1 0,15-58 0,-18 84 50,53-155-2059,-48 146 1488,0-1 1,1 1-1,1 0 0,0 1 0,0 0 0,1 0 0,1 1 0,0 0 0,12-10 0,6 1-879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1217,'11'61'1512,"-2"1"0,1 72 1,-10 127 4279,-2-107-2830,2 20-2826,2-181-3173,1 1 2729,0 1 0,0-1 0,0 0 0,-1 1 0,0-1 0,0 0 0,-1 0 0,1-1 0,-1-7 0,40-199-3881,-23 111 3342,8-25 3044,-26 127-2146,0 1 0,0-1 0,0 0-1,0 1 1,1-1 0,-1 0 0,0 0 0,0 1 0,0-1 0,1 0 0,-1 0-1,0 1 1,1-1 0,-1 0 0,0 0 0,0 0 0,1 1 0,-1-1 0,0 0-1,1 0 1,-1 0 0,0 0 0,1 0 0,-1 0 0,0 0 0,1 0-1,-1 0 1,0 0 0,1 0 0,-1 0 0,0 0 0,1 0 0,-1 0 0,0 0-1,1 0 1,-1 0 0,0 0 0,1-1 0,-1 1 0,0 0 0,1 0 0,-1 0-1,0-1 1,0 1 0,1 0 0,-1 0 0,0-1 0,0 1 0,0 0 0,1 0-1,-1-1 1,0 1 0,0 0 0,0-1 0,0 1 0,1 0 0,-1-1 0,0 1-1,0 0 1,0-1 0,0 1 0,0 0 0,0-1 0,0 1 0,0 0 0,0-1-1,0 0 1,12 26 2183,6 32 1051,11 60-1,13 43-723,-28-120-2303,2 0 0,2-1 1,23 38-1,-34-64-368,2 0-1,0 0 1,0-1 0,1 0-1,1-1 1,0 0 0,0 0-1,1-2 1,1 1 0,-1-1-1,24 11 1,-26-16-155,1-1-1,0 0 1,0 0 0,0-2 0,1 1-1,-1-1 1,0-1 0,0 0 0,1-1-1,-1 0 1,0 0 0,0-1 0,0-1-1,0 0 1,0 0 0,0-1 0,-1-1-1,15-7 1,0-2-351,-1-1 0,0-1 1,-2-1-1,1-1 0,-2 0 0,20-24 0,178-205-6518,-193 216 5829,-16 0 140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40 416,'-2'4'195,"0"-1"-1,-1 1 1,0-1 0,1 1-1,-1-1 1,-1 0-1,1 0 1,0-1-1,-1 1 1,1-1 0,-6 4-1,-15 12 873,10-3-132,11-11-634,0 0 1,-1 0-1,1-1 0,-1 1 1,0-1-1,0 0 0,-1 0 0,-4 2 1,-10 17 2175,19-21-2255,-1 0 1,1 0-1,-1 0 1,1-1-1,-1 1 1,0 0 0,1 0-1,-1 0 1,0 0-1,1-1 1,-1 1-1,0 0 1,0-1-1,0 1 1,0-1 0,1 1-1,-3 0 1,3 0 327,-1 1 0,1-1 1,0 1-1,0 0 0,-1-1 0,1 1 1,0-1-1,0 1 0,0-1 1,1 1-1,-1 0 0,0-1 0,0 1 1,1-1-1,0 2 0,0 0-524,0-1 182,0-1-1,0 0 0,1 0 0,-1 0 0,1 0 1,-1 0-1,1-1 0,-1 1 0,1 0 0,0-1 1,-1 1-1,1-1 0,0 0 0,-1 1 0,1-1 1,0 0-1,3 0 0,39-1 1626,-25 0-1110,600-27 2980,-206-15-3703,478-39 0,354 33 0,351 49 0,-1576 0 0,1-1 0,-1 0 0,0-2 0,36-8 0,-23 9 0,-24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 27917,'0'-11'-6963,"0"1"-849,-24 3 1441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55 944,'0'-10'232,"1"8"-140,-1-1 0,0 0 0,0 0 0,0 1 0,0-1-1,0 0 1,-1 0 0,1 1 0,-1-1 0,0 0 0,0 1 0,0-1 0,0 1 0,0-1 0,-2-2 0,1 29 1471,2 56-101,3 139 739,0-176-1973,2 0 0,1 0 0,14 43 0,-11-50-140,21 64 69,-28-94-149,0-1 0,1 1-1,0 0 1,0-1 0,0 1-1,1-1 1,-1 0-1,1 0 1,0 0 0,1-1-1,-1 0 1,10 7 0,-10-9-10,0 0 0,0-1 0,0 0 0,1 0 0,-1 0 0,0 0 0,1-1 1,-1 1-1,1-1 0,-1-1 0,1 1 0,-1 0 0,0-1 0,1 0 1,-1 0-1,0 0 0,0-1 0,1 1 0,-1-1 0,7-4 0,4-3-109,0-1 0,0 0 1,24-22-1,-17 11 19,-1-1 1,0-1 0,-2-1 0,-1-1 0,-1 0 0,-1-1-1,13-30 1,-11 14 162,-1 0 0,-3-1-1,-1-1 1,8-52-1,-19 85 264,13-67 403,-9 53 786,-4 24-31,-2 9 655,28 404 3278,-9-205-4362,-17-169-897,43 852 3715,-45-856-3702,-7 256 1892,1-235-1426,-1-1 1,-3-1-1,-22 71 1,4-39 378,-49 99 1,61-149-885,-3-2 1,0 0-1,-3-1 1,0-1-1,-42 44 1,56-67-317,0-1 1,-1 1-1,0-2 0,0 1 1,0-1-1,-1-1 1,0 1-1,0-2 1,0 1-1,-1-2 0,1 1 1,-1-1-1,-22 3 1,20-6-582,-1 0 0,1 0 0,-1-1 0,1-1 0,-1 0 0,1-1 0,0 0 0,0-1 0,0-1 0,1 0 0,-15-8 0,-3-4-1422,0-2-1,2 0 0,0-2 1,1-2-1,1 0 0,-31-37 1,13 13-583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61 640,'-4'-7'98,"1"2"369,0 0-1,1 0 1,-1 0 0,1 0-1,0 0 1,0 0 0,-1-12-1,3 17-395,0 0 0,0 0-1,0 0 1,-1 0 0,1 0 0,0 0-1,0-1 1,0 1 0,0 0-1,0 0 1,0 0 0,0 0-1,-1 0 1,1 0 0,0 0 0,0 0-1,0 0 1,0-1 0,0 1-1,-1 0 1,1 0 0,0 0-1,0 0 1,0 0 0,0 0 0,0 0-1,-1 0 1,1 0 0,0 0-1,0 0 1,0 0 0,0 0-1,-1 0 1,1 0 0,0 0 0,0 1-1,0-1 1,0 0 0,0 0-1,-1 0 1,1 0 0,0 0-1,0 0 1,0 0 0,0 0 0,0 0-1,0 1 1,0-1 0,-1 0-1,1 0 1,0 0 0,0 0-1,0 0 1,0 1 0,0-1 0,0 0-1,0 0 1,0 0 0,0 0-1,0 1 1,0-1 0,0 0-1,0 0 1,16 245 13031,46 110-6547,-17-121-3946,-9-26-2085,81 574 457,-113-750-1052,1 29-1901,21 89 0,-25-145 1326,0-1-309,0 0 0,0 0 0,0 0 1,1 0-1,-1-1 0,1 1 0,0 0 1,3 5-1,2-30-10055,-6-17 8248,-1-24 14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127 897 768,'-13'-38'226,"-20"-60"1113,-33-156-1,61 224-771,1 0 1,1-1-1,1 0 0,2 0 0,1 1 0,1-1 0,2 0 1,1 1-1,17-54 0,-18 74-278,1-1 0,0 1 1,1 0-1,1 1 0,-1-1 0,1 1 1,1 1-1,0-1 0,0 1 0,0 1 0,20-14 1,-24 18-140,0 0 1,1 0 0,0 0 0,-1 1 0,1 0-1,0 0 1,0 0 0,0 1 0,1-1 0,-1 1-1,0 0 1,1 1 0,-1-1 0,0 1-1,1 0 1,-1 0 0,0 1 0,1 0 0,-1 0-1,0 0 1,0 0 0,0 1 0,0 0 0,0 0-1,0 0 1,0 1 0,-1 0 0,7 4 0,1 5 62,0-1 1,-2 1 0,1 1-1,-1 0 1,-1 0 0,-1 1-1,0 0 1,0 1 0,-2 0 0,0 0-1,5 18 1,0 7-80,-1 1 0,-3 0 0,4 51 0,-10-56-102,-1 0 1,-2 0-1,-2 0 1,-1 0 0,-2 0-1,-19 59 1,0-21-15,-3-1 0,-41 72 0,59-125-150,-1 0 0,0-1-1,-23 26 1,29-39-125,1 0 0,-1-1 0,-1 1 0,1-1 0,-14 8 0,17-12 55,0 0 0,1 1 0,-1-1-1,0 0 1,0 0 0,0-1 0,0 1-1,0 0 1,0-1 0,0 0 0,0 0-1,-1 0 1,1 0 0,0 0 0,0-1-1,-3 0 1,2-1-209,0 0 0,1-1 0,-1 1 0,1-1 0,-1 0 0,1 0 0,0 0 0,0 0 0,0 0 0,0 0 0,1-1 0,-1 0 0,1 1 0,-3-8 0,-1 0-491,1 0-1,1-1 1,0 1 0,-3-15-1,4-22-1063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87 687 1313,'0'1'161,"0"0"0,0 0 0,0 1 1,0-1-1,0 0 0,0 0 1,0 1-1,1-1 0,-1 0 0,0 0 1,1 0-1,-1 0 0,1 1 0,-1-1 1,1 0-1,0 0 0,-1 0 1,1 0-1,0 0 0,0 0 0,1 1 1,-1-2-30,1 1 0,0 0 0,0-1 0,0 0 0,0 1 0,0-1 0,0 0 0,0 0 0,0 0 0,0 0 0,0 0 0,0-1-1,0 1 1,3-2 0,6-1-9,1 0-1,-1-2 0,0 1 0,-1-1 0,1-1 0,-1 0 0,13-10 0,64-58-22,-85 72-96,10-10 7,1 0 1,-1-2-1,-1 1 0,-1-1 1,0-1-1,-1 0 1,10-21-1,-14 25 6,-1 1 1,0-1-1,-1 0 1,-1-1-1,0 1 1,0 0-1,-1-1 0,0 1 1,-1 0-1,0-1 1,-1 1-1,-4-20 0,3 24 123,-1 0 0,0 0 0,0 0-1,0 1 1,-1-1 0,0 1 0,-1 0-1,1 0 1,-1 0 0,0 1-1,-10-9 1,12 11-47,-1 0-1,1 0 1,-1 0 0,1 1-1,-1-1 1,0 1-1,0 0 1,0 0-1,0 1 1,0-1 0,0 1-1,-1 0 1,1 0-1,0 0 1,-1 1 0,1-1-1,-1 1 1,1 0-1,0 1 1,-1-1 0,-4 2-1,0 2 18,-1 0 1,1 1-1,1 0 0,-1 1 0,1 0 0,0 1 1,1-1-1,-1 1 0,1 1 0,0-1 0,-5 10 1,-8 11 121,1 1 0,-15 31 1,13-19-124,1 1 0,-27 87 0,42-111-125,1 0 0,1-1 0,0 1 0,1 0 0,1 1 0,1-1 0,1 0 0,0 0 1,1 0-1,8 29 0,-9-41-120,1 0-1,0 0 1,1 0 0,-1 0 0,1 0 0,1-1-1,-1 1 1,1-1 0,0 0 0,0 0-1,0 0 1,1-1 0,-1 1 0,1-1 0,1 0-1,8 5 1,-7-6-220,1 0-1,-1 0 1,1 0-1,0-1 1,0-1-1,-1 1 1,1-1 0,0-1-1,0 1 1,0-1-1,16-2 1,-7-1-125,1-1 1,-1-1-1,1 0 0,-2-1 1,1-1-1,-1 0 1,0-1-1,0-1 0,-1-1 1,0 0-1,16-15 0,-14 9 275,-1-2 0,-1 0 0,0-1 0,21-36 0,39-92 372,-72 140-123,69-179 1565,-33 79 2808,-38 104-3096,0 6 353,21 73 3671,-2 48-2234,-13-74-2178,13 154 647,-16-133-1433,3-1 0,32 137 0,-27-179-16,-12-27-126,0-1 0,0 0 0,0 1 0,1-1 0,-1 0-1,0 1 1,0-1 0,1 0 0,-1 0 0,0 1 0,0-1-1,1 0 1,-1 0 0,0 1 0,1-1 0,-1 0 0,0 0-1,1 0 1,-1 1 0,0-1 0,1 0 0,-1 0 0,0 0-1,1 0 1,-1 0 0,1 0 0,-1 0 0,0 0 0,1 0-1,-1 0 1,0 0 0,1 0 0,0 0 0,2-4 8,0 1 0,0-1 0,0 1 0,-1-1 0,1 0 0,-1 0 0,0 0 0,0 0 0,1-6 0,8-20-6,-1 0 0,-2-1 0,-1 0 0,-1 0 0,-2-1-1,1-34 1,5-36-1,2-15 4,11-72-1830,-18 164 857,0 0 0,2 0 0,1 1 0,1 0 0,15-28 0,-7 20-686,0 0-650,28-41 0,-41 66 1916,2 0-1,-1 1 1,1-1-1,0 1 1,0 0-1,0 1 1,1 0-1,0 0 1,0 0-1,0 1 1,12-5 0,-17 8 318,0 0 0,0 0 0,0 0 0,1 1 0,-1-1 1,0 1-1,1 0 0,-1 0 0,0 0 0,1 0 0,-1 0 1,1 0-1,-1 0 0,0 1 0,0-1 0,1 1 0,-1 0 0,0 0 1,0 0-1,0 0 0,1 0 0,-1 0 0,0 0 0,-1 1 1,1-1-1,0 1 0,0 0 0,-1-1 0,1 1 0,-1 0 1,1 0-1,-1 0 0,0 0 0,0 0 0,0 0 0,0 0 1,0 0-1,0 1 0,0-1 0,-1 0 0,1 5 0,3 10 41,-1 0 0,-1 1-1,-1-1 1,0 24 0,-1-33 25,-2 81 534,0-44 16,1 0 1,3-1-1,2 1 1,10 53-1,-10-83-211,0-1 0,1 1 0,0 0 0,1-1 0,0 0 0,11 15 0,-13-24-224,0 0-1,0 0 0,0 0 1,1-1-1,0 1 0,0-1 1,0 0-1,0-1 0,1 1 1,-1-1-1,1 0 1,0-1-1,0 1 0,0-1 1,0 0-1,0-1 0,12 2 1,-10-1-67,0-1 0,0-1-1,0 1 1,0-2 0,1 1 0,-1-1 0,0 0 0,-1 0 0,1-1 0,0 0 0,0-1 0,-1 0 0,1 0-1,-1-1 1,7-4 0,-5 1-24,0 0 0,0-1-1,-1 0 1,0-1 0,0 0-1,-1 0 1,0 0 0,-1-1-1,0 0 1,5-11 0,-2 2 94,-1-1 0,0 0 0,-2-1 0,0 1-1,-1-1 1,-1 0 0,-1-1 0,-1 1 0,-1-32 0,-1-17 2750,-18 93-1667,11-9-1084,0 1 1,1 0 0,1 0 0,0 1 0,1 0 0,1-1-1,-3 33 1,5 119 149,4-79-180,-3-58-68,2 0 0,1-1 0,1 1 0,8 29 0,-8-45-133,0 0 0,1-1 0,0 1 0,1-1-1,1-1 1,0 1 0,1-1 0,0 0 0,1-1 0,14 15 0,-20-24-126,-1 0 0,1 0 1,-1-1-1,1 1 1,0-1-1,0 0 0,0 0 1,0 0-1,0 0 1,0-1-1,0 1 0,0-1 1,0 1-1,0-1 1,0 0-1,0-1 0,0 1 1,0 0-1,0-1 1,0 0-1,0 1 0,0-1 1,0 0-1,0-1 1,0 1-1,0 0 0,-1-1 1,1 0-1,-1 1 1,1-1-1,-1 0 0,0-1 1,1 1-1,-1 0 0,0 0 1,1-4-1,12-29-2131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1841,'0'46'1457,"0"4"127,0 6 49,0 1 16,0-7-129,11 7-207,6 3-224,-10-14-337,10 11-336,1-7-208,-1-11-352,-10-11-1040,10 0-1122,-10-6-527,3-22 96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1121,'-10'0'1712,"10"18"-1632,0-8-96,10 1-256,-3 7-160,10 3-160,-10 8-129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80,'2'31'235,"2"-1"0,1 0 0,1 0 1,2-1-1,14 37 0,-9-30 416,-2 0 0,9 61 0,12 98 4111,-20 33-3724,-12-227-974,0 13 104,-1 12 99,0-15-18,1 0-1,0 0 1,0 0-1,1 0 1,0 0-1,6 20 1,-3-18 591,0 1 0,-1 0 1,-1 1-1,0-1 1,0 19-1,-2-32 118,-1-21-4021,-48-106-3593,7-63 1240,34 141 4301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49 127 368,'0'160'2399,"1"-158"-2267,-1 1 0,1-1 0,0 0 1,0 0-1,0 1 0,0-1 0,0 0 1,0 0-1,1 0 0,-1 0 0,1-1 1,-1 1-1,1 0 0,0-1 1,-1 1-1,1-1 0,0 1 0,0-1 1,0 0-1,0 0 0,0 0 0,1 0 1,-1 0-1,0 0 0,0-1 0,1 1 1,-1-1-1,0 1 0,1-1 0,-1 0 1,0 0-1,1 0 0,-1 0 0,0-1 1,1 1-1,-1 0 0,0-1 1,1 0-1,2-1 0,6-3-73,0 0 0,0 0 0,-1-2 0,1 1 1,-2-1-1,1-1 0,-1 0 0,0 0 0,0-1 0,-1 0 0,0 0 0,-1-1 0,10-16 1,-9 13-87,-1-1 0,0 0 0,-1-1 0,0 1 0,-1-1 0,-1 0 0,0-1 0,-1 1 0,-1-1 0,1-19 0,-3 34 28,-1 0 0,1 0 0,0 0 0,0 1 0,0-1 0,0 0 0,-1 0 0,1 0 0,-1 0 0,1 0 0,0 0 0,-1 1 0,0-1 0,1 0 0,-1 0 0,1 1 0,-1-1 0,0 0 0,1 1 0,-1-1 0,0 1 0,0-1 0,0 1 0,1-1 0,-1 1 0,0-1 0,0 1 0,0 0 0,0 0 0,0-1 0,0 1 0,0 0 0,1 0 0,-1 0 0,0 0 0,0 0 0,0 0 0,0 0 0,0 0 0,0 1 0,0-1 0,0 0 0,0 0 0,0 1 0,-1 0 0,-4 0 68,0 1 0,-1 0 0,1 1-1,0-1 1,-8 6 0,-8 7 84,1 0 1,0 1-1,2 1 0,0 1 1,0 1-1,2 0 1,1 2-1,0 0 0,1 0 1,2 2-1,-15 30 1,25-46-145,0 0 1,1 1 0,0-1 0,0 0 0,1 1-1,-1 0 1,2-1 0,-1 1 0,1 0-1,0-1 1,1 1 0,0 0 0,0-1 0,1 1-1,2 7 1,-2-9-4,0-2 0,1 1 0,-1 0 0,1 0-1,0-1 1,0 1 0,1-1 0,-1 0 0,1 0 0,0 0-1,0-1 1,0 1 0,1-1 0,-1 0 0,1 0 0,0 0-1,-1-1 1,1 0 0,0 0 0,1 0 0,-1 0 0,8 0-1,20 2-21,0-1 0,0-2-1,-1-2 1,1-1-1,63-12 1,-68 7-450,-1-1 0,0-2 0,0-1 0,-1-1 0,34-21 0,-2 2-1132,-9 1-184,-14-7-17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3 137 672,'-1'-27'731,"0"-34"725,1 58-1348,0 1 0,0-1 0,0 1 0,1-1 1,-1 1-1,1 0 0,0-1 0,0 1 0,0 0 1,0 0-1,0-1 0,0 1 0,0 0 0,1 0 0,-1 0 1,1 0-1,-1 0 0,4-2 0,-4 3-32,0 1 0,1-1 0,-1 1-1,0-1 1,0 1 0,1 0 0,-1 0-1,0-1 1,1 1 0,-1 0 0,0 0 0,0 0-1,1 0 1,-1 0 0,0 1 0,1-1-1,-1 0 1,0 1 0,0-1 0,1 0-1,-1 1 1,0 0 0,0-1 0,0 1 0,0 0-1,1-1 1,-1 1 0,0 0 0,-1 0-1,1 0 1,0 0 0,0 0 0,0 0 0,0 0-1,-1 0 1,1 1 0,0 0 0,23 51 1942,-23-52-1996,6 25 744,0-1 0,-1 1 0,-2 0 0,2 31 0,-4 107 3206,-2-107-2711,0 154 2727,0-210-3908,2-2-159,0 0 0,0 0 0,0 0 0,0-1 0,0 1 1,0-1-1,0 1 0,-1-1 0,1 1 0,-1-1 0,1 0 0,-1 0 0,1 0 0,-1 0 0,0 0 0,0 0 0,0 0 0,0 0 0,0 0 0,-1 0 0,1-1 1,-1 1-1,1-4 0,12-62-1412,-12 60 1379,0 0 47,-1 0 1,2 0-1,-1 1 0,1-1 0,0 1 0,6-15 0,-7 22 64,-1 0-1,0-1 1,0 1-1,0 0 1,0 0 0,0 0-1,0 0 1,0 0-1,1 0 1,-1-1 0,0 1-1,0 0 1,0 0-1,0 0 1,0 0-1,1 0 1,-1 0 0,0 0-1,0 0 1,0 0-1,0 0 1,1 0 0,-1 0-1,0 0 1,0 0-1,0 0 1,0 0 0,1 0-1,-1 0 1,0 0-1,0 0 1,0 0-1,0 0 1,1 0 0,-1 0-1,0 0 1,0 0-1,0 0 1,0 0 0,1 0-1,-1 0 1,0 1-1,0-1 1,0 0-1,0 0 1,0 0 0,0 0-1,1 0 1,-1 1-1,0-1 1,0 0 0,0 0-1,0 0 1,0 0-1,0 1 1,0-1 0,0 0-1,0 0 1,0 0-1,0 0 1,0 1-1,0-1 1,0 0 0,0 0-1,0 0 1,0 0-1,0 1 1,7 24 292,-1 1 0,-2 0 1,0 1-1,0 42 0,3 23 86,-6-37-412,-1-53-256,0-13-5601,0-20 3299,0 25 1591,-1-131-6382,-5 73 5623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96 1265,'0'-16'415,"2"-37"2597,-1 52-2880,-1 0 0,0-1 0,1 1 0,-1 0 0,1 0 0,-1-1 0,1 1 0,-1 0 0,1 0 0,0 0 0,0 0 0,0 0 0,0 0 0,-1 0 0,1 0 0,0 0 0,1 0 0,-1 0 0,0 0 0,0 1 0,0-1 0,0 0 0,1 1 0,-1-1 0,0 1 0,0 0 0,1-1 0,-1 1 0,0 0 0,1 0 0,2 0 0,-2 0 60,0 0 0,1 0 1,-1 1-1,1-1 0,-1 1 0,0-1 1,1 1-1,-1 0 0,0 0 0,0 0 0,0 0 1,0 1-1,0-1 0,0 1 0,0-1 0,0 1 1,0-1-1,2 5 0,0-2 4,-1 1 1,0 1 0,0-1-1,0 0 1,-1 1-1,1 0 1,1 9-1,-1-3-97,-1-1-1,0 1 1,-1 0 0,0 0-1,-1 0 1,0 0 0,-4 22-1,1-22-69,-1 0-1,-1 0 0,0-1 0,0 0 1,-1 0-1,-1 0 0,1-1 0,-2 0 1,0 0-1,0-1 0,-17 16 0,22-23-120,1-1 0,-1 1 0,1-1 0,-1 1 0,0-1 0,0 0 0,1 0 0,-1-1-1,0 1 1,0 0 0,0-1 0,0 0 0,0 1 0,-4-2 0,5 1-77,0 0 1,1 0 0,-1 0-1,0 0 1,1 0 0,-1-1-1,0 1 1,1-1-1,-1 1 1,1-1 0,-1 1-1,1-1 1,-1 0-1,1 0 1,-1 0 0,1 0-1,0 0 1,0 0 0,-1 0-1,1-1 1,0 1-1,0 0 1,0 0 0,0-1-1,0 1 1,1-1 0,-2-2-1,0-50-4086,2 26 3868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1 355 608,'0'18'4175,"0"51"3466,1-17-5648,11 73 0,66 392 3100,-76-439-3684,-18-82-1198,14 2-219,0-1 1,0 1 0,1-1 0,-1 0 0,1 1 0,0-1-1,0 0 1,0 0 0,0 0 0,0 0 0,0 0 0,1 0 0,-1-3-1,-2-12-3,-7-29 12,2-1 0,2 0 0,1-83 0,8 42 9,16-100 0,-13 153-95,3 0 0,0 0 0,3 1 0,0 0 0,3 1-1,0 0 1,3 2 0,0 0 0,39-50 0,-28 46-2161,1 2-1,35-31 0,-49 51-1059,1 2 0,34-21-1,-27 21 583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0 624,'-5'0'271,"1"1"1,-1-1-1,1 1 0,-1 0 0,1 0 0,-1 1 0,1-1 0,0 1 0,0 0 1,0 0-1,0 0 0,0 1 0,0 0 0,0-1 0,1 1 0,-1 0 1,-3 5-1,-5 6 403,1 1 1,1 0-1,-11 19 1,7-10 179,-24 46 981,-32 79-1,60-124-1569,1 0 1,2 0-1,-10 50 1,15-59-236,0-1-1,1 0 1,1 1-1,1-1 1,0 0 0,0 0-1,2 1 1,4 14-1,-6-27-80,0 0 0,0-1 0,0 1 0,0-1 0,1 1 0,-1-1-1,1 0 1,0 0 0,0 0 0,0 0 0,0 0 0,0 0 0,0 0-1,0 0 1,1-1 0,-1 1 0,1-1 0,-1 0 0,1 0-1,-1 0 1,1 0 0,0 0 0,-1 0 0,1-1 0,0 1 0,0-1-1,0 0 1,-1 0 0,1 0 0,0 0 0,0 0 0,0-1 0,-1 1-1,5-2 1,4-1-292,0 0-1,0 0 0,0-1 0,0-1 0,-1 0 1,21-12-1,-6-1 31,0-2 0,-1 0 1,0-2-1,-2-1 0,-1 0 1,-1-2-1,-1 0 0,-1-1 1,20-38-1,-24 34 1164,-1 0 0,17-64 0,-33 124 8798,0 22-4358,0 133 136,3-165-5232,1-1-1,1 1 1,1 0-1,0-1 1,2 0 0,0 1-1,1-2 1,1 1 0,11 20-1,-13-28-125,2-1 0,-1 1 0,2-2-1,-1 1 1,1-1 0,1 0 0,-1 0 0,2-1-1,-1-1 1,1 1 0,0-2 0,0 1 0,1-1 0,0-1-1,0 0 1,13 4 0,-3-4-139,1-1 0,0 0-1,0-2 1,0 0 0,0-2 0,0 0 0,0-2-1,0 0 1,0-2 0,0 0 0,29-10 0,-2-2-286,-1-3 0,0-1 1,79-48-1,-89 44-894,0-1-1,-2-2 1,-1-2 0,-1-1-1,35-41 1,-36 40-684,-27 26 988,0 0-1,0 0 0,-1 0 0,1-1 0,-1 0 0,7-11 1,-10 4-2815,-2 4-1173,0-8 2375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123 387 912,'-51'0'5111,"32"0"1549,8 3-620,-4 1-3641,-12 7 5815,987-30-4783,328-80-3431,-387 24 0,-644 52 0,231-10 0,-192 33 0,-275-1 0,-1-1 0,29-6 0,21-3 0,78-11 0,-108 14 0,0 1 0,60-1 0,-20 6 0,104-16 0,101-24 0,-205 29 0,-59 8 0,1 2 0,39-3 0,-7 6 0,-44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89 32767,'0'0'-336,"0"-11"-5619,0-10-1728,-18-7 655,-9-1 1570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58 480,'-10'-35'786,"10"33"-660,-1 1 0,0 0-1,1-1 1,-1 1 0,0 0-1,0 0 1,1 0 0,-1 0-1,0-1 1,0 1 0,0 0 0,-1 1-1,1-1 1,0 0 0,0 0-1,0 0 1,-1 1 0,1-1-1,0 1 1,-4-2 2505,0 2-454,5 0-2020,0 0 1,-1 0-1,1 0 0,0 0 0,-1 0 0,1-1 0,-1 1 1,1 0-1,0 0 0,-1 0 0,1 0 0,-1 0 1,1 0-1,0 0 0,-1 0 0,1 0 0,-1 1 1,1-1-1,0 0 0,-1 0 0,1 0 0,0 0 0,-1 0 1,1 1-1,0-1 0,-1 0 0,1 0 0,0 1 1,-1-1-1,1 0 0,0 1 0,0-1 0,-1 0 1,1 0-1,0 1 0,0-1 0,-1 1 0,2 25 2899,1 1-1,6 26 0,16 55 2058,1 13-1797,13 128-2938,3 258 0,-38-320-427,-8 0 1,-31 198 0,32-357-50,-14 92-5315,-2 146-1,20-289-9161,0 5 12438,0-28-2977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6 261 1841,'14'-33'510,"0"0"1,2 1 0,21-30-1,-33 54-325,1 1 0,1 0-1,-1 0 1,1 1-1,0-1 1,1 1-1,0 0 1,-1 1 0,2 0-1,-1 0 1,1 0-1,-1 1 1,1 0 0,0 1-1,1 0 1,-1 0-1,18-3 1,-14 4 155,0 1 1,0 0-1,0 1 0,1 1 1,-1-1-1,0 2 0,0 0 1,0 0-1,0 2 0,0-1 1,0 1-1,-1 1 0,0 0 1,0 0-1,0 1 0,-1 1 1,0 0-1,0 0 0,0 1 1,-1 0-1,0 1 0,14 18 1,-9-10-75,0 2 1,-1 0-1,-1 0 1,-1 1-1,-1 1 1,-1 0-1,0 0 1,-2 1-1,0 0 1,-1 0-1,-2 1 1,0-1 0,0 25-1,-3-19-200,-2 0 0,0 0 0,-2 0 0,-1-1 0,-1 0 0,-2 1 0,-1-2 0,0 1 1,-2-1-1,-19 34 0,13-28-27,-3-1 0,-36 49 0,40-63-20,0-2 1,0 1 0,-2-2-1,0 0 1,-34 20-1,28-20-72,0-1 0,-1-2 0,0 0-1,-33 9 1,49-18-115,-1 0 0,0 0 1,0-1-1,0 0 0,0-1 0,0 0 0,-12-1 0,17 0-35,-1 0 0,1 0 0,0 0 0,0-1 0,0 1 0,0-1 0,0 0 0,0 0 0,0 0-1,1-1 1,-1 1 0,1-1 0,-1 0 0,1 0 0,-5-6 0,4 2-195,0 1-1,1 0 1,0-1-1,1 0 1,-1 0-1,1 0 0,1 0 1,-1 0-1,1 0 1,1 0-1,-1 0 1,1 0-1,0-1 1,1 1-1,1-8 1,1-6-444,1 1 0,0 1 0,2-1 0,9-23 0,25-44-1295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0 816,'-7'424'8924,"7"-414"-8694,0 0 0,1 0-1,0 0 1,0 0 0,1 0-1,1 0 1,0 0-1,0-1 1,1 1 0,0-1-1,0 0 1,1 0-1,8 10 1,-9-14-177,1 1-1,0-1 1,0-1 0,1 1 0,-1-1-1,1 0 1,0 0 0,1-1-1,-1 0 1,0 0 0,1 0-1,0-1 1,-1 0 0,1 0 0,0 0-1,0-1 1,0 0 0,0-1-1,10 0 1,-1 0-113,-1-1 0,0-1 0,1-1 0,-1 0 0,0-1 1,-1 0-1,1-1 0,-1-1 0,0 0 0,0-1 0,-1-1 0,0 0 0,0-1 0,-1 0 0,0-1 0,0 0 0,-1-1 0,-1 0 1,0-1-1,0 0 0,-1 0 0,-1-1 0,0 0 0,0-1 0,6-18 0,-7 14 81,0 0 0,-2-1 1,0 0-1,-1 0 0,-1 0 0,0 0 0,-2-1 0,0 1 1,-1-1-1,-4-22 0,3 35 71,0-1-1,-1 0 1,1 1 0,-2 0 0,1-1 0,-1 1-1,0 0 1,-1 0 0,1 1 0,-1-1 0,-1 1-1,1 0 1,-1 0 0,0 0 0,-1 1-1,1-1 1,-1 1 0,0 1 0,0-1 0,-1 1-1,1 0 1,-1 0 0,0 1 0,0 0 0,0 0-1,-1 1 1,1 0 0,-12-2 0,-5 2-11,0 1 1,0 1-1,1 2 1,-1 0 0,0 1-1,1 2 1,-43 13-1,1-2-648,55-14-171,0-1 0,0 0 1,0 0-1,-15-2 0,5 1-2798,34-11-4622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0 800,'4'3'267,"0"-1"-1,1 1 0,-1 0 1,-1 0-1,1 0 0,0 1 1,-1-1-1,1 1 0,-1 0 0,0 0 1,0 0-1,-1 0 0,1 0 1,-1 1-1,0-1 0,2 8 1,4 12 1061,-1 1 0,5 26 1,-3-7 697,5 17 1427,-4 0 1,5 97-1,-11 129 3779,-5-174-5749,-4-71-743,1-30-249,2-29-44,5-15-462,0 0 0,2 0 0,13-43 0,-2 7-16,-7 26 22,2 0 0,1 1 0,3 1 0,1 0 0,1 1 0,3 0 0,1 2-1,1 0 1,3 2 0,0 1 0,38-39 0,-42 53-335,1 2 1,0 0-1,49-28 1,-58 38-618,0 1-1,1 1 1,0 0 0,1 1 0,-1 0 0,1 1-1,0 1 1,0 0 0,21-1 0,14 4-4826,0 0-4645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584 597 384,'2'-4'142,"0"-1"1,-1 0-1,0 1 0,1-1 1,-2 0-1,1 0 0,0 0 1,-1 0-1,0 0 0,0 0 1,-1 0-1,0-5 0,0-7 169,0 12-246,1-1-1,-1 0 0,0 1 1,-1-1-1,1 1 1,-1-1-1,0 1 1,-6-10-1,-7-23 189,-17-103 384,-9-34 660,35 157-1118,4 10 57,0 0 0,0 0 1,-1 1-1,0-1 0,0 1 1,-1 0-1,-7-11 0,10 17-196,0 1-1,0-1 1,1 0 0,-1 0-1,0 1 1,0-1-1,0 0 1,0 1 0,0-1-1,-1 1 1,1-1-1,0 1 1,0 0-1,0-1 1,0 1 0,0 0-1,-1 0 1,1 0-1,0 0 1,0 0 0,0 0-1,-2 0 1,0 2-12,-1-1-1,1 0 1,0 1 0,0-1 0,0 1 0,0 0-1,0 0 1,0 0 0,1 0 0,-1 1 0,-2 3-1,-22 23 478,2 1 0,1 1 0,-38 66-1,-42 115 1186,86-174-1381,-8 22 340,2 1-1,-23 92 1,38-118-489,3 1 1,0 0-1,3 0 0,0 0 1,3 0-1,4 40 0,-3-64-135,2-1-1,-1 0 1,1 1-1,1-1 1,0 0-1,0-1 1,1 1 0,1-1-1,7 11 1,-9-15-21,0 0 0,1 0 0,0-1 0,0 1 0,1-1 0,0-1 0,-1 1 0,2-1 0,-1 0 0,0 0 0,1-1 0,-1 0 0,1 0 0,0 0 0,11 2 0,5-2-132,0-1 0,0 0 0,0-2 0,0-1 1,0-1-1,0 0 0,0-2 0,36-11 0,-20 4-407,-1-3 0,0-1 0,-1-2 0,38-23 0,-48 23 238,-1-1 0,0-1 0,-2-1 0,0-2 1,-1 0-1,-2-1 0,0-2 0,-1 0 0,-2-1 0,28-51 0,-46 77 307,1-1 0,-1 0-1,1 0 1,-1 1-1,1-1 1,-1 0-1,0 0 1,0 0-1,1 0 1,-1 0-1,0 1 1,0-1 0,0 0-1,0 0 1,0 0-1,0 0 1,0 0-1,0 0 1,0 1-1,0-1 1,-1 0-1,1 0 1,0 0 0,0 0-1,-1 1 1,1-1-1,-1 0 1,1 0-1,-1 1 1,1-1-1,-1 0 1,1 1-1,-1-1 1,0 0 0,1 1-1,-1-1 1,0 1-1,1-1 1,-1 1-1,0-1 1,0 1-1,0 0 1,1-1 0,-1 1-1,0 0 1,-1-1-1,-1 1 41,0 0 1,-1-1-1,1 1 0,0 0 0,0 1 1,0-1-1,0 0 0,0 1 0,0 0 1,0 0-1,0 0 0,-4 2 0,-3 4 68,0 1 1,1 0-1,0 1 0,0 0 0,1 1 1,0 0-1,1 0 0,0 0 0,1 1 0,0 0 1,1 0-1,-8 23 0,8-18-14,0 1 1,2-1-1,0 1 0,1 0 1,1 0-1,0 0 1,1-1-1,2 20 0,-1-28-79,1 0-1,-1-1 1,1 1-1,0 0 0,1-1 1,0 1-1,0-1 1,0 0-1,1 0 1,0 0-1,1 0 0,0-1 1,0 0-1,0 0 1,0 0-1,1 0 0,0-1 1,13 9-1,-8-8-13,-1-1 0,1 0 0,1 0 0,-1-1 0,1 0 0,-1-1 0,1-1 0,0 0 0,0 0 0,0-1 0,16-1 0,-1-2-1,0-1 1,1-2-1,47-14 1,-62 15-78,0-1 0,0-1 0,-1 0 0,1 0-1,-1-1 1,-1-1 0,1 0 0,17-16 0,-26 21-2,0 0 0,0 0 1,0 0-1,0 0 0,0 0 0,-1-1 0,1 1 0,-1-1 0,0 1 0,0-1 0,0 0 0,-1 0 0,1 0 0,-1 0 0,0 0 1,0-1-1,-1 1 0,1 0 0,-1 0 0,0-1 0,0 1 0,0 0 0,-1 0 0,1-1 0,-1 1 0,0 0 0,0 0 1,-1 0-1,1 0 0,-5-7 0,0 1 38,-1 2 0,-1-1 0,1 1 0,-1 0 0,-1 1 0,1 0 1,-1 0-1,-1 1 0,1 0 0,-14-6 0,1 2-502,1 1-1,-1 1 1,-45-11 0,10 18-3893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217 211 496,'-14'-29'395,"11"20"-205,-1 0-1,-1 0 0,1 0 1,-2 0-1,1 1 1,-1 0-1,0 0 0,-10-9 1,-17-14 992,20 17 274,0 2-1,-2 0 0,-16-11 0,30 22-1341,1 1 0,-1-1 1,0 1-1,1 0 0,-1-1 0,0 1 0,1 0 0,-1 0 1,0 0-1,1-1 0,-1 1 0,0 0 0,0 0 0,1 0 1,-1 0-1,0 0 0,1 0 0,-1 1 0,0-1 0,1 0 1,-1 0-1,0 0 0,1 1 0,-1-1 0,0 0 0,1 1 1,-1-1-1,0 0 0,1 1 0,-1-1 0,1 1 0,-1-1 0,1 1 1,-1-1-1,1 1 0,-1-1 0,1 1 0,0 0 0,-1-1 1,1 1-1,0 0 0,-9 27 594,8-26-574,-2 16 307,1 1-1,0 0 0,2 0 1,2 30-1,0 11 202,1 59 279,29 190-1,-16-196-696,-7-38-100,31 116 0,-30-156-102,-2-3 3,2 1 1,2-2-1,17 36 0,-28-65-24,0 0-1,0-1 1,0 1-1,0-1 1,0 1-1,0-1 1,0 0-1,0 1 1,0-1-1,1 0 1,-1 0-1,0 0 1,1 0-1,-1 0 1,1 0-1,2 1 1,-3-2 4,0 0 0,0 0 1,0 0-1,0 0 0,0 0 1,0 0-1,0 0 0,0-1 1,0 1-1,0 0 0,0 0 1,0-1-1,0 1 0,0-1 1,0 1-1,0-1 0,0 1 1,0-1-1,0 0 0,0-1 0,5-4 26,0-1-1,-1 0 1,0 0-1,0-1 1,4-10-1,-4 10-42,23-52 27,39-122 1,-9 22-18,-15 60-44,30-77-2464,-62 144-1221,11-54 0,-20 35-2093,-2 47 3519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0 960,'5'5'171,"0"1"-1,0-1 0,-1 1 0,0 0 0,0 0 0,0 0 0,-1 0 0,0 1 0,0-1 0,-1 1 1,0 0-1,2 10 0,1 12 990,3 52 1,-4-18-51,5 28 478,6 38-132,0-4-853,-12-89-580,1 0 1,1-1-1,21 70 0,8-2-2714,-25-91 1042,-4-15 248,-1-24-189,-4-19 195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11 192 928,'24'-67'817,"-7"10"-193,-6 18-64,-4 18-47,-7 14-33,0 14-128,0 32-160,-7 0-96,-11 18-144,1 3-544,0-3-305,6 0-143,11-8-929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1 672,'7'7'239,"1"0"0,-1 0-1,-1 1 1,1 0-1,-1 0 1,-1 1 0,0 0-1,0 0 1,5 11 0,1 9 990,13 50 0,-21-61-919,-1 0 0,0 1 0,-2-1 0,0 0-1,-1 1 1,-5 27 0,4-36-283,-1 0 0,1-1-1,-2 1 1,1-1 0,-1 0-1,-1 0 1,0 0 0,0-1-1,0 0 1,-1 0 0,0 0-1,-1 0 1,0-1 0,-8 6 0,10-9-27,0-1 0,0 1 1,0-1-1,0 0 1,-1-1-1,0 1 1,1-1-1,-1 0 0,0-1 1,0 1-1,0-1 1,0 0-1,0-1 1,0 1-1,0-1 1,0-1-1,-1 1 0,1-1 1,0 0-1,0 0 1,1-1-1,-1 0 1,-9-4-1,9 4-5,0-1-1,0 0 1,1-1 0,0 0-1,-1 0 1,1 0 0,1 0 0,-1-1-1,1 1 1,0-1 0,0 0-1,0-1 1,0 1 0,1-1-1,0 0 1,1 1 0,-1-1-1,1 0 1,0-1 0,0 1 0,1 0-1,0-1 1,0 1 0,0 0-1,1-1 1,0 1 0,0-1-1,1 1 1,2-13 0,-1 6-4,1 0 1,0 0 0,1 1 0,1-1 0,0 1-1,1 0 1,0 0 0,0 1 0,1 0-1,1 0 1,0 0 0,0 1 0,1 0-1,11-9 1,-15 15 11,0-1 0,1 1 0,0 0 0,-1 0-1,1 0 1,1 1 0,-1 0 0,0 0 0,1 1 0,-1 0-1,1 0 1,0 0 0,0 1 0,0 0 0,0 0 0,-1 1-1,1 0 1,0 0 0,0 0 0,0 1 0,0 0 0,0 1-1,0-1 1,-1 1 0,1 1 0,-1-1 0,1 1 0,-1 0-1,0 1 1,0-1 0,6 6 0,4 3 64,-1 1 0,-1 1 0,-1 0 0,0 1 0,0 0 0,-2 1 0,20 33 0,-16-18 26,-1 0 0,-2 1-1,15 54 1,-1 8-2385,-26-93 2198,0-1-1,0 1 1,0-1-1,1 1 1,-1-1-1,0 1 0,0-1 1,1 1-1,-1-1 1,0 0-1,1 1 1,-1-1-1,0 1 0,1-1 1,-1 0-1,0 0 1,1 1-1,-1-1 1,1 0-1,-1 1 1,1-1-1,-1 0 0,1 0 1,-1 0-1,1 0 1,0 1-1,0-1-265,6 1-1054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15 1040,'-1'-9'-764,"-2"4"4382,0 22 1922,18 482 273,46 250-5077,-52-662-888,6 113-3036,-15-195 1603,0-10-130,-3-55-66,-4 0 0,-26-112 0,18 103 1239,-20-91-175,-34-179-86,55 247 685,-4-164 0,18 223 118,-1-13 42,3 0 0,1-1 0,10-51 0,-10 77 6,-3 17-28,0 0 1,1 0-1,-1 0 0,1 1 1,0-1-1,0 0 1,0 0-1,0 1 0,1-1 1,3-6-1,-3 8 186,-2 32-388,0 28-992,0-47 758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7 359 592,'-7'-78'2431,"8"66"-2198,1 1 0,0-1 0,0 1 0,1 0 0,1 0 0,-1 0 0,2 0 0,0 1 0,0 0 1,1 0-1,0 0 0,1 0 0,0 1 0,0 0 0,1 1 0,16-15 0,-13 13-29,1 1 0,0 0-1,0 0 1,1 1 0,0 1 0,0 0-1,1 1 1,0 1 0,0 0 0,0 0-1,1 2 1,25-4 0,-23 6-32,1 1 1,0 1-1,0 0 1,0 1-1,-1 1 1,1 1-1,-1 0 1,0 2-1,0 0 1,0 0-1,-1 2 1,0 0-1,23 16 1,-28-16-16,0 1 0,-1-1 0,0 2 1,-1 0-1,0 0 0,-1 0 0,0 1 1,0 1-1,-1-1 0,-1 1 0,0 0 1,0 1-1,-1-1 0,-1 1 0,0 0 0,-1 0 1,-1 0-1,2 24 0,-2-24 84,-2 0 1,0 0-1,0 0 0,-2 0 0,1 1 0,-2-2 0,1 1 0,-2 0 1,0 0-1,0-1 0,-1 0 0,-1 0 0,0 0 0,-1-1 1,0 0-1,0 0 0,-1 0 0,-1-1 0,0-1 0,0 1 0,-1-1 1,-13 9-1,8-10-196,0 0 0,0-2 1,-1 0-1,0 0 1,0-2-1,0 0 0,0 0 1,-1-2-1,1 0 0,-1-1 1,0-1-1,0 0 0,1-1 1,-20-4-1,22 3-551,-1-1-1,1-1 0,-25-10 1,-10-8-3793,49 22 4103,-1-1 0,0 1 1,0 0-1,0-1 1,1 1-1,-1-1 1,0 0-1,1 1 1,-1-1-1,1 0 1,-1 1-1,0-1 1,1 0-1,-1 1 1,1-1-1,0 0 1,-1 0-1,1 0 1,0 1-1,-1-1 0,1 0 1,0 0-1,0 0 1,0 0-1,0 0 1,0 0-1,0 1 1,0-1-1,0 0 1,0 0-1,0 0 1,0 0-1,1 0 1,-1 0-1,0 1 1,1-1-1,-1 0 1,0 0-1,1 1 1,-1-1-1,1 0 0,-1 0 1,1 1-1,0-1 1,-1 0-1,1 1 1,0-1-1,-1 1 1,1-1-1,0 1 1,0-1-1,-1 1 1,1 0-1,0-1 1,0 1-1,0 0 1,0 0-1,1-1 1,21-9-3143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68 944,'1'-1'117,"-1"0"-1,0 0 0,0 0 0,0 0 0,0 0 0,0-1 1,0 1-1,0 0 0,0 0 0,0 0 0,-1 0 0,1 0 1,0 0-1,-1 0 0,1-1 0,-1 1 0,1 0 0,-1 1 1,0-1-1,1 0 0,-1 0 0,0 0 0,1 0 0,-1 0 1,0 1-1,0-1 0,0 0 0,0 1 0,0-1 1,0 0-1,0 1 0,0-1 0,0 1 0,0 0 0,0-1 1,0 1-1,0 0 0,-1 0 0,1 0 0,0 0 0,0-1 1,0 2-1,0-1 0,0 0 0,-2 0 0,1 1-4,1-1 0,0 1 0,0 0 0,0-1 0,0 1 0,0 0 0,0 0 0,0 0 0,0 0 0,0 0 0,0 0 0,1 0 0,-1 0 0,0 0 0,0 0 0,1 0 0,-1 0 0,1 1 0,-1 1 0,0-1 145,-8 18 270,1 1-1,1 1 1,1 0-1,0-1 0,2 2 1,-2 25-1,1 139 810,6-125-1098,-1-45-218,0-1 1,2 1-1,0 0 1,1 0-1,6 20 0,-8-34-23,-1 0-1,1 0 1,0 0-1,0 0 1,1 0 0,-1 0-1,0-1 1,1 1-1,0 0 1,0-1-1,0 1 1,0-1-1,0 0 1,0 1-1,0-1 1,1 0-1,-1-1 1,1 1-1,0 0 1,-1-1-1,1 1 1,0-1-1,0 0 1,0 0-1,0 0 1,0 0-1,0-1 1,0 1-1,0-1 1,1 1-1,-1-1 1,0 0-1,0-1 1,0 1-1,0 0 1,0-1-1,0 0 1,3-1-1,1 0-122,-1-2-1,0 1 0,-1 0 0,1-1 0,0 0 0,-1-1 1,0 1-1,0-1 0,0 0 0,-1 0 0,0 0 0,0-1 0,0 0 1,3-6-1,2-3-169,-2 0 0,0 0 0,-1 0 0,9-32 0,-10 8 41,-1 0 1,-2-1 0,-1 1 0,-2-1 0,-12-70 0,-1-60 1354,14 167-681,3 5-234,1 1 0,-1 0 0,0 0 0,0 0 0,-1 1 0,1-1 0,-1 1 0,1-1 0,-1 1 0,0 0 0,1 5 0,0-4 18,20 38 440,-6-7-276,3-1 0,38 52 0,-44-68-364,2 0 0,0-2 0,1 0 0,0 0 0,2-2 0,0 0 0,31 18 0,-29-21-273,-9-6-312,0 1-1,0-1 1,22 7 0,-29-12 68,0 0 0,-1 0 0,1 0 0,0-1 1,0 0-1,-1 0 0,1 0 0,8-2 0,-12 2 407,0 0 1,0 0 0,0-1-1,0 1 1,0 0-1,0-1 1,0 1-1,-1-1 1,1 1-1,0-1 1,0 0 0,-1 1-1,1-1 1,0 1-1,-1-1 1,1 0-1,0 0 1,-1 0 0,1 1-1,-1-1 1,1 0-1,-1 0 1,0 0-1,1 0 1,-1 0 0,0 0-1,0 0 1,0 1-1,1-1 1,-1 0-1,0 0 1,0 0-1,0 0 1,-1 0 0,1 0-1,0 0 1,0-1-1,0-25-1568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1072,'0'0'1527,"0"3"129,0 29 981,3-1-1,0 0 1,11 43-1,-5-40-1913,1-1 0,2 0 0,1-1 0,2 0 0,24 39 0,-30-58-658,0 1-1,1-2 1,0 1-1,1-1 1,1-1-1,20 17 1,-25-23-72,-1-1 0,1 1 0,0-1 0,0-1 0,0 1 1,1-1-1,-1-1 0,1 1 0,-1-1 0,1 0 0,0-1 0,0 0 1,0 0-1,0-1 0,9 0 0,-14-1 4,0 0 0,1 0 0,-1 0 1,0 0-1,1-1 0,-1 1 0,0-1 0,0 0 1,0 0-1,0 0 0,0 0 0,-1 0 0,1 0 0,-1-1 1,1 0-1,-1 1 0,0-1 0,0 0 0,0 0 0,2-6 1,3-6 3,0 0 1,-1-1 0,4-18 0,-6 20-6,8-41 12,-2-1-1,-2 0 1,1-108-1,-6 70-227,0 62-604,9-48-1,-10 69-240,1 0 1,0 1-1,0-1 0,1 1 0,0 0 1,1 0-1,11-18 0,-10 19-1939,8 8 286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2945,'-14'18'20906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2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1 848,'-16'2'2220,"6"4"-1028,-24-3 12769,25-3-10988,46 0-994,255 0 6977,-335 0-8758,20 0-2870,-3 0-3262,0 0-7852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97 928,'4'0'266,"0"0"0,0 0 0,0 0 0,-1 0 0,1 1-1,0 0 1,0-1 0,-1 1 0,1 1 0,0-1 0,5 3 0,-5 0-61,1 0 1,-1 1-1,0 0 1,0-1-1,0 1 1,5 10-1,19 33 484,-3 0-1,-1 3 0,-3 0 0,-3 0 1,19 78-1,-37-128-715,0 0 0,1 0 0,-1 0 0,1 0 0,-1-1 0,1 1 0,-1 0 0,1 0 0,0 0 0,-1-1-1,1 1 1,0 0 0,-1-1 0,1 1 0,0-1 0,0 1 0,0-1 0,0 1 0,-1-1 0,1 0 0,0 1 0,0-1 0,0 0 0,0 0 0,0 1 0,0-1 0,0 0-1,0 0 1,0 0 0,0 0 0,0 0 0,1-1 0,0 1-81,0 0 0,0-1 0,-1 1-1,1-1 1,0 1 0,0-1 0,-1 1 0,1-1 0,-1 0-1,1 0 1,-1 0 0,1 0 0,-1 0 0,1 0 0,-1 0-1,2-3 1,11-20-501,-2-1-1,0 0 0,-2 0 1,10-36-1,19-112 404,-29 127 269,11-69 802,-21 115-846,0 0 1,1-1 0,-1 1-1,0-1 1,0 1-1,1 0 1,-1-1 0,0 1-1,1 0 1,-1-1-1,0 1 1,1 0 0,-1 0-1,0-1 1,1 1-1,-1 0 1,1 0 0,-1 0-1,0 0 1,1-1-1,-1 1 1,1 0 0,-1 0-1,1 0 1,-1 0-1,0 0 1,1 0 0,-1 0-1,1 0 1,-1 0 0,1 0-1,-1 0 1,1 0-1,-1 1 1,0-1 0,1 0-1,-1 0 1,1 0-1,-1 1 1,0-1 0,1 0-1,-1 0 1,0 1-1,1-1 1,-1 0 0,0 1-1,1-1 1,-1 0-1,0 1 1,0-1 0,1 1-1,15 17 680,-4-1-140,-7-11-381,0 1 0,0 0-1,-1 1 1,0-1 0,0 1 0,0 0 0,2 9 0,16 41 623,6 19-193,-26-68-495,-1-3-155,1 0 0,-1 0 0,1 0 0,0 0 0,1 0 0,3 6 1,-5-11-12,-1 0 1,1-1-1,0 1 1,-1 0-1,1-1 1,0 1-1,0 0 0,0-1 1,0 1-1,0-1 1,0 1-1,0-1 1,0 1-1,0-1 1,0 0-1,0 0 1,0 1-1,0-1 1,0 0-1,0 0 1,0 0-1,0 0 1,0 0-1,0 0 1,0-1-1,0 1 1,0 0-1,0 0 1,0-1-1,0 1 1,0-1-1,0 1 1,0-1-1,0 1 0,0-1 1,0 0-1,0 1 1,-1-1-1,1 0 1,0 0-1,-1 1 1,2-2-1,10-12-345,-1 1 0,0-2-1,-1 1 1,0-1 0,-2-1 0,1 0-1,10-32 1,-10 27 290,11-29 69,-12 28 280,1 0-1,15-26 0,-24 48-207,0-1-1,0 0 0,0 1 0,1-1 0,-1 0 0,0 1 0,0-1 1,1 1-1,-1-1 0,0 1 0,1-1 0,-1 1 0,1-1 0,-1 1 0,1-1 1,-1 1-1,1-1 0,-1 1 0,1 0 0,-1-1 0,1 1 0,0 0 1,-1-1-1,1 1 0,-1 0 0,1 0 0,0 0 0,-1-1 0,1 1 1,0 0-1,-1 0 0,1 0 0,0 0 0,-1 0 0,1 0 0,0 0 0,-1 1 1,1-1-1,0 0 0,-1 0 0,1 0 0,-1 1 0,1-1 0,0 0 1,-1 1-1,1-1 0,-1 0 0,1 1 0,-1-1 0,1 1 0,-1-1 0,1 1 1,-1-1-1,0 1 0,1-1 0,-1 1 0,0-1 0,1 1 0,-1 0 1,0-1-1,0 1 0,1 0 0,-1-1 0,0 2 0,14 44 953,-4 9-428,24 101 346,-29-136-1038,2 0 0,0 0 0,2-1 1,0 0-1,18 26 0,-26-42-39,1 0-1,-1-1 1,1 1 0,0-1-1,0 0 1,0 1 0,0-1-1,1 0 1,-1 0 0,1 0-1,-1-1 1,1 1 0,0-1-1,-1 1 1,1-1 0,0 0-1,0 0 1,0 0 0,0 0-1,0-1 1,0 1 0,0-1-1,0 0 1,0 1 0,0-2-1,0 1 1,0 0 0,4-1-1,26-5-1212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72 1969,'8'-1'-13,"4"-3"4351,12-2 5130,25 6-3616,-28 0-758,-24 30 370,0-27-5436,0 0 0,0 1 1,0-1-1,-1 0 0,0-1 0,0 1 1,1-1-1,-2 0 0,1 0 0,0 0 0,0 0 1,0-1-1,-1 1 0,1-1 0,-1 0 0,-8 0 1,1 1-10,-1-1 0,1-1 0,0 0 1,-1 0-1,-17-4 0,17 0-905,0 0-1,1-1 1,-1 0-1,1 0 1,0-2 0,1 1-1,-17-14 1,27 19 518,0 1 1,1-1 0,-1 0-1,1 0 1,-1 0-1,1 0 1,-1 0 0,1 0-1,0 0 1,-1 0-1,1 0 1,0 0 0,0 0-1,0 0 1,0 0-1,0 0 1,0 0 0,0 0-1,0 0 1,0 0-1,0 0 1,1 0 0,-1 0-1,0 0 1,1 0-1,0-1 1,16-22-8546,0 5 5448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2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1649,'9'-5'9426,"-1"3"-9251,33 1 4630,-28 0-4303,1 0 0,-1 1 0,0 1 1,1 0-1,-1 0 0,0 1 0,0 1 0,0 0 0,21 9 0,-22-5-387,-9-5-89,1 0 0,-1 0 0,0-1-1,1 1 1,-1-1 0,1 0 0,-1 0-1,5 0 1,-5 0-13,-1 0 1,1-1-1,-1 1 0,1 0 1,-1 0-1,1 0 0,-1 1 0,0-1 1,1 1-1,-1-1 0,0 1 1,0 0-1,0 0 0,0 0 1,-1 0-1,1 0 0,0 0 0,-1 0 1,0 0-1,1 1 0,-1-1 1,0 1-1,0-1 0,0 1 0,0-1 1,-1 1-1,1-1 0,-1 1 1,0 0-1,1-1 0,-1 1 1,0 0-1,-1 0 0,1-1 0,-1 6 1,0-4-106,0 1 0,0-1 0,0 0 0,0 0 0,0 1 0,-1-1-1,0 0 1,0 0 0,0 0 0,0-1 0,-1 1 0,0 0 0,1-1 0,-1 0 0,-1 0 0,1 0 0,0 0 0,-1 0 0,1 0 0,-1-1 0,0 0 0,-4 2 0,-51 8-4849,2-10-3982,50-2 7444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2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1409,'86'-10'7574,"-32"11"-4328,21 10 6154,-63-8-7185,1 1-1,-1 0 0,20 10 1,12 14 65,-31-18-2280,-8-7 0,0 1 0,-1-1 0,1 1 0,-1 0 0,0 0 0,7 9 0,-10-11 0,0 0 0,0 1 0,0-1 0,-1 0 0,1 1 0,-1-1 0,1 0 0,-1 1 0,0-1 0,0 0 0,0 1 0,0-1 0,0 0 0,0 1 0,-1-1 0,1 0 0,-1 1 0,0-1 0,0 0 0,1 0 0,-3 3 0,0 1 7,1-1 0,-1-1-1,-1 1 1,1 0 0,-1-1 0,1 0 0,-1 1 0,0-2-1,-1 1 1,1 0 0,-1-1 0,-9 6 0,12-8-40,0 0 0,0 0 0,0 0 1,0-1-1,-1 1 0,1 0 0,0-1 1,0 0-1,0 1 0,-1-1 0,1 0 0,0 0 1,0 0-1,-1 0 0,1-1 0,0 1 1,0-1-1,0 1 0,-1-1 0,1 0 0,0 0 1,0 0-1,0 0 0,0 0 0,0 0 1,1-1-1,-1 1 0,0 0 0,0-1 0,1 0 1,-1 1-1,1-1 0,0 0 0,-1 0 1,-1-3-1,1 1-1281,-1 0 1,1-1 0,0 1-1,0-1 1,1 0 0,-1 0-1,0-6 1,-1-33-12645,3 43 13537,0-7-3039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502 329 704,'-6'0'261,"1"0"-1,-1 0 0,1 0 0,-1 1 0,1 0 1,-1 0-1,1 0 0,0 1 0,0 0 1,-1 0-1,1 0 0,-6 4 0,9-5 30,1 0 0,0 0-1,0 0 1,-1 0-1,1-1 1,0 1 0,-1 0-1,1-1 1,-1 1 0,1-1-1,-1 1 1,1-1 0,-1 0-1,0 0 1,1 0 0,-1 0-1,1 0 1,-3 0 0,3 0-53,1-1 0,-1 1 1,1-1-1,0 0 1,-1 1-1,1-1 0,-1 1 1,1-1-1,0 0 1,-1 1-1,1-1 0,0 0 1,0 1-1,0-1 1,-1 0-1,1 0 0,0 1 1,0-1-1,0 0 1,0 1-1,0-1 0,0 0 1,1 0-1,-1 1 1,0-1-1,0-1 0,11-29 3876,4 3-5500,3 2 1514,0 0 0,2 2-1,1 0 1,1 2 0,1 0 0,1 1 0,0 2 0,2 0 0,0 2-1,37-18 1,-55 31-80,1 0-1,-1 1 1,1 0-1,-1 1 1,1 0 0,0 0-1,0 1 1,0 0-1,0 1 1,0 0-1,0 0 1,0 1-1,10 2 1,-12-1-12,-1 0 1,1 0-1,0 1 1,-1 0-1,0 0 0,0 1 1,0-1-1,0 1 1,0 1-1,-1-1 1,0 1-1,0 0 0,0 0 1,0 1-1,-1-1 1,7 13-1,-1 0-5,-2 0 1,0 1-1,-1 0 1,-1 0-1,-1 1 0,0 0 1,-2 0-1,0 0 0,-1 0 1,-2 39-1,-6 11 56,-24 123 0,21-145-16,-4 13-15,-2-1 0,-2-1 0,-3 0 0,-3-2 0,-2 0 0,-60 97 0,37-89 117,45-62-149,0 0 1,0 0 0,1 0-1,-2 0 1,1-1-1,0 1 1,0-1-1,-1 0 1,0 0 0,1 0-1,-1 0 1,0 0-1,0-1 1,0 0 0,-6 1-1,7-2-22,1 0 0,-1-1 1,0 1-1,1-1 0,0 0 0,-1 0 0,1 0 0,-1 0 0,1 0 0,0 0 1,0-1-1,-1 1 0,1-1 0,0 1 0,1-1 0,-1 0 0,0 0 1,0 0-1,1 0 0,-1 0 0,1 0 0,0 0 0,-1-1 0,1 1 0,0 0 1,0-1-1,1 1 0,-1-1 0,0 1 0,1-1 0,0 0 0,-1-4 0,-1-9-11,1-1-1,1 0 0,3-28 1,-2 25 6,2 1 0,0-1 0,1 1 0,1 0 0,1 0 0,0 0 0,2 1 0,0 0 0,1 0 1,1 1-1,0 0 0,1 1 0,1 0 0,1 1 0,0 0 0,17-14 0,-25 25 28,1 0 0,0 0 0,0 0-1,0 1 1,0 0 0,1 0 0,-1 0 0,1 1 0,0 0-1,0 0 1,0 1 0,0 0 0,0 0 0,0 0 0,0 1-1,0 0 1,0 1 0,0 0 0,0 0 0,0 0 0,9 4-1,-4-1 37,-1 1 0,0 0-1,0 1 1,-1 0 0,0 1 0,0 0-1,0 0 1,-1 1 0,0 1-1,0 0 1,8 11 0,6 11 22,-1 0 0,-1 2 0,-2 0 0,-2 1 0,-1 1 0,-1 1 0,-2 0 0,-2 1 0,12 64 0,-19-73-23,-1 1 0,-1 0 0,-1-1 0,-2 1 0,-1 0 0,-1-1 0,-1 1 0,-2-1 0,0 0 0,-2 0 0,-1-1 0,-2 0 0,-20 38 0,16-38 85,-1-1 1,0-1-1,-2 0 0,-1-1 1,-1-1-1,-1-1 1,-32 25-1,30-28-89,-1-1 0,-1-1 0,0-2-1,-1 0 1,-1-2 0,0 0 0,-1-2 0,0-1 0,-1-2 0,0 0 0,0-2 0,-1-2-1,-39 2 1,-117-11 96,155 2-168,0-2 0,0-1 0,-53-17 0,63 16-244,1 1-22,-1-2 0,-26-14 1,41 18-567,-1 0 0,0-1 0,1 0 0,0 0 0,-11-12 0,15 15 453,1 0 0,0 0 0,-1 0 0,1 0 0,0 0 0,0 0 0,0 0 0,0 0 0,1-1 0,-1 1 0,1 0 0,-1 0 0,1-1-1,0 1 1,0 0 0,0-1 0,0 1 0,0-1 0,0 1 0,1 0 0,-1-1 0,1 1 0,-1 0 0,1 0 0,2-4 0,2-3-995,0 0 1,1 1-1,0-1 0,11-11 1,16-15-2847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3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271 131 688,'-162'0'3922,"161"0"-2849,4-11-996,7 2-52,1 0-1,0 1 1,0 0 0,1 1-1,0 0 1,0 1 0,18-6-1,2 0 96,1 1-1,1 2 0,57-9 1,-79 17-62,0-1-1,0 2 1,0 0 0,0 0 0,-1 1 0,1 1-1,0 0 1,-1 1 0,1 0 0,-1 0 0,0 1 0,0 1-1,0 0 1,16 10 0,-21-10 8,-1 0 0,0 1 0,0 0 0,0 0 0,-1 0 0,0 1 0,0-1 0,0 1 0,-1 0 0,0 0 0,-1 0 0,1 0 0,-1 1-1,-1-1 1,1 1 0,-1-1 0,-1 1 0,1 7 0,0 7 23,-2 0-1,0 0 1,-1 0 0,-1 0-1,-6 21 1,-1-11 3,-1 0 0,-2-1 0,-1-1 0,-1-1 1,-1 0-1,-34 45 0,22-39 108,0-1 0,-3-2 1,0 0-1,-53 39 0,71-62-108,6-2-18,0-1 0,-1 0 0,0-1 0,0 1 0,0-2 0,0 1 0,-1-1 0,0 0 0,0-1 0,0 0 0,0-1 0,-15 3 0,23-5-71,1 0 0,-1 0 0,0 0 0,1 0 0,-1 0 0,0 0 0,1 0 0,-1 0 0,0 0 0,1 0 0,-1 0 0,0-1 0,1 1 0,-1 0 0,0 0 0,1-1 0,-1 1 0,1-1 0,-1 1 0,0 0 0,1-1 0,-1 1 0,1-1 0,-1 1 0,1-1 0,0 1 0,-1-1 0,1 1 0,-1-1 0,1 0 1,0 1-1,0-1 0,-1 0 0,1 1 0,0-1 0,0 0 0,0 1 0,0-1 0,0 0 0,0 1 0,0-1 0,0 0 0,0 1 0,0-1 0,0 0 0,0 1 0,0-1 0,0 0 0,1 1 0,-1-1 0,0 0 0,1 0 0,0-2-5,1 0 0,-1 0 0,1 0 0,0 0 0,0 0 0,0 0 0,0 0 0,0 1 0,1-1 0,2-2 0,9-4 10,0 1 0,1 0-1,0 0 1,0 2-1,0 0 1,1 0 0,0 2-1,0 0 1,0 0-1,0 2 1,1 0-1,-1 1 1,1 0 0,0 2-1,-1 0 1,1 1-1,-1 0 1,24 8-1,-14-3 67,-1 1-1,0 1 1,0 1-1,-1 1 1,-1 2-1,0 0 1,-1 2-1,0 0 1,-1 1-1,34 35 1,-46-42 21,-2 0 1,1 1-1,-1 0 1,-1 0-1,0 1 1,0-1-1,-1 1 1,0 1-1,-1-1 1,0 1-1,-1-1 1,0 1-1,-1 0 1,-1 0-1,0 0 1,0 0-1,-1 0 1,-1 1-1,0-1 1,0 0-1,-1 0 1,-1 0-1,0-1 1,-1 1-1,0-1 1,0 1-1,-2-1 1,1-1-1,-1 1 1,-1-1-1,0 0 1,0 0-1,-10 9 1,5-6-14,-2-1 0,1 0-1,-2 0 1,0-2 0,0 0 0,0 0 0,-2-2 0,1 0 0,-32 11 0,19-11-60,0-2-1,-1 0 1,0-2 0,0-1 0,-35-2-1,10-1-402,-1-2-1,-84-14 1,56 6-2009,28 10-3619,44 1 3622,9 8 140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3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160 730 416,'-52'-27'1452,"50"25"-1389,0 0 0,0 1 0,0-1 0,0 0 0,1 0 0,-1 0 1,1 0-1,-1-1 0,1 1 0,0 0 0,0-1 0,0 1 1,0 0-1,0-1 0,1 1 0,-1-1 0,1 0 0,0 1 1,-1-1-1,2-4 0,-2-2 88,1 0 0,0-1 0,1 1 0,0 0 0,3-14 1,36-81 924,-16 46-528,-8 23-219,0 0 0,2 1 0,2 1 0,1 0 0,1 2 0,2 1-1,1 1 1,2 0 0,0 2 0,50-36 0,-71 58-242,0 0 0,1 1 0,-1 0-1,1 0 1,0 1 0,0 0 0,1 0 0,-1 1 0,1 0 0,-1 0 0,1 1 0,0 0-1,-1 0 1,1 0 0,0 1 0,0 1 0,0-1 0,-1 1 0,1 1 0,0-1 0,-1 1-1,1 0 1,-1 1 0,0 0 0,0 0 0,0 1 0,0 0 0,0 0 0,-1 0 0,0 1-1,0 0 1,0 0 0,0 0 0,-1 1 0,0 0 0,4 7 0,4 8 80,-2 0 0,-1 1 1,-1 0-1,-1 1 0,-1 0 0,0 0 1,-2 1-1,-1 0 0,2 42 1,-4-2 136,-3 0 0,-13 94 0,-4-51 575,-5-1 1,-5-1-1,-4-2 1,-5-1 0,-82 160-1,76-180 359,-88 127 0,108-177-751,-1-2-1,-2-1 0,-1 0 0,-2-2 1,0-2-1,-51 35 0,77-58-456,0 0 1,0-1-1,0 1 0,0-1 1,0 1-1,0-1 0,-1 0 1,1 0-1,-1 0 1,1 0-1,-1-1 0,1 0 1,-1 1-1,1-1 0,-1-1 1,1 1-1,-1 0 0,1-1 1,-5-1-1,6 1-20,0 0 1,-1-1-1,1 1 0,0-1 1,0 1-1,0-1 0,0 0 1,0 0-1,1 0 0,-1 0 1,1 0-1,-1-1 0,1 1 1,0 0-1,-1-1 0,1 1 1,1 0-1,-1-1 0,0 1 1,0-1-1,1 0 0,0 1 0,-1-1 1,1 0-1,0 1 0,1-5 1,0-2 1,0 0-1,0 0 1,1 1 0,1-1-1,-1 1 1,1-1 0,1 1 0,-1 0-1,2 0 1,-1 0 0,11-13 0,8-8 122,39-39 0,-56 62-116,7-6 134,1 0 0,0 1 0,1 1 0,0 0 0,1 1 0,0 1 0,0 0 0,1 1 0,0 1 1,0 1-1,0 0 0,37-4 0,12 2 543,1 3-1,80 6 1,-43 1-554,341-10 83,-417 6-173,1 0 1,51-10 0,-67 8-551,-1 0 0,1-1 0,-1 0 0,0-1 0,0-1 0,-1 1 0,1-2 0,15-11 0,-23 15-212,-1 0-1,0 0 1,0 0-1,0-1 0,0 1 1,-1-1-1,0 1 0,1-1 1,-1 0-1,0 0 1,-1 0-1,1 0 0,-1 0 1,0 0-1,0 0 1,0-1-1,0 1 0,-1 0 1,1-1-1,-1 1 1,0 0-1,-1-1 0,1 1 1,-1 0-1,-2-7 1,-11-26-3545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4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122 231 128,'-19'0'1243,"14"0"-262,-1-1 1,0 2-1,1-1 1,-1 0-1,1 1 1,-1 0-1,-10 3 1,16-3-836,-1 0 1,1 0 0,-1 0-1,1 0 1,-1 0-1,1 0 1,0 0-1,-1 0 1,1 0 0,0 1-1,0-1 1,0 0-1,0 0 1,0 0-1,0 2 1,-1-2 90,0 0 1,0 0-1,0 0 0,0 0 1,0-1-1,0 1 0,0 0 1,0-1-1,0 1 0,0-1 1,-1 1-1,1-1 0,0 0 1,0 1-1,-1-1 0,1 0 1,0 0-1,0 0 0,-2 0 0,2 0-84,0 0 0,1 0-1,-1 0 1,0 0-1,0 0 1,-14 12 12591,17-13-12735,0 1 1,-1 0-1,1-1 0,0 1 1,-1-1-1,1 1 1,-1-1-1,1 0 1,-1 1-1,1-1 0,-1 0 1,1 0-1,-1 0 1,0 0-1,0 0 0,2-2 1,18-12 40,104-35 47,143-36-1,10-8-179,-259 88 95,1 2-1,-1 1 1,1 0 0,20 1 0,-38 2 593,-2 14-458,1-5 19,-1 1 0,0-1 0,-1 1 1,0-1-1,0 1 0,-1-1 0,0 0 1,-1 1-1,-7 16 0,-45 81-166,-74 131 0,82-149 0,-9 15 0,-101 143 0,71-138 0,7 5 0,73-112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4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312 328 32767,'1'-9'0,"1"0"0,0 0 0,1 1 0,0-1 0,0 0 0,1 1 0,0 0 0,1 0 0,0 0 0,0 0 0,0 1 0,9-9 0,17-29 0,-23 30 0,1 1 0,1 0 0,0 1 0,1 0 0,0 1 0,1 0 0,14-12 0,-18 18 0,0 1 0,0 0 0,0 0 0,1 0 0,0 1 0,-1 1 0,1 0 0,1 0 0,-1 0 0,0 1 0,1 1 0,-1-1 0,13 1 0,-5 1 0,-9-1 0,0 0 0,1 1 0,-1 0 0,0 1 0,1-1 0,-1 2 0,0-1 0,0 1 0,0 0 0,0 1 0,0 0 0,0 0 0,-1 1 0,0 0 0,1 0 0,8 8 0,1 1 0,-3-3 0,-2 1 0,20 20 0,1 4 0,-24-27 0,-1 1 0,0-1 0,12 20 0,-13-18 0,-1 0 0,0 1 0,0 0 0,-1 0 0,-1 0 0,0 0 0,0 1 0,-1 0 0,-1 0 0,0 0 0,-1 0 0,1 16 0,-2 2 0,-1-1 0,-10 58 0,7-71 0,-1 0 0,0 0 0,-1 0 0,-1-1 0,0 0 0,-18 27 0,19-33 0,-3 5 0,0-1 0,-1 0 0,0-1 0,-13 12 0,-5 4 0,21-20 0,0-1 0,-1 0 0,0 0 0,0 0 0,-10 5 0,-7 3 0,-1-1 0,0-1 0,0-1 0,-2-2 0,1 0 0,-1-2 0,-48 8 0,11-10 0,-79-3 0,110-3 0,23-1 0,0-1 0,0 0 0,0-1 0,0 0 0,0 0 0,1-1 0,-17-8 0,-5-10 0,17 15 0,14 3 0,-2 1 0,-49-26 0,41 26 0,5 1 0,1 0 0,-1 1 0,0-1 0,0 2 0,1-1 0,-7 0 0,4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4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32767,'203'18'0,"-109"-17"0,-20 1 0,134-14 0,-180 6-1673,15-14-4964,-41 19 6395,-1 0 1,0 0-1,1 1 0,-1-2 1,0 1-1,0 0 0,0 0 1,1 0-1,-1 0 0,-1-1 0,1 1 1,0 0-1,0-1 0,0 1 1,-1-1-1,1 1 0,-1-1 1,1 0-1,-1 1 0,1-1 0,-1 1 1,0-1-1,0 0 0,0 1 1,0-1-1,0 1 0,0-1 1,0 0-1,-1 1 0,1-1 0,-1 1 1,1-1-1,-1 1 0,1-1 1,-1 1-1,0-1 0,0 1 1,0-1-1,0 1 0,0 0 0,0 0 1,0-1-1,-1 0 0,-23-33-8279,10 25 3236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2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226 249 528,'-39'-84'1934,"38"80"-1798,0 0-1,-1-1 1,2 1-1,-1 0 1,0 0-1,1 0 1,0-1-1,-1 1 1,2 0-1,-1 0 1,2-8-1,0-10 939,-2 18-838,0 0 0,1 0-1,0 0 1,0 0-1,0 0 1,0 0 0,1 0-1,-1 0 1,3-4-1,-2 5 85,0-1-1,-1 1 1,1-1-1,-1 1 1,0-1 0,0 0-1,1-12 11392,-2 27-10681,0 40 25,-2 0 0,-3-1 0,-12 64 0,8-75-549,-5 68 0,4-20-56,-7 20-92,-25 228 680,17-114-390,5-54 318,5-63-201,0-45-150,4-24-416,5-26-199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 1377,'-18'-16'1504,"17"31"680,3 16-1462,-2 367 8125,0-1-5812,0-364-2996,2 0-1,1-1 1,2 1-1,9 32 1,-13-63-65,-1 0 1,1-1 0,-1 1 0,1 0 0,-1 0 0,1 0 0,0-1 0,0 1 0,0 0-1,0-1 1,0 1 0,0-1 0,1 1 0,-1-1 0,0 0 0,1 1 0,-1-1 0,4 2-1,-4-3-55,0 0 0,0-1-1,0 1 1,0 0-1,-1 0 1,1-1 0,0 1-1,0 0 1,0-1 0,0 1-1,0-1 1,-1 1-1,1-1 1,0 1 0,0-1-1,-1 1 1,1-1-1,0 0 1,-1 0 0,1 1-1,0-1 1,-1 0 0,0 0-1,1 0 1,-1 0-1,1 1 1,-1-1 0,0 0-1,1 0 1,-1 0 0,0 0-1,0 0 1,0 0-1,0 0 1,0-1 0,3-13-765,-2 0 1,1-1 0,-2 1-1,-2-28 1,1-26-304,5 31 700,3-41-316,33-145 1,-33 200 763,0 1 0,1 0 1,2 1-1,0 0 1,1 0-1,1 1 0,1 1 1,1 0-1,1 1 1,25-26-1,-37 42 44,-1 0 0,1 0 1,0 0-1,1 0 0,-1 0 0,0 1 1,1 0-1,-1 0 0,1 0 1,0 0-1,0 0 0,0 1 0,-1-1 1,2 1-1,-1 0 0,0 0 0,0 1 1,0-1-1,0 1 0,0 0 0,1 0 1,-1 1-1,0-1 0,0 1 0,0 0 1,0 0-1,5 2 0,-4 0 51,0 0 0,0 1-1,0-1 1,-1 1-1,0 0 1,0 1 0,0-1-1,0 1 1,-1 0 0,1 0-1,-1 0 1,-1 0 0,1 0-1,-1 1 1,1-1 0,-2 1-1,1 0 1,0 5 0,1 2 24,-1 0-1,-1 0 1,-1 0 0,0 0 0,0 0 0,-1 0 0,-1 0 0,0 0 0,-1 0 0,0-1 0,-1 1 0,-1-1 0,-9 20 0,5-15-148,-1 0 0,0-1 0,-2 0 0,0 0 0,0-1 0,-1-1 0,-1 0 0,-21 16 1,34-29-115,-1 1 1,0-1 0,0 1 0,0-1 0,0 0 0,0 0 0,0 0 0,0 0-1,0-1 1,0 1 0,0 0 0,0-1 0,-1 1 0,1-1 0,0 0 0,0 0 0,-1 0-1,1 0 1,0 0 0,0 0 0,-1-1 0,1 1 0,-4-2 0,2 0-276,0-1 0,1 1 0,-1-1 1,1 0-1,-1 0 0,1 0 1,0 0-1,0 0 0,0-1 0,-4-6 1,-10-17-1279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2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1300 32767,'1'-23'0,"1"-1"0,1 0 0,1 1 0,1 0 0,1 0 0,11-27 0,66-130 0,-5 11 0,76-203 0,-71 175 0,-37 96 0,-11 41 0,-23 40 0,-10 17 0,-2 3 0,1-1 0,-1 1 0,0-1 0,0 1 0,1-1 0,-1 1 0,1 0 0,-1-1 0,0 1 0,1-1 0,-1 1 0,1 0 0,-1-1 0,1 1 0,-1 0 0,1-1 0,-1 1 0,1 0 0,-1 0 0,1 0 0,0-1 0,-1 1 0,1 0 0,-1 0 0,1 0 0,-1 0 0,1 0 0,0 0 0,-1 0 0,1 0 0,-1 0 0,1 0 0,0 1 0,-1-1 0,2 0 0,18 1 0,-1 4-3524,-26 6-4391,-16 5-1762,8-8 6307,-47 25-1557,34-21 3302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2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0 960,'-2'3'165,"-1"1"0,1-1 0,0 1-1,0-1 1,1 1 0,-1 0 0,1-1-1,-1 1 1,1 0 0,0 0-1,0 0 1,1 0 0,-1 7 0,3 62 3076,0-33-745,1-17-1215,1 0-1,1-1 1,1 0-1,1 0 1,0-1 0,2 0-1,20 36 1,-18-39-552,0-2 0,0 1 1,2-2-1,0 1 0,0-2 1,2 0-1,0 0 0,0-2 1,31 20-1,-4-8 1346,1-1 0,85 31 0,-99-45-2075,50 10 0,-32-9 0,0-8-1469,-27-2-159,-28 0-411,6 0 1293,0 0-1,0 0 1,0-1 0,0 1-1,1 0 1,-1-1-1,0 1 1,0-1-1,0 0 1,1 0-1,-1 0 1,0 0-1,1 0 1,-3-2 0,2 1 129,0 0 0,0 0 0,0 0 1,0-1-1,1 1 0,0 0 1,-1-1-1,1 1 0,0-1 1,0 1-1,0-1 0,0 0 1,0-5-1,0-20-3134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2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76 1153,'-13'-13'856,"10"11"-554,0-1 1,0 1-1,0-1 0,0 0 1,0 0-1,1 0 1,-1 0-1,1-1 1,0 1-1,0-1 0,0 1 1,0-1-1,1 0 1,0 0-1,-1 0 1,0-6 4516,5 51 1053,86 182 2759,8 23-4833,-78-191-3287,-2-6 252,-1 0-1,13 75 1,-27-95-763,-2-25 0,-2-17 0,-14-45 0,12 45 0,0 1 0,1-1 0,-2-18 0,0-11 0,3-1 0,1 1 0,2-1 0,2 1 0,2-1 0,2 1 0,18-63 0,-20 90 0,2 0 0,0 0 0,1 1 0,0 0 0,1 1 0,0 0 0,1 0 0,1 1 0,17-16 0,-25 26 0,1-1 0,-1 1 0,1-1 0,0 1 0,0 0 0,0 1 0,0-1 0,0 1 0,0-1 0,1 1 0,-1 0 0,0 1 0,1-1 0,-1 1 0,0 0 0,1 0 0,-1 0 0,1 1 0,-1 0 0,0-1 0,0 1 0,1 1 0,-1-1 0,0 1 0,0-1 0,0 1 0,0 0 0,-1 1 0,1-1 0,0 1 0,4 4 0,4 4 0,0 1 0,0 0 0,-1 0 0,-1 2 0,0-1 0,-1 1 0,8 18 0,10 15 0,-2 2 0,-3 0 0,-2 2 0,-2 0 0,12 58 0,-25-90 0,1 1 0,13 31 0,-6-18 0,-13-32 0,1-1 0,-1 1 0,1-1 0,-1 1 0,0-1 0,1 1 0,-1-1 0,1 1 0,0-1 0,-1 1 0,1-1 0,-1 0 0,1 1 0,0-1 0,-1 0 0,1 1 0,-1-1 0,1 0 0,0 0 0,-1 0 0,1 0 0,0 0 0,-1 0 0,1 0 0,0 0 0,0 0 0,-1 0 0,1 0 0,0 0 0,-1 0 0,1 0 0,0-1 0,-1 1 0,1 0 0,-1 0 0,1-1 0,0 1 0,-1-1 0,1 1 0,-1 0 0,1-1 0,-1 1 0,1-1 0,-1 1 0,1-1 0,-1 0 0,1 0 0,7-12 0,0 0 0,-1 0 0,0-1 0,-1 0 0,0 0 0,-1 0 0,-1-1 0,0 0 0,2-24 0,15-47 0,3 14 0,46-122 0,-58 169 0,0 0 0,1 1 0,2 1 0,0 0 0,29-31 0,-40 49 0,1 1 0,-1 0 0,1 0 0,0 0 0,1 0 0,-1 1 0,11-5 0,-14 7 0,-1 0 0,1 1 0,0-1 0,0 1 0,-1-1 0,1 1 0,0 0 0,0 0 0,-1 0 0,1 0 0,0 0 0,0 0 0,0 0 0,-1 0 0,1 1 0,0-1 0,-1 1 0,1-1 0,0 1 0,-1 0 0,1 0 0,0 0 0,-1 0 0,0 0 0,1 0 0,-1 0 0,1 0 0,-1 0 0,0 1 0,0-1 0,0 0 0,0 1 0,0-1 0,1 4 0,18 37 0,-1 1 0,-3 0 0,16 71 0,17 43 0,-28-98 0,-11-28 0,1-1 0,2 0 0,19 33 0,-16-37 0,59 88 0,-66-103 0,0 0 0,1 0 0,1-1 0,0 0 0,0-1 0,1-1 0,16 10 0,-23-15 0,0-1 0,0 0 0,0 0 0,0 0 0,1-1 0,-1 0 0,1 0 0,-1 0 0,0-1 0,1 0 0,-1 0 0,1 0 0,-1-1 0,1 1 0,-1-1 0,10-3 0,-12 2 0,1 1 0,-1 0 0,0-1 0,0 1 0,-1-1 0,1 0 0,0 0 0,0 0 0,-1 0 0,1-1 0,-1 1 0,0-1 0,0 1 0,0-1 0,0 0 0,0 0 0,-1 0 0,1 0 0,-1 0 0,1 0 0,-1 0 0,0 0 0,-1-1 0,1 1 0,-1 0 0,1-1 0,-1-4 0,-1-26-3584,1 24 1238,-1 0 0,-1 0 0,0 0 0,0 0 0,-1 0 0,-4-11 0,-10-8-3212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5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219 655 944,'-27'-117'1687,"-4"-8"5012,63 232 1829,24 152 0,-11 130-2452,-29 10-9121,-13-6-7259,-3-353 8900,-6-76-4200,-13-19 2166,0 5 1473,4-19 363,4 1 0,-5-81 0,1 1 760,-18-114 222,-62-360 1517,87 588-326,-27-143 951,31 143 2279,-1-46 0,19 237 3688,0 10-4301,-14-49-1756,-18 130-1,-4-57-882,3 213 1,20-420-925,0 0-1,1 0 1,1 0-1,10-29 1,7-41-589,-3-122-137,-13-267 1,-6 249 940,2-7 594,0 80 2813,0 153-3206,0-1-1,0 1 1,0-1-1,1 1 1,-1-1 0,0 1-1,0-1 1,1 1-1,-1-1 1,0 1-1,1-1 1,-1 1-1,1-1 1,-1 1-1,0 0 1,1-1-1,-1 1 1,1-1-1,-1 1 1,1 0-1,-1 0 1,1-1-1,-1 1 1,1 0-1,-1 0 1,1 0-1,0 0 1,-1 0 0,1 0-1,-1-1 1,1 1-1,0 1 1,-1-1-1,1 0 1,-1 0-1,1 0 1,-1 0-1,1 0 1,-1 0-1,1 1 1,0-1-1,-1 0 1,1 0-1,-1 1 1,1-1-1,-1 0 1,0 1-1,1-1 1,-1 0-1,1 1 1,-1-1 0,1 2-1,10 8 441,-1 1 1,0 0-1,13 19 1,8 10 4,102 138 154,-76-110-608,-4 3 0,47 80 0,-73-107-64,24 47-1323,-49-87 1066,-2-3 199,0 0 0,0-1 0,1 1 0,-1 0 0,0 0 0,1 0 0,-1 0 0,1 0 0,-1-1 0,1 1 0,-1 0 0,1 0 0,-1-1 0,1 1 0,0 0 0,-1-1 0,1 1 0,0-1 0,0 1 0,-1-1 0,1 1 0,0-1 0,1 1 0,-4-12-8023,-55-45-2822,34 36 8928,6 0-29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5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84 279 576,'-10'-21'326,"4"9"-43,0 0 1,-1 0-1,-13-18 1,15 22 155,0-1 1,0 0 0,1 0 0,0 0 0,1 0 0,0-1 0,-2-12 0,5 20 272,12 6 1363,-4 2-1645,0 0 0,0 1 0,-1 0-1,0 0 1,0 1 0,-1 0 0,10 15-1,35 70 1384,-38-67-1394,126 292 1645,-69-144-1770,2 33-235,-59-184 18,-13-23-73,0-1 0,0 1 1,0 0-1,0 0 0,0-1 1,0 1-1,0 0 1,0 0-1,0 0 0,0-1 1,0 1-1,1 0 0,-1 0 1,0-1-1,0 1 1,0 0-1,0 0 0,0 0 1,1 0-1,-1-1 1,0 1-1,0 0 0,0 0 1,0 0-1,1 0 0,-1 0 1,0-1-1,0 1 1,1 0-1,-1 0 0,0 0 1,0 0-1,0 0 0,1 0 1,-1 0-1,0 0 1,0 0-1,1 0 0,-1 0 1,0 0-1,0 0 0,1 0 1,-1 0-1,0 0 1,0 0-1,1 0 0,-1 1 1,0-1-1,0 0 0,0 0 1,1 0-1,-1 0 1,0 0-1,0 1 0,0-24 11,1-41-18,-16-125-1,6 132-19,3 0 0,1-97 0,7 124 23,0 1 0,2-1 0,1 1 0,1 0 0,2 1 0,1-1 0,13-27 0,-21 51 33,2 1 0,-1-1-1,0 1 1,1 0 0,0 0 0,0 0 0,0 1 0,0-1-1,1 1 1,-1 0 0,1-1 0,5-2 0,-6 5 49,1-1 0,-1 1 0,0 0 1,1 0-1,-1 0 0,1 0 1,-1 1-1,1 0 0,-1-1 1,1 1-1,-1 1 0,1-1 0,0 0 1,-1 1-1,0 0 0,1-1 1,-1 2-1,6 1 0,2 3 183,-1 0 0,1 0 0,-1 1 0,-1 1 0,1 0-1,-1 0 1,-1 0 0,0 1 0,0 1 0,0 0 0,10 17 0,6 15 556,31 66 0,-25-31-502,-23-56-307,1 1-1,1-1 1,17 28 0,-5-14-323,-12-20-410,0-1 0,1 1 1,12 13-1,-21-27 552,1 0 1,-1 0-1,0 0 0,1 0 0,-1 0 0,0 0 1,1 0-1,-1 0 0,1-1 0,-1 1 1,1-1-1,0 1 0,-1-1 0,1 1 0,0-1 1,-1 0-1,1 0 0,-1 0 0,1 0 1,0 0-1,-1 0 0,1 0 0,0-1 0,-1 1 1,1-1-1,0 1 0,-1-1 0,1 1 0,-1-1 1,1 0-1,-1 0 0,0 0 0,1 0 1,-1 0-1,0 0 0,0 0 0,1 0 0,-1-1 1,0 1-1,0 0 0,1-3 0,6-6-879,0-1-1,-1 0 0,10-23 0,-15 32 835,7-21-408,0 0 1,-1-1 0,-2 1 0,0-1 0,-2-1 0,3-35 0,-5-157 170,-4 120 677,2 21 1468,0 76-1657,0 0 1,1 0-1,-1-1 0,0 1 1,0 0-1,0 0 1,0 0-1,0 0 0,1-1 1,-1 1-1,0 0 1,0 0-1,0 0 0,1 0 1,-1 0-1,0-1 1,0 1-1,0 0 0,1 0 1,-1 0-1,0 0 1,0 0-1,1 0 0,-1 0 1,0 0-1,0 0 1,0 0-1,1 0 1,-1 0-1,0 0 0,0 0 1,1 0-1,-1 0 1,0 0-1,0 0 0,0 0 1,1 1-1,-1-1 1,0 0-1,0 0 0,0 0 1,1 0-1,-1 0 1,0 0-1,0 1 0,0-1 1,0 0-1,1 0 1,-1 0-1,0 1 0,0-1 1,0 0-1,12 17 1186,-2 1 1,0 0-1,-1 1 0,-1 0 0,0 0 1,9 40-1,-7-25-29,17 40 1,-21-62-992,2 9 78,2 0 1,1-1-1,0 0 0,27 34 0,-33-49-262,-1 0 0,1 0 0,1-1 0,-1 0 0,0 0 0,1 0 0,0-1 0,0 1 0,0-2 0,0 1 0,0-1 0,1 1 0,-1-2 0,1 1 0,-1-1 0,1 0 0,0 0 0,0-1 0,-1 0 0,1 0 0,8-2 0,-8 1-18,-1 0 0,0-1 0,1 1 0,-1-2-1,0 1 1,0-1 0,0 0 0,0 0 0,-1 0-1,1-1 1,-1 0 0,9-8 0,2-4-40,-2-1 0,19-26-1,-21 27 6,4-7 37,-1 0 1,-1 0-1,-1-1 0,-1-1 0,-1 0 1,-1-1-1,-1 0 0,-2 0 1,0-1-1,-2 0 0,-1 0 0,0-36 1,-4 62-42,0 0 0,0 0 0,0-1 0,0 1 1,0 0-1,0 0 0,-1 0 0,1-1 0,-1 1 1,1 0-1,-1 0 0,1 0 0,-1 0 0,1 0 1,-1 0-1,0 0 0,0 0 0,1 0 0,-1 0 1,0 0-1,0 0 0,0 1 0,0-1 0,0 0 1,0 1-1,0-1 0,-1 1 0,1-1 0,0 1 1,0-1-1,0 1 0,0 0 0,-1-1 1,1 1-1,0 0 0,0 0 0,0 0 0,-1 0 1,-1 1-1,-8-1-1096,0 2 0,-1 0 0,-19 6 1,-5-1-3388,23-6 2915,-26-5-2561,14-10 1915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5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29 864,'-28'-22'753,"4"15"-97,7 7 705,17 7-513,0 25 80,0 4-127,17 3-113,7 0-224,8 0-240,2 0-143,11 0-450,-10-11-511,6 1-433,-9-1-143,2-7 127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0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1 317 544,'4'1'169,"0"0"0,1 0 0,-1 0 0,0 0-1,1 1 1,-1 0 0,0 0 0,0 0 0,0 0 0,-1 1 0,1-1-1,0 1 1,-1 0 0,0 0 0,0 0 0,0 1 0,0-1-1,4 7 1,7 10 982,0 2-1,11 24 1,-15-27-485,27 58 2533,39 117 0,-73-186-3116,18 53 298,24 62 114,-40-111-671,1-1-1,0 1 1,0-1 0,2-1 0,-1 1-1,1-1 1,15 14 0,-22-23 134,-1-1 1,0 0-1,0 1 1,1-1-1,-1 0 1,1 1-1,-1-1 1,0 0-1,1 0 1,-1 1-1,0-1 1,1 0-1,-1 0 1,1 0-1,-1 1 1,1-1-1,-1 0 1,1 0-1,-1 0 1,1 0-1,-1 0 1,0 0-1,1 0 1,-1 0-1,1 0 1,-1 0-1,1 0 1,-1 0-1,1-1 1,-1 1-1,1 0 1,-1 0-1,0 0 1,1 0-1,-1-1 1,1 1-1,-1 0 1,0-1-1,1 1 1,-1 0-1,0-1 1,1 1-1,-1 0 1,0-1-1,0 1 1,1 0-1,-1-1 1,0 1-1,0-1 1,0 1-1,1-2 1,4-21-678,-5 22 648,5-71-903,-6-98 1,-2 59 1327,1 75 17,1 27-94,1 0 0,-1 0 0,1 0 0,1 1 0,-1-1 1,4-14-1,-3 22-233,-1 1 1,0 0 0,0-1 0,1 1-1,-1 0 1,0-1 0,0 1-1,1 0 1,-1 0 0,0-1 0,1 1-1,-1 0 1,0 0 0,1 0 0,-1 0-1,0-1 1,1 1 0,-1 0-1,0 0 1,1 0 0,-1 0 0,0 0-1,1 0 1,-1 0 0,1 0 0,-1 0-1,0 0 1,1 0 0,-1 0-1,0 0 1,1 0 0,-1 1 0,1-1-1,-1 0 1,0 0 0,1 0 0,-1 0-1,0 1 1,0-1 0,1 0-1,-1 0 1,0 1 0,1-1 0,-1 0-1,0 0 1,1 1 0,15 15 940,-15-15-898,20 26 404,-2 2-1,0 0 0,-2 0 0,-1 2 0,20 56 1,-16-39-419,40 72 1,-46-98-120,-11-14-46,1-1-1,0 1 1,1-1-1,0 0 1,0 0-1,0-1 1,1 1-1,0-1 1,0-1 0,1 1-1,0-1 1,11 7-1,-16-11 27,0-1 0,-1 1 0,1-1 0,0 1 0,-1-1 0,1 0 0,0 0 0,0 0 0,-1 0 0,1 0 0,0 0 0,0 0 0,-1-1 0,1 1 0,0-1-1,-1 1 1,1-1 0,-1 0 0,1 1 0,-1-1 0,1 0 0,-1 0 0,1 0 0,-1 0 0,2-2 0,28-35-753,-19 21 630,11-13 185,-2-1-1,-2-1 1,0-1 0,-3-1-1,0-1 1,-2 0 0,-2 0-1,-1-2 1,-2 1 0,7-57-1,2-21 1300,-11 93 44,-6 20-1298,-1 1-1,1 0 0,-1 0 0,0 0 1,1 0-1,-1 0 0,0 0 0,1 0 1,-1 0-1,0 0 0,1 0 0,-1 0 1,0 0-1,1 0 0,-1 1 0,0-1 0,1 0 1,-1 0-1,0 0 0,1 0 0,-1 1 1,0-1-1,1 0 0,-1 0 0,0 0 1,0 1-1,1-1 0,-1 0 0,0 1 1,0-1-1,0 0 0,1 1 0,-1-1 0,23 45 1954,-15-26-1666,5 6 78,83 141 1439,-93-162-1806,1 0-1,-1 0 1,1-1 0,-1 1 0,1-1 0,0 0-1,1 0 1,-1 0 0,0-1 0,1 0 0,0 1-1,-1-1 1,1-1 0,0 1 0,0-1-1,0 0 1,0 0 0,0 0 0,5-1 0,-6 0-29,0 0 1,-1 0-1,1-1 1,0 1-1,-1-1 1,1 0-1,0 0 1,-1 0-1,1-1 1,-1 1-1,0-1 1,0 0-1,1 0 1,-1 0-1,0 0 1,0-1-1,-1 1 1,1-1-1,-1 0 1,1 0-1,-1 1 1,0-2-1,0 1 1,0 0-1,0 0 1,-1-1-1,3-4 1,3-17-56,-1 0 1,-1-1 0,-2 1-1,0-1 1,-1 0 0,-3-29-1,1 50 55,-1-1 0,0 1-1,0 0 1,0-1 0,0 1-1,-1 0 1,0 0 0,0 0 0,-1 0-1,1 1 1,-1-1 0,-6-8-1,8 12 5,0 0 0,0 0 0,0-1 0,0 1 0,0 0 0,0 0 0,-1 1-1,1-1 1,0 0 0,0 0 0,-1 0 0,1 1 0,0-1 0,-1 1 0,1-1-1,-1 1 1,1-1 0,-1 1 0,1 0 0,-1 0 0,1 0 0,-1 0-1,1 0 1,-1 0 0,1 0 0,-1 0 0,1 1 0,0-1 0,-1 0 0,1 1-1,-1-1 1,1 1 0,0 0 0,-1-1 0,1 1 0,0 0 0,0 0-1,-1 0 1,1 0 0,0 0 0,0 0 0,0 0 0,0 0 0,0 1 0,1-1-1,-1 0 1,-1 2 0,-2 4 10,0-1 0,1 1-1,0 0 1,0 0-1,0 0 1,1 0 0,0 0-1,0 1 1,-1 11 0,2 70-132,2-49-148,-1-32 160,1 1-1,0-1 0,0 0 0,0 0 0,1 0 0,1 0 0,-1 0 1,1 0-1,0-1 0,1 1 0,0-1 0,0 0 0,1 0 0,-1 0 0,1 0 1,1-1-1,0 0 0,-1 0 0,2-1 0,-1 1 0,9 4 0,-2-2-238,-1-1 0,1-1 1,1 0-1,-1-1 0,1 0 0,0-1 0,0 0 0,0-2 0,0 1 0,0-2 0,20 1 0,-26-2-219,0 1-1,0-1 0,0 0 1,0-1-1,0 0 1,0 0-1,0-1 0,-1 0 1,1 0-1,0 0 0,-1-1 1,1-1-1,-1 1 1,0-1-1,0 0 0,-1-1 1,1 0-1,9-9 0,-6 5 149,-1-1 0,-1 0 1,1-1-1,-1 1 0,-1-2 0,0 1 0,-1-1 0,0 0 0,-1 0 0,4-14 0,-3 3 322,-1-1 1,-1 1 0,-1-1 0,-1-43-1,-2 38 417,1 8 391,-2 0 0,-3-33-1,2 47 69,0-1 0,0 0 0,-1 1 0,1-1-1,-2 1 1,-3-7 0,7 14-667,0-1 1,-1 1-1,1-1 1,0 1 0,0-1-1,-1 1 1,1 0-1,0-1 1,0 1-1,-1 0 1,1-1-1,0 1 1,-1 0-1,1-1 1,-1 1-1,1 0 1,-1 0-1,1-1 1,0 1-1,-1 0 1,1 0 0,-1 0-1,1 0 1,-1-1-1,1 1 1,-1 0-1,1 0 1,-1 0-1,1 0 1,-1 0-1,1 0 1,-1 0-1,1 1 1,-1-1-1,0 0 32,1 1 0,0-1 0,-1 1 0,1-1 0,-1 1 0,1 0 0,0-1 0,0 1 0,-1-1 0,1 1 0,0 0-1,0-1 1,0 1 0,0 0 0,-1-1 0,1 1 0,0 0 0,0-1 0,0 1 0,1 0 0,-1-1 0,0 1 0,0 0 0,0-1-1,0 1 1,1-1 0,-1 1 0,0 0 0,1 0 0,45 111 5226,5 0-3643,60 150-1601,-111-260-159,0-1 0,0 1-1,0-1 1,1 0 0,-1 0-1,1 1 1,-1-1-1,1 0 1,-1 1 0,1-1-1,0 0 1,-1 0 0,1 0-1,0 0 1,0 0-1,0 0 1,0 0 0,0 0-1,0 0 1,0 0 0,0-1-1,0 1 1,1 0 0,-1-1-1,0 1 1,0-1-1,1 1 1,-1-1 0,3 1-1,-3-2-44,0 0 0,0 0-1,0 1 1,0-1-1,0 0 1,0 0 0,0-1-1,0 1 1,0 0 0,0 0-1,-1 0 1,1 0-1,0-1 1,-1 1 0,1 0-1,-1-1 1,0 1 0,1 0-1,-1-1 1,0 1 0,0-1-1,0 1 1,0 0-1,0-1 1,0 1 0,0-2-1,0-33-1220,2 0 0,1 0-1,2 1 1,1-1 0,2 2 0,2-1-1,19-47 1,-14 46-60,3 0-1,0 1 1,3 1 0,0 1-1,45-51 1,-37 52 718,2 2 1,1 1-1,1 1 0,1 2 1,40-23-1,-70 47 684,0-1 0,0 1 0,1 0 0,-1 0 0,0 1 0,1-1 0,-1 1 0,1 0 0,-1 0 0,1 0 0,0 1 0,-1 0 0,1 0 0,4 0-1,-9 10 1961,-6 111 5398,2-60-3397,4 62 1,1-105-3547,1 0 1,0 0 0,2-1-1,0 1 1,1-1-1,0 0 1,2 0-1,8 16 1,-11-26-407,0-1-1,1 1 1,0-1 0,0-1 0,0 1-1,1 0 1,-1-1 0,1 0 0,1-1-1,-1 1 1,1-1 0,-1-1 0,1 1-1,0-1 1,1 0 0,9 2 0,-11-3-48,-1-1 1,1 0 0,0 0-1,0-1 1,-1 1 0,1-1-1,0 0 1,-1-1 0,1 0-1,0 0 1,-1 0 0,1 0-1,-1-1 1,1 0 0,-1 0-1,0-1 1,0 1 0,0-1-1,0 0 1,0-1 0,0 1-1,6-7 1,1-4 7,0-1-1,-1 0 1,-1 0 0,0-1-1,-1-1 1,-1 0 0,0 0-1,9-33 1,-9 20 90,-1 0 1,-1 1-1,-2-2 0,0-47 0,-4 69-61,0 0-1,-1 0 0,0 0 0,-1 0 1,1 0-1,-2 0 0,1 1 1,-1-1-1,-1 1 0,-5-11 0,6 15-52,0 0-1,0 0 0,0 0 1,-1 0-1,1 0 0,-1 1 0,0-1 1,0 1-1,0 0 0,0 1 1,-1-1-1,1 1 0,-1-1 1,0 2-1,1-1 0,-1 0 0,0 1 1,0 0-1,0 0 0,-9-1 1,-74 3-2302,62 1-124,1 2 0,0 1 0,-34 10 0,1 2-2870,-3-5 550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94 278 672,'-12'-17'667,"2"0"0,0-1 0,1 0 0,1-1 0,1 0 0,1 0 0,-7-34 0,3 13 1744,8 32-1502,0 0 0,0 0 0,1 0-1,-1-17 1,7 38 3272,25 64-606,-13 1-581,8 98 0,-8-50-1512,3 72-168,-14-126-1073,26 136-1,-25-185-193,-1 0 0,-2 1 0,0 0 0,0 29 0,-4-49-25,0 0-1,0 0 0,0 0 1,1-1-1,-1 1 0,1 0 1,0 0-1,0-1 0,3 8 1,-2-8 36,-2-6-266,-1-69-1263,-1 22 813,8-74 1,-4 108 626,1 0 0,0 1 1,1-1-1,1 1 0,0-1 1,1 2-1,1-1 0,15-25 0,-11 24 5,1 0 0,0 1-1,1 0 1,1 1-1,1 0 1,-1 1 0,2 1-1,0 1 1,0 0-1,19-9 1,-23 15 44,-1 0-1,1 0 1,1 1-1,-1 1 1,0 0-1,1 1 1,0 0-1,-1 1 1,1 0 0,0 1-1,0 1 1,0 0-1,-1 0 1,1 1-1,-1 1 1,16 5-1,5 5 224,-2 1-1,0 2 0,-1 1 0,39 29 0,-53-34-137,0 1 1,-1 1-1,-1 0 0,-1 1 1,0 0-1,-1 1 0,15 23 0,2 15 28,25 58 0,-50-103-144,15 48-942,-11-16-3111,0-23-627,5-21-994,16-31-2400,-21 22 8156,16-21-1227,-2-1 0,-1-1-1,18-43 1,40-119 1038,-26 61 944,-51 131-701,0 1-1,0-1 1,0 1 0,0 0 0,1 0 0,0 0 0,0 0 0,0 0 0,0 0 0,1 1 0,-1-1 0,1 1 0,0 0-1,0 0 1,0 1 0,0-1 0,8-2 0,-9 4 14,0 1 0,0-1 0,0 1 0,1 0 0,-1 0 0,0 1 0,0-1 0,0 0 0,0 1 0,0 0 0,0 0 0,0 0 0,0 0-1,0 0 1,0 1 0,0-1 0,-1 1 0,1 0 0,-1 0 0,1 0 0,-1 0 0,1 0 0,-1 1 0,0-1 0,0 0 0,-1 1 0,1 0 0,2 4 0,5 7 197,-1 1 0,0 0 0,-2 1 0,1 0 0,-2 0 0,0 0 0,-1 1 0,-1 0 0,0 0 1,-1 0-1,-1 0 0,-1 0 0,0 0 0,-1 0 0,-1 0 0,-1-1 0,-5 21 0,1-10-260,-1-1-1,-1 0 1,-1-1-1,-2 0 1,0-1-1,-2 0 1,0-1-1,-2 0 1,-1-2-1,-21 24 1,-2-13-90,39-32-8,0 1 1,0 0-1,0-1 0,0 1 0,0 0 0,0-1 0,0 1 0,0-1 0,0 1 0,0-1 1,0 0-1,-1 0 0,1 1 0,0-1 0,0 0 0,0 0 0,0 0 0,-1 0 0,1 0 0,0 0 1,0-1-1,0 1 0,0 0 0,-1 0 0,1-1 0,0 1 0,0-1 0,0 1 0,0-1 0,0 0 1,0 1-1,0-1 0,0 0 0,1 0 0,-1 1 0,0-1 0,0 0 0,0 0 0,0-2 1,-1-2-57,1 0 0,0-1 0,0 1 0,1-1 1,0 1-1,0-1 0,0 1 0,1-7 0,0-8-90,2-26 29,3 0-1,1 0 1,3 1-1,1 0 1,29-70 0,-36 105 135,0 1 0,0 0 0,1 1 1,1-1-1,-1 1 0,1 0 0,0 0 0,11-9 1,-16 15 38,2 0 1,-1 0-1,0 0 1,0 0-1,0 1 1,1-1-1,-1 1 1,1-1-1,-1 1 1,1 0 0,0 0-1,-1 0 1,1 0-1,0 1 1,0-1-1,0 1 1,-1-1-1,1 1 1,0 0 0,0 0-1,0 1 1,0-1-1,0 0 1,-1 1-1,1 0 1,0-1-1,0 1 1,-1 0-1,1 1 1,-1-1 0,1 0-1,-1 1 1,3 2-1,6 7 140,0 1 0,-1 1-1,-1 0 1,0 1 0,-1-1 0,0 1-1,-1 1 1,9 27 0,-8-21-68,24 51 88,26 67-106,-19-38-991,-35-92 457,1-1-1,0 1 1,0-1 0,1 0 0,0 0 0,0 0 0,1-1 0,12 10 0,-17-15 300,0 0-1,0 0 0,0-1 1,1 1-1,-1-1 1,0 0-1,1 0 1,-1 0-1,1 0 0,-1 0 1,1 0-1,-1-1 1,1 1-1,0-1 1,-1 0-1,1 0 0,-1 0 1,1 0-1,0 0 1,-1 0-1,1-1 1,0 1-1,-1-1 0,1 0 1,-1 0-1,1 0 1,-1 0-1,0 0 1,1 0-1,-1-1 0,0 1 1,0-1-1,0 0 1,2-1-1,31-24-2120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1521,'0'-81'1921,"0"81"-1850,0-1 0,-1 1 0,1-1 0,0 1 0,0-1 1,0 1-1,0-1 0,0 1 0,0-1 0,0 1 1,0-1-1,1 0 0,-1 1 0,0-1 0,0 1 0,0-1 1,0 1-1,1-1 0,-1 1 0,0 0 0,1-1 0,-1 1 1,0-1-1,1 1 0,-1-1 0,0 1 0,2-1 0,9 9 1310,8 25 448,-4 14 528,15 72 1,5 138 4,-15-93-1830,8 226-1871,-33-129-5160,3-229 4936,-2 1 1,-12 45-1,5-29-131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29 579 1040,'-4'-13'168,"-1"-4"369,0 1 0,0-1 0,2 1 0,0-1 0,0-26 0,3 38-442,1 0 0,-1-1 0,1 1 0,1 0 0,-1 0 0,1 0 0,0 0 0,0 0 0,0 0 0,1 0 0,-1 0 0,1 1 0,1 0 0,-1-1 0,0 1 0,1 1 0,0-1 0,0 0 0,0 1 0,0 0 0,10-6 0,2 0-106,1 1-1,0 1 1,0 0-1,1 1 1,0 1-1,0 1 0,0 0 1,1 1-1,0 1 1,-1 1-1,31 2 1,-40-1 1,0 1 0,-1 0 1,1 0-1,0 1 1,0 1-1,-1-1 0,0 1 1,1 0-1,-1 1 1,0 0-1,0 1 0,-1-1 1,0 1-1,1 1 1,-2-1-1,1 1 1,-1 1-1,0-1 0,7 10 1,7 12 646,-1 1 1,-2 0 0,23 54-1,-19-39 932,-19-40-1415,0 1 0,0-1-1,1 0 1,-1 0 0,1 0 0,0 0 0,0 0 0,1 0 0,-1-1 0,1 0 0,0 1 0,0-1 0,5 3-1,-6-5-118,0 0-1,0 0 1,1 0-1,-1-1 1,0 1-1,0-1 1,0 0-1,1 0 1,-1 0-1,0 0 1,0 0-1,0-1 1,1 0-1,-1 1 1,0-1-1,0 0 0,0-1 1,0 1-1,0 0 1,3-3-1,13-8-16,0 0 1,-1 0-1,-1-2 0,0 0 0,-1-1 0,-1-1 0,0-1 0,-1 0 0,-1 0 0,17-31 0,-22 34-193,0 0-1,-1-1 1,-1 0 0,-1-1-1,0 1 1,0-1-1,-2 0 1,0 0-1,-1 0 1,-1-1-1,0 1 1,-1 0-1,-1-1 1,-4-29-1,1 35-113,0-1 0,-1 0 0,0 1 0,0 0-1,-1 0 1,-1 0 0,-14-18 0,17 24-23,0 0-1,0 1 1,0-1 0,0 1-1,-1 0 1,1 0 0,-1 0 0,0 1-1,0 0 1,-1 0 0,1 0 0,0 0-1,-1 1 1,0 0 0,0 0-1,0 1 1,-6-1 0,-8 2-2444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4 178 592,'-1'-38'341,"-1"28"-210,2-1 0,-1 0 1,1 0-1,1 1 0,-1-1 0,2 0 0,0 1 0,0-1 0,4-9 0,-5 18-81,-1 1-1,1 0 1,0-1 0,-1 1 0,1 0 0,0-1 0,0 1 0,0 0-1,0 0 1,0 0 0,0 0 0,1 0 0,-1 0 0,0 0 0,0 0 0,1 1-1,-1-1 1,0 0 0,1 1 0,-1-1 0,1 1 0,-1-1 0,1 1-1,-1 0 1,3 0 0,-2 0 71,1 0 0,-1 1 0,1 0 0,-1 0 0,1 0 0,-1 0 0,0 0 0,1 0-1,-1 1 1,0-1 0,0 1 0,0-1 0,3 4 0,2 2 342,0 1 0,0 0 0,-1 0 0,0 1-1,-1 0 1,8 17 0,11 47 2577,29 148 0,-8-21-1482,-31-151-1384,2-1 0,2 0 0,47 86 0,-54-115-163,0-1 0,2-1 0,0 0 0,1-1 1,0 0-1,1-1 0,1 0 0,0-2 0,1 0 1,1 0-1,37 18 0,-44-26-1,0-1 1,0-1-1,0 0 0,1 0 1,0-1-1,-1-1 0,1 0 1,0 0-1,20-2 0,-25 0-48,0 0 0,0 0 0,0 0 0,0-1 0,0 0 0,0 0 0,-1-1 0,1 0 0,-1 0 0,0 0 0,0-1 0,0 0 0,0 0 0,-1-1 0,0 1 0,0-1 0,6-8-1,0 0-319,0-1-1,-2 0 0,0-1 0,0 0 0,-2-1 0,0 0 1,0 0-1,-2 0 0,0-1 0,-1 1 0,0-1 1,-1 0-1,0-21 0,-2 6 187,-1-46 181,0 74 77,0 1-1,-1-1 1,1 0-1,-1 0 1,0 0-1,0 1 1,-1-1 0,1 0-1,-1 1 1,0-1-1,1 1 1,-2 0-1,1 0 1,0-1-1,-4-3 1,3 6 2,1-1-1,0 1 1,-1 0 0,1-1 0,-1 1 0,1 0 0,-1 0 0,0 1-1,1-1 1,-1 0 0,0 1 0,0 0 0,1 0 0,-1 0 0,0 0-1,0 0 1,0 0 0,1 1 0,-1-1 0,-3 2 0,0 0 40,1 0 0,0 0 0,0 0 0,1 0 1,-1 1-1,0 0 0,1 0 0,-7 6 0,0 3 63,0 0 1,1 0-1,1 1 0,0 0 0,1 1 0,0 0 0,1 0 0,1 1 0,0-1 0,1 1 0,-5 21 0,5-6 46,0 0 0,2 0 0,2 0-1,0 0 1,5 32 0,-2-47-83,0 1 0,1-1 0,1 0 0,1 0 0,0 0 0,1-1 0,12 23 0,-12-27-96,-1-1-1,2 1 0,-1-2 0,1 1 0,0-1 0,1 0 1,0 0-1,0-1 0,1 0 0,0-1 0,16 10 0,-13-11-34,-1 0 0,1 0 0,0-1 0,0 0 0,0-1 0,0-1 0,1 0 0,-1-1 0,26 0 0,-29-2-257,0 0 0,0-1 1,-1 0-1,1 0 0,0-1 1,-1-1-1,0 1 0,1-1 0,-1-1 1,-1 1-1,1-1 0,-1-1 1,0 1-1,9-11 0,-4 4-1215,0 0-1,-1-1 1,-1-1-1,0 0 1,-1 0 0,13-30-1,-4-2-1818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1 242 656,'0'0'3946,"0"4"-2935,1-1-692,0 1-1,0-1 1,1 0-1,-1 0 0,1 1 1,0-1-1,0 0 1,0 0-1,0-1 1,1 1-1,3 3 0,19 28 1893,-14-13-1521,-2 1 0,-1-1-1,0 1 1,-2 1 0,0 0-1,-2-1 1,0 2 0,-2-1-1,0 28 1,-1-20-226,0-18-343,-1-1 0,0 1 0,0-1 0,-2 1 0,1-1 0,-2 0 0,-6 23 0,6-27-120,-9 18 246,4-23-138,-1-15-116,7 3 4,0 0-1,0 0 1,1-1-1,1 1 1,0 0-1,0-1 1,2-13-1,0-10-13,-3-32-165,0 10-181,2 0 0,13-86-1,-11 122-320,1 2 0,2-1-1,-1 0 1,2 1-1,0 0 1,1 1-1,1 0 1,0 0 0,1 1-1,1 0 1,23-24-1,-25 30 212,1 1 0,0 1 0,0 0-1,0 0 1,1 1 0,0 0 0,1 1 0,-1 0-1,1 1 1,0 0 0,14-2 0,7 0-262,0 2 0,0 1 1,34 1-1,-36 4 638,1 1 0,-1 2 0,0 1 0,-1 1 0,1 2 0,-2 1 0,1 1 1,28 16-1,-51-24 298,0 1 0,0 0 0,-1 0 0,0 1 0,0 0 0,0 0-1,-1 0 1,0 1 0,0 0 0,0 0 0,0 0 0,-1 1 0,6 12 0,-8-14 89,0 0 0,-1-1-1,1 1 1,-1 0-1,0 0 1,-1-1 0,1 1-1,-1 0 1,0 0-1,0 0 1,-1 0 0,1 0-1,-1-1 1,0 1 0,0 0-1,-1 0 1,1-1-1,-1 1 1,0-1 0,-1 0-1,1 1 1,-1-1-1,-3 5 1,-18 16 656,-1-1 1,-1-2-1,0 0 1,-2-2-1,-50 28 0,16-8-845,32-20-296,22-14-536,23-14-750,22-17 443,-1-2 1,56-55-1,85-111 195,-176 192 857,0 0 0,0 0 0,0-1-1,0 1 1,1 0 0,-1 0 0,0 0 0,1 0 0,-1 1 0,0-1 0,1 0 0,-1 1 0,1-1-1,-1 1 1,1-1 0,0 1 0,-1-1 0,1 1 0,-1 0 0,1 0 0,0 0 0,2 0 0,-3 1 27,0 0 1,1 0-1,-1 0 1,0-1-1,0 1 1,0 1-1,0-1 1,0 0-1,0 0 1,0 0-1,0 0 0,-1 1 1,1-1-1,0 0 1,-1 1-1,1-1 1,-1 1-1,1-1 1,0 2-1,1 11 349,0 0 0,0 0 0,-1 26 0,-1-36-351,9 220 1645,-5-190-1882,2 0 0,1-1 0,1 0-1,20 49 1,-27-78-16,0-1 0,0 1-1,1 0 1,-1-1-1,1 0 1,0 1 0,0-1-1,0 0 1,1 0 0,-1 0-1,1 0 1,0-1-1,-1 1 1,1-1 0,0 1-1,1-1 1,-1 0-1,0 0 1,1 0 0,-1-1-1,1 1 1,-1-1-1,7 2 1,-5-4-63,0 1 0,-1-1 0,1 0 0,0 0 0,-1 0 1,1-1-1,0 0 0,-1 1 0,0-2 0,1 1 0,-1 0 0,0-1 0,0 0 0,0 0 0,-1 0 0,1 0 0,5-7 0,23-29-1099,-6-9 253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18 126 384,'0'-100'2836,"0"75"6667,1 297 2898,2 0-9181,0 267-3226,2-360-496,-1-93-1910,-2-2-3480,-2-63 3140,1-18 2252,0-1 0,-1 1 1,0 0-1,1 0 0,-1 0 1,0 0-1,0 0 0,-1 0 1,1 0-1,-1 0 1,1-1-1,-1 1 0,0 0 1,0 0-1,0-1 0,0 1 1,-1 0-1,1-1 0,-1 1 1,0-1-1,1 0 0,-5 4 1,-11 5-1940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64,'0'0'96,"-7"0"-80,-10 0-48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35 725 560,'-2'1'73,"0"1"-1,-1 0 1,1 0-1,0 0 1,0 0-1,0 0 1,0 0-1,0 0 1,0 1-1,1-1 0,-1 1 1,1-1-1,0 1 1,0-1-1,0 1 1,-1 4-1,-2 48 1257,4-44-928,0-11-370,0 1 1,0-1 0,0 1 0,0 0-1,0-1 1,0 1 0,0-1 0,0 1 0,0 0-1,0-1 1,1 1 0,-1-1 0,0 1-1,0-1 1,1 1 0,-1-1 0,0 1 0,1-1-1,-1 1 1,0-1 0,1 1 0,-1-1-1,1 1 1,-1-1 0,1 0 0,-1 1-1,1-1 1,-1 0 0,1 0 0,-1 1 0,1-1-1,0 0 1,-1 0 0,2 0 0,26-4 752,33-28-23,-54 29-721,27-18 28,-1-2 1,-1-1-1,-1-2 0,-1-1 1,32-37-1,-26 21-4,-1-1-1,-2-2 1,30-56-1,-54 85-22,-1 0 0,-1 0 0,-1-1 0,0 0 0,-1 0 1,4-29-1,-5 0 216,-1-60 1,-3 102-148,0 0 0,-1 0 0,1 0 0,-1 1 0,0-1 0,0 0 1,-1 1-1,0-1 0,1 1 0,-1-1 0,-5-7 0,6 11-60,0-1 0,-1 1 1,1 0-1,0-1 1,0 1-1,-1 0 0,1 0 1,-1 0-1,1-1 0,-1 2 1,0-1-1,1 0 0,-1 0 1,0 0-1,0 1 0,0-1 1,1 1-1,-1 0 1,0-1-1,0 1 0,0 0 1,0 0-1,0 0 0,1 0 1,-1 1-1,0-1 0,0 0 1,0 1-1,1-1 0,-1 1 1,-2 1-1,-6 2 41,1 1 0,1 1 0,-1 0 0,1 0 0,0 1 0,0 0 0,1 0 0,-1 0 0,2 1 0,-1 0 0,-8 15 0,-3 8 154,-28 63 0,30-54-11,1 0 1,2 1-1,2 0 0,2 1 0,-6 58 0,13-77-135,1 1 0,1 0 0,1 0 0,1 0 0,1 0 1,1-1-1,2 1 0,0-1 0,1 0 0,20 43 0,-17-49-68,0 1-1,1-1 1,0-1 0,2 0 0,0-1 0,1 0-1,0-1 1,1 0 0,0-1 0,19 11 0,-24-17-233,1-2 0,-1 1 0,1-2 0,0 1 1,0-1-1,0-1 0,1 0 0,-1-1 1,1 0-1,0-1 0,0 0 0,-1-1 0,1 0 1,0-1-1,0 0 0,-1-1 0,1 0 1,18-6-1,-13 1-375,0-1 1,0 0-1,-1-1 1,0-1-1,-1-1 1,0 0-1,0-1 1,-1 0-1,-1-1 1,0-1-1,18-26 1,-8 8 60,-1-2 0,-3 0 0,0-1 0,20-55 0,-22 39 459,-2 1 0,-2-2-1,8-66 1,-9-64 3744,-12 180-2428,0 7 496,0 217 7799,0 118-6208,7-268-3228,-7-69-138,0 0 0,1 0 1,0 0-1,-1-1 1,1 1-1,0 0 1,0 0-1,1-1 1,-1 1-1,0-1 1,1 1-1,-1-1 0,1 1 1,0-1-1,0 0 1,0 0-1,0 0 1,0 0-1,1 0 1,-1-1-1,4 3 1,-4-4-61,0 0 1,0 0 0,0 0 0,0 0-1,0 0 1,0 0 0,0-1 0,0 1-1,-1-1 1,1 1 0,0-1 0,0 0 0,0 0-1,-1 0 1,1 0 0,-1 0 0,1 0-1,0 0 1,-1 0 0,3-3 0,29-36-1384,-24 28 1023,12-21-21,-2 0 0,-1 0 0,-2-2 0,-1 0 0,16-59 0,-16 48 332,86-315 772,-96 342-200,0 0 1,0 0-1,2 1 0,16-33 1,-23 50-389,1 1 0,-1-1 1,0 1-1,0-1 0,0 1 1,0 0-1,0-1 0,1 1 1,-1-1-1,0 1 0,0 0 0,1-1 1,-1 1-1,0 0 0,0-1 1,1 1-1,-1 0 0,1-1 1,-1 1-1,0 0 0,1 0 0,-1-1 1,0 1-1,1 0 0,-1 0 1,1 0-1,-1 0 0,1-1 0,-1 1 1,1 0-1,-1 0 0,0 0 1,1 0-1,-1 0 0,1 0 1,-1 0-1,1 0 0,-1 1 0,1-1 1,-1 0-1,0 0 0,1 0 1,-1 0-1,1 0 0,-1 1 1,0-1-1,1 0 0,-1 0 0,1 1 1,-1-1-1,0 0 0,1 1 1,-1-1-1,0 0 0,0 1 0,1-1 1,-1 1-1,0-1 0,0 0 1,1 1-1,10 30 2548,-10-27-2467,33 140 4173,9 79-2226,-21-106-1741,-16-90-528,1 1 0,1-1 1,16 36-1,-17-48-863,1 1 0,1-1 0,17 23 0,-24-36 764,-1 0-1,1-1 1,-1 1-1,1 0 1,0-1-1,-1 1 1,1-1-1,0 1 0,0-1 1,0 0-1,0 0 1,0 0-1,1 0 1,-1 0-1,0 0 0,0-1 1,1 1-1,-1-1 1,0 1-1,1-1 1,-1 0-1,4 0 1,-2-1-182,-1 0 1,1 0-1,0-1 1,0 1 0,-1-1-1,1 0 1,-1 1-1,1-2 1,-1 1 0,0 0-1,0-1 1,4-3-1,3-5-563,-1 1 0,-1-1-1,1 0 1,-2-1-1,1 0 1,10-26 0,5-35-872,-5-13 405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6 275 976,'-3'-79'858,"1"43"505,1-1 0,8-67 0,-7 104-1257,0-1 1,0 0 0,0 0 0,0 0 0,1 0-1,-1 0 1,0 0 0,0 0 0,1 0-1,-1 0 1,1 1 0,-1-1 0,0 0-1,1 0 1,0 0 0,-1 1 0,1-1-1,-1 0 1,1 1 0,0-1 0,0 0-1,11 10 2780,7 34 1130,-18-40-3934,64 224 6254,-4 123-5447,-42-177-3815,-9 84-8003,-10-246 10273,0 0 0,0 0 0,-2 0 0,1 0 0,-1 0 0,-1 0 1,-6 18-1,-9 3-1025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100 715 736,'-6'-9'435,"-1"0"-1,0 0 1,-1 1-1,0 0 1,0 0 0,0 1-1,-15-10 1,21 16-297,1 0 1,0 0-1,-1 0 1,1 0-1,0 0 1,0 0 0,-1 0-1,1 0 1,0-1-1,0 1 1,0 0-1,1-1 1,-1 1 0,0-1-1,0 1 1,1-1-1,-1 1 1,0-4-1,-3-9 1205,4 13-1255,0 0 1,0 0-1,0 1 1,0-1-1,0 0 1,1 0-1,-1 0 1,0 1-1,1-1 1,-1 0-1,1 1 1,-1-1 0,0 0-1,1 1 1,0-1-1,-1 0 1,1 1-1,-1-1 1,1 1-1,0-1 1,-1 1-1,1-1 1,0 1-1,-1-1 1,1 1-1,0 0 1,0 0-1,0-1 1,-1 1-1,2 0 1,28-10 937,-28 10-890,89-30 1298,29-6-1124,176-43-2535,-133 18 266,69-20-78,-196 80 5257,-47 12-1750,11-9-1458,0-1 0,0 0 0,0 0 0,0 0 0,0 1 0,1-1 0,-1 0 0,0 0 0,1 0 0,-1 0 0,0 0 0,1 1 0,-1-1 0,1 0 0,0 0 0,-1 0 0,1 0 0,0 0 0,0-1 0,0 1 0,-1 0 0,1 0 0,0 0 0,0-1 0,2 2 0,-1-2-9,0 1 0,0-1 1,0 1-1,0-1 0,0 0 1,0 0-1,0 0 0,0 0 1,0 0-1,0-1 0,0 1 1,0 0-1,0-1 0,0 0 1,0 1-1,3-3 0,9-3-71,-1-1 0,0-1 0,0 0 0,-1-1 0,0 0-1,-1-1 1,0 0 0,0 0 0,-1-2 0,9-12 0,-15 19 0,0-1-1,0 0 1,0-1-1,-1 1 1,0-1 0,0 1-1,-1-1 1,0 0-1,0 0 1,0 0 0,-1 0-1,0 0 1,-1-1 0,1 1-1,-2 0 1,1 0-1,-1 0 1,0 0 0,0-1-1,0 1 1,-1 1-1,-1-1 1,-3-9 0,5 14 72,0 0 0,-1-1 0,1 1 1,-1 0-1,1 0 0,-1 0 0,0 1 0,0-1 1,0 0-1,0 1 0,0-1 0,0 1 0,0-1 1,-1 1-1,1 0 0,0 0 0,-1 0 0,1 0 1,-1 1-1,1-1 0,-1 1 0,1-1 0,-1 1 1,1 0-1,-1 0 0,0 0 0,1 0 0,-5 1 1,1 1 36,-1-1 1,1 1 0,0 0-1,-1 0 1,1 1 0,0-1 0,1 1-1,-1 1 1,-10 6 0,-5 8 48,1 0 0,1 1 0,0 1 0,1 0 0,2 1 0,0 1 0,-19 35 0,22-33-70,1 1 1,1 0-1,1 0 1,-12 49-1,21-64-28,-1-1-1,1 0 1,1 0 0,0 1-1,0-1 1,1 0-1,0 1 1,2 8-1,-1-12-22,-1-1 0,1 1 0,1-1 0,-1 0 0,1 0 0,0 0 0,0 0-1,0 0 1,1-1 0,-1 1 0,1-1 0,1 0 0,-1 0 0,6 4 0,-3-4-132,0-1 1,0 1-1,0-1 0,0 0 1,1-1-1,-1 0 1,1 0-1,0-1 0,-1 0 1,1 0-1,0-1 1,0 1-1,0-2 0,-1 1 1,10-3-1,2 0-363,0-1 0,-1-1 0,1-1 0,-1 0 0,18-10 0,0-3-411,-1-2-1,-1-1 0,38-32 0,-10 7 159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1 176 448,'7'-25'702,"3"-25"3380,-12 249 3264,10 287-5504,-8-450-1775,-1-32-57,1 1 1,-1-1-1,1 0 0,1 0 1,-1 1-1,1-1 0,-1 0 1,2 4-1,-1-7-9,-1-1 1,1 0-1,-1-1 0,1 1 1,-1 0-1,1 0 0,-1 0 1,1 0-1,-1 0 0,1 0 0,-1-1 1,1 1-1,-1 0 0,0 0 1,1 0-1,-1-1 0,1 1 1,-1 0-1,0-1 0,1 1 1,-1 0-1,0-1 0,1 1 0,-1-1 1,0 1-1,0-1 0,1 1 1,-1 0-1,0-1 0,0 1 1,0-1-1,0 1 0,0-1 1,1 1-1,-1-1 0,0 1 1,0-2-1,12-25-99,10-36-1127,23-113-1,-32 114-539,3 1 1,34-84-1,-34 107 472,2 2 0,30-45 0,-39 67 1032,1 1 1,0 0-1,1 1 0,1 0 0,0 1 0,0 0 0,1 1 0,25-15 0,-35 23 314,0 0 1,1 1-1,-1-1 0,1 1 0,0 0 0,-1 0 0,1 0 1,0 0-1,0 1 0,-1 0 0,1 0 0,8 0 1,-11 0 32,1 1 0,-1-1 0,1 1 0,-1 0 0,1-1 0,-1 1 0,0 0 0,1 0 0,-1 0 0,0 0 1,1 0-1,-1 0 0,0 0 0,0 0 0,0 0 0,0 1 0,0-1 0,0 0 0,0 1 0,-1-1 0,1 1 1,0-1-1,-1 1 0,1-1 0,-1 1 0,0-1 0,1 1 0,-1 0 0,0-1 0,0 1 0,0-1 0,-1 4 1,1 76 3623,3 131 2615,-1-179-5510,2 0 0,1-1 0,2 1 0,14 40 0,-18-65-667,-1 0 0,2-1 0,-1 1-1,1-1 1,0 1 0,1-1 0,0 0 0,0-1 0,0 1-1,1-1 1,0 0 0,0-1 0,9 7 0,-11-10-98,1 0 1,-1 0-1,1 0 0,0-1 1,0 1-1,-1-1 1,1-1-1,0 1 0,0 0 1,0-1-1,0 0 0,0 0 1,0-1-1,-1 0 1,1 1-1,0-1 0,0-1 1,0 1-1,-1-1 1,1 0-1,-1 0 0,1 0 1,-1-1-1,6-3 1,10-7-24,-1-1 1,-1-1-1,0-1 1,0 0-1,-2-1 1,0-1-1,-1 0 1,19-32-1,-7 4 1,-1-2 0,30-82-1,-52 119 72,-1 0 0,1 0-1,-2-1 1,1 1 0,-2-1 0,1 1-1,-2-1 1,1 0 0,-2 1-1,1-1 1,-4-15 0,3 22-3,-1 0 0,1 0 0,-1 0 0,0 0 0,0 0 0,-1 1-1,0-1 1,1 1 0,-1-1 0,-1 1 0,1 0 0,-1 0 0,1 0 0,-1 1 0,0-1 0,-1 1 0,1 0 0,0 0 0,-1 1 0,0-1 0,1 1 0,-1 0 0,0 0 0,0 1 0,0-1-1,-8 0 1,-8-2-172,1 1-1,-1 0 0,1 2 0,-1 0 0,0 2 0,0 0 1,1 2-1,-1 0 0,-32 9 0,-16 5-3451,50-14 380,1 1 0,-34 12 1,16 4-2109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3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1107 576,'-5'-5'114,"0"-2"-1,1 1 1,-1-1-1,1 1 1,1-1-1,0 0 1,0-1-1,0 1 1,1 0-1,-3-12 1,5 17 427,3 24-111,-1-16-377,26 74 972,17 85-1,-38-133-784,1 3 49,-1 0 0,-2 0 0,1 38 0,0 215 1949,45 287 0,-32-413-1913,14 90-48,-23-192-261,4 0 1,23 64-1,-23-85 3,-1 0 0,-2 1-1,-2 1 1,-2 0 0,-1 0-1,0 43 1,-6-82 0,15 5-1,-13-7-39,4 0 7,0 0 14,1 0-1,-1-1 1,0 0-1,0 0 1,1-1-1,-1 1 1,0-1-1,-1 0 1,11-6-1,17-4-6,10-5 41,66-38 11,-25 2-42,-58 35 4,0 1 0,1 1-1,41-17 1,27-17 17,-32 14-31,1 2 0,1 4 1,2 2-1,1 3 0,1 3 1,1 3-1,116-16 0,499-63-22,-560 77 32,517-72-46,-230 25 35,-251 38-3,38-13 2,-125 24 12,0 4 0,2 3 0,102-4 0,-171 16-4,150-1-49,209 27 0,-270-20 68,-66-5-10,0 1-1,33 6 0,-29-1-23,227 59 8,-220-53 18,-26-9-12,1 1-1,-1 1 1,0 0 0,0 1 0,16 11 0,22 13-6,-40-24 6,1 0 0,-2 1 0,1 0 0,-1 1 1,0 1-1,16 16 0,8 13 21,-27-32-16,-1 1 1,0 1-1,-1-1 1,0 1-1,0 1 0,-1-1 1,0 1-1,-1 0 1,7 16-1,61 163 120,-51-138-118,230 525 465,-175-373-103,71 297 1,-111-362-327,-28-103-8,1 0 1,1-1-1,2 0 0,2 0 1,25 41-1,-23-47 2,-10-18-29,-1 0 0,1 0 1,14 15-1,-18-22 6,0-1 1,0 1-1,0-1 0,0 0 1,0 0-1,0-1 0,0 1 1,1 0-1,-1-1 0,1 0 0,-1 0 1,1 0-1,-1 0 0,1-1 1,0 1-1,4-1 0,0 1 23,0-1-1,0 0 0,0 0 0,0-1 0,0 0 0,0 0 0,0-1 0,0 0 0,-1-1 1,1 1-1,-1-1 0,1-1 0,10-6 0,7-7 21,0 2 0,1 1 0,1 1 0,0 1 0,38-11 0,146-28 266,-9 19-120,294-9 1,212 36-99,-385 8-83,-34-1 38,613-26 457,-508-22 280,-97 7-179,311-29 476,-323 29-522,-98 11-239,-128 20-215,2-1 80,80-2-1,-110 9-67,0-1 0,61-14 0,-55 9-73,59-6 0,56 3-106,119-5 91,-51-2 8,-207 18-33,0 0-1,0-2 0,0 1 1,0-2-1,0 0 1,-1 0-1,1-1 0,-1-1 1,23-11-1,-11 4-32,-17 9 11,-2 1 1,1-1 0,0-1 0,0 1 0,-1-1 0,6-5 0,38-32-15,-40 35 33,0-1 1,0 0 0,0 0-1,-1-1 1,0 0-1,-1 0 1,0-1 0,0 0-1,-1 0 1,0-1-1,-1 0 1,0 1 0,0-2-1,4-13 1,-5-2 12,0 0 0,-2-1 0,-1 1-1,-3-40 1,0 2-37,-1-68 40,-32-206 0,29 302-20,-44-343 248,42 292-111,5-1 0,11-119 0,3 127-117,32-109-1,9-63 75,-40 157-71,19-270 461,-45-115 816,-4 143 50,10 162-462,6 138-826,2 8 34,-2 0-1,-11-56 1,-4 7 155,14 57-222,-1 0-1,-1 1 1,-1-1-1,0 1 1,-12-22-1,11 27-1,5 10-10,1 1-1,-1-1 1,0 1 0,0 0-1,-1 0 1,1 0 0,-1 0-1,0 0 1,0 1 0,0-1 0,0 1-1,-1 0 1,0 0 0,1 0-1,-1 0 1,0 0 0,0 1 0,-9-4-1,-125-10-1,-246 3 0,190 12-41,-490 7 44,-100-2-59,412-6 23,-602 2-62,771 9 101,-233 40 0,127-9-18,146-21 18,-96 9-50,-904 97-112,555 0-211,458-99 265,18-3 88,46-9-19,-1-4 0,-101-1 0,36-2 0,-254 38-62,292-24 60,-235 26 107,-249-10-255,529-31 155,1 3-1,-80 21 1,-17 4 5,109-25-28,-194 23-8,161-27-46,-148 15 111,60 10-32,-136 20-27,133-21 0,-79 8-6,-160-1 94,278-25-14,-75 11-45,-249 94 9,229-51 14,1-3-79,88-20 74,-69 10-42,130-32 39,-38 6-22,67-18-214,-72 8 577,44-12-3279,111-4-16327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3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97 512,'-11'-20'274,"8"14"-144,-1-1 0,1 1 0,-1 0 0,0 0 0,-1 1 0,1-1 0,-1 1 0,-7-6 0,0 0 397,12 10-493,0 1 0,0-1-1,-1 1 1,1-1 0,-1 1 0,1 0 0,-1-1-1,1 1 1,0-1 0,-1 1 0,1 0 0,-1-1-1,0 1 1,1 0 0,-1 0 0,1 0-1,-1-1 1,1 1 0,-1 0 0,0 0 0,1 0-1,-1 0 1,1 0 0,-1 0 0,-1 0 0,0 0 310,2 49 1251,-1 73 995,18 133 1,67 489 2824,-68-588-4750,19 203 472,-13 82 530,-24-256-3359,0-24-5943,2-220 2486,0 5 3140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3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1008,'0'-1'176,"0"0"-1,0 0 0,0 1 1,0-1-1,0 0 0,0 0 1,0 0-1,0 1 0,0-1 1,1 0-1,-1 1 0,0-1 1,1 0-1,-1 0 0,0 1 0,1-1 1,-1 0-1,1 1 0,-1-1 1,1 1-1,-1-1 0,1 1 1,-1-1-1,1 1 0,0-1 1,-1 1-1,1-1 0,-1 1 1,1 0-1,0 0 0,0-1 0,-1 1 1,1 0-1,0 0 0,0 0 1,1-1-1,35 6 835,-1 0-175,5-5-275,52 1 496,166-20-1,609-88 2397,-690 96-3258,167-6-20,-119 18-152,1068-21 2,-875 17-262,-232 4 281,-186 37 1085,-2 120 803,12 341-271,-1-184-989,-3-34 166,8-132-241,5-1 1,8-1 0,5-1 0,8-2-1,84 202 1,-122-339-588,159 443 1062,-156-420-749,5 47-1,-1-8 205,-6-36 27,-1-1 1,-2 48-1,-2-45-151,1-28-279,-1 0 1,0 0-1,-1 0 0,1-1 0,-1 1 0,-1-1 0,-4 10 1,1-2 416,4-13-434,-1 0 0,0 0 0,0-1 0,0 1 0,0-1-1,0 1 1,1-1 0,-1 0 0,0 0 0,0-1 0,-5 0-1,4 1 5,-911 30-49,280 7-61,486-29 0,-1010 4 0,739-14 0,38-14 0,372 15-79,-47-6-3720,49 6 2460,0-2 1,1 1-1,-1-1 1,0 0 0,1 0-1,0-1 1,-14-8 0,-2 0-7496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1425,'0'-16'591,"-1"-32"275,4 37 564,3 22 1509,7 44-787,-2 1 0,-3 0 0,2 71 0,0-8-595,5 28-338,62 473 249,-62-521-1480,-9-52-1041,1 0 1,22 68-1,-24-103-3537,-6-24-1512,-1-9 4506,2-17-616,0-7-205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3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298 125 336,'-1'2'57,"0"1"-1,-1 0 1,0-1-1,0 1 1,0-1 0,0 0-1,0 0 1,0 0-1,0 0 1,-1 0-1,1 0 1,-1 0 0,1-1-1,-1 1 1,0-1-1,-5 2 1,-28 18 510,10 0 285,-2-2 1,-39 21-1,38-23-2,20-13 32,0-1 1,0 0 0,-1 0-1,1 0 1,-14 1 8001,23-2-8771,0-1 1,1 1-1,-1 0 1,1 0-1,0 0 1,0-1-1,0 1 1,0 0-1,0-1 1,0 1-1,0 0 1,0-1-1,1 0 1,-1 1-1,1-1 1,-1 0-1,1 1 1,-1-1-1,1 0 1,0 0-1,-1-1 1,1 1-1,0 0 1,0 0-1,0-1 1,-1 1-1,1-1 1,3 1-1,67 8 1898,-55-7-1468,16-1 178,0 0 0,0-2 0,0-1 1,49-11-1,129-40 1663,-135 31-1475,188-42-348,524-57-1,279 77-227,182 44-333,-953-23 0,-262 19 0,44 3 0,-68 1 0,-13 0 0,-2 0 0,-4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32767,'-18'0'-176,"-13"0"-4466,3 0-721,-13 0-415,-4 0 207,7 0 897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0 566 576,'1'0'82,"-1"0"1,1 0-1,-1 0 0,0 0 0,1 0 0,-1 1 0,1-1 0,-1 0 1,1 0-1,-1 0 0,1 0 0,-1 1 0,0-1 0,1 0 1,-1 0-1,1 1 0,-1-1 0,0 0 0,1 1 0,-1-1 0,0 0 1,1 1-1,-1-1 0,0 0 0,0 1 0,0-1 0,1 1 1,-1-1-1,0 1 0,0-1 0,0 1 0,0-1 0,0 0 0,1 1 1,-1-1-1,0 1 0,-2 10 9215,6-12-9065,-1 0 0,1-1 1,-1 1-1,1 0 0,-1-1 1,0 0-1,0 0 0,0 0 1,0 0-1,0 0 0,-1-1 1,4-2-1,11-9 280,7-3-163,157-121 622,-163 122-955,-1-1 0,0 0-1,-2-1 1,0-1 0,0-1-1,-2 0 1,13-27 0,-22 38-20,0-1 0,-1 1 0,-1-1 0,0 0 0,0 0 0,-1 0 0,0 0 0,-1 0 1,0 0-1,-2-21 0,1 27 16,1 0 1,-1 0 0,0-1-1,0 1 1,-1 0 0,1 0-1,-1 0 1,0 0 0,0 0-1,0 0 1,0 1 0,-1-1-1,1 1 1,-1-1 0,0 1-1,0 0 1,0 0 0,-1 0-1,1 1 1,-1-1 0,1 1-1,-1 0 1,0 0 0,0 0-1,0 0 1,-7-2 0,6 4 15,1 0 1,-1 0-1,1 1 1,-1-1-1,1 1 1,-1 0-1,1 0 1,0 1-1,-1-1 1,1 1-1,0 0 1,0 0-1,0 0 1,0 1-1,1-1 1,-1 1-1,-4 5 1,-2 0 47,0 1 1,1 1 0,0 0-1,-14 20 1,4-1 17,1 1 0,1 0 0,2 1 0,1 1 0,1 1 0,2-1 0,1 2 0,2 0 0,1 0 1,2 0-1,-2 53 0,6-44-8,0-17 46,0 0 0,7 51 0,-5-72-148,-1 0-1,1 0 1,1 0 0,-1 0 0,1 0-1,0-1 1,0 1 0,0 0 0,0-1 0,1 0-1,0 1 1,0-1 0,0 0 0,1 0-1,-1-1 1,1 1 0,0-1 0,0 0-1,0 0 1,8 5 0,-7-7-314,0 1 0,0-1 1,0-1-1,1 1 0,-1-1 0,0 0 1,0 0-1,0 0 0,1-1 0,-1 1 1,0-1-1,0-1 0,0 1 0,0-1 1,0 1-1,9-6 0,-3 1-704,0 0 1,0 0-1,-1-1 0,0 0 1,16-16-1,-11 7-124,-2 0-1,0-1 1,16-28 0,50-116-1589,-44 83 2174,-13 29 774,2 1-1,2 1 1,51-68 0,-57 86 252,-14 19-41,1 1-1,-1 0 1,1 1-1,17-16 1,-23 23-289,0 0 1,0 0-1,1 0 0,-1 0 0,0 0 1,1 0-1,-1 1 0,1-1 1,-1 1-1,1-1 0,-1 1 0,1-1 1,-1 1-1,1 0 0,-1 0 1,1 0-1,-1 0 0,1 0 1,-1 0-1,1 0 0,0 1 0,-1-1 1,1 0-1,-1 1 0,1-1 1,-1 1-1,0 0 0,1-1 1,-1 1-1,0 0 0,1 0 0,-1 0 1,0 0-1,0 0 0,0 0 1,0 0-1,0 1 0,0-1 1,0 0-1,1 2 0,0 1 210,0-1 1,0 1-1,0 0 0,-1-1 1,0 1-1,1 0 1,-1 0-1,-1 0 0,1 0 1,-1 0-1,1 6 0,-3 52 2374,1-31-1360,1 321 2559,0-349-3914,3-3-144,1-1 1,0 1-1,0-1 0,0 0 0,0 0 0,0-1 0,-1 1 1,1-1-1,-1 0 0,1 0 0,-1 0 0,0 0 0,0 0 1,1-1-1,-2 0 0,1 1 0,0-1 0,3-5 0,5-7-539,0 0-1,13-29 1,-6 13 197,64-121-531,-53 93 1299,39-57 0,-68 115-214,1 0 1,-1 0 0,1 0 0,-1 0-1,1 0 1,0 0 0,-1 0 0,1 0 0,0 0-1,0 0 1,0 0 0,0 0 0,0 1 0,0-1-1,0 0 1,0 1 0,0-1 0,0 1 0,0-1-1,0 1 1,1-1 0,-1 1 0,0 0 0,0 0-1,0-1 1,1 1 0,-1 0 0,0 0 0,0 0-1,0 0 1,1 1 0,-1-1 0,0 0-1,0 0 1,0 1 0,1-1 0,-1 1 0,1 0-1,0 1 138,1 0-1,-1 1 0,0-1 0,0 1 0,0-1 0,0 1 0,-1 0 0,1 0 1,-1 0-1,1 0 0,-1 0 0,0 0 0,0 0 0,1 6 0,24 184 3084,-21-135-3129,2 0 0,3-1 1,3 0-1,27 79 0,-39-132-419,0-1 0,1-1 0,-1 1 0,1 0-1,-1 0 1,1 0 0,0-1 0,0 1 0,0-1 0,0 0 0,0 1 0,1-1-1,-1 0 1,1 0 0,0 0 0,-1-1 0,1 1 0,0-1 0,0 1-1,0-1 1,0 0 0,0 0 0,0-1 0,0 1 0,1 0 0,4-1 0,-4 0-168,0-1 0,0 0 0,-1 1 0,1-2 1,0 1-1,-1 0 0,1-1 0,-1 1 0,0-1 0,1 0 1,-1 0-1,0-1 0,0 1 0,0-1 0,-1 1 1,1-1-1,-1 0 0,1 0 0,-1 0 0,0 0 1,0 0-1,2-6 0,16-35-2236,6-11 585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74 928,'4'-9'225,"-2"1"88,1 0 1,0 0-1,1 1 0,-1 0 0,2-1 0,5-7 1,-10 15-256,0 0 1,1-1-1,-1 1 1,0 0-1,1-1 1,-1 1-1,1 0 1,-1 0-1,0-1 1,1 1-1,-1 0 1,1 0-1,-1 0 1,1 0-1,-1 0 1,1 0-1,-1-1 1,0 1-1,1 0 1,-1 0-1,1 0 1,-1 1-1,1-1 1,-1 0-1,1 0 1,-1 0-1,1 0 1,-1 0-1,0 0 1,1 1-1,-1-1 1,1 0-1,-1 0 1,0 1-1,1-1 1,-1 0-1,0 1 1,1-1-1,0 1 1,9 15 1525,-3 3-412,-1 1 0,-1 1-1,-1-1 1,-1 0 0,1 24 0,1 3 585,13 228 5079,-19 2-3468,8 190-1804,2-236-4727,-9-153-1639,0-2-3958,0-50 4577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10 265 1649,'-9'-14'2957,"14"23"1208,16 23-298,-12-22-3433,1-1 1,0-1 0,0 0-1,0 0 1,1-1 0,0 0-1,14 6 1,3 3-164,47 19-56,-58-29-202,-1 1-1,0 0 1,0 2-1,25 17 1,-30-17-20,0 0 1,-1 1 0,-1 0-1,1 1 1,-2-1-1,1 2 1,-2-1 0,1 1-1,-2 1 1,10 22 0,-13-25 6,0 1 0,0-1 0,-1 1 0,-1 0 1,0 0-1,-1 0 0,0 0 0,0 0 1,-1 0-1,0 0 0,-1-1 0,-1 1 0,1 0 1,-6 10-1,-5 20 5,9-27 5,-1 0 0,0 0 0,-10 18 0,1-5 27,11-21 70,3-19-44,0 1-72,2-16 6,2 1-1,0-1 1,2 1 0,12-35 0,1-3 27,22-75 244,92-208 0,-126 330-640,1-1 0,1 1 0,1 1 1,0 0-1,2 0 0,0 1 0,24-25 0,-34 39 129,0 0 0,0 1 0,0-1-1,0 1 1,0 0 0,1-1 0,-1 1 0,0 0-1,1 1 1,-1-1 0,1 0 0,-1 1-1,1-1 1,0 1 0,-1 0 0,1 0 0,-1 0-1,1 0 1,0 0 0,-1 1 0,1-1-1,3 2 1,-2-1-123,-1 1 0,1 0 1,0 0-1,-1 0 0,1 0 0,-1 1 0,0-1 0,0 1 0,0 0 0,0 0 0,0 0 1,0 0-1,-1 0 0,3 5 0,12 27-1184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2 229 784,'-1'52'975,"2"64"1164,0-103-1529,0 0-1,1 0 1,1 0 0,0-1 0,1 1 0,8 17-1,-10-26-426,0 1-1,0-1 0,1 0 0,0-1 1,0 1-1,0 0 0,0-1 0,0 0 1,1 1-1,0-1 0,-1-1 1,1 1-1,0-1 0,0 1 0,1-1 1,-1 0-1,0 0 0,1-1 0,-1 0 1,1 1-1,-1-1 0,1-1 0,0 1 1,-1-1-1,1 0 0,0 0 0,0 0 1,-1 0-1,1-1 0,-1 0 0,8-2 1,1-1-135,0 0 0,0-1 0,0 0 0,-1-1 0,0-1 0,0 0 0,0 0 0,-1-1 0,14-13 0,2-5-262,-1-1 0,-2-1 0,0 0 0,37-63 1,-51 72 249,0 0 1,-2-1-1,0 0 1,-1 0-1,-1-1 0,0 0 1,-2 0-1,-1 0 1,2-39-1,-5 58 5,1 1-1,-1-1 0,0 1 1,0-1-1,0 1 0,0-1 1,0 1-1,0-1 0,0 0 1,-1 1-1,1-1 1,-1 1-1,1-1 0,-1 1 1,1-1-1,-1 1 0,0 0 1,0-1-1,0 1 0,1 0 1,-1 0-1,0-1 0,-1 1 1,1 0-1,0 0 0,0 0 1,0 0-1,-1 0 1,1 1-1,0-1 0,-1 0 1,1 0-1,-1 1 0,1-1 1,-1 1-1,1 0 0,-1-1 1,1 1-1,-1 0 0,0 0 1,-1 0-1,-3 1 120,1 0-1,-1 0 1,0 1-1,1 0 1,-1 0-1,1 0 1,0 1-1,0 0 1,0 0-1,-6 4 1,-18 17 280,1 1 0,1 2 0,1 0 1,1 2-1,2 0 0,1 2 0,1 0 0,-27 59 1,44-82-421,0 1 1,0 0-1,1 0 1,0 0-1,1 0 1,0 0-1,1 1 1,0-1-1,0 0 1,1 1-1,0-1 1,0 1-1,1-1 1,1 0 0,-1 1-1,5 12 1,-3-16-9,0 0 1,0 0 0,0 0 0,1 0 0,0 0 0,0-1 0,1 0 0,-1 0 0,1 0 0,0 0 0,1-1 0,-1 0 0,1 0-1,-1 0 1,1-1 0,0 1 0,1-2 0,-1 1 0,0-1 0,1 0 0,0 0 0,-1 0 0,11 0 0,5 0 8,1-1 1,-1-1-1,1-1 1,0-1-1,-1-1 1,0-1 0,0-1-1,37-13 1,-4-3 11,-1-2 0,61-36 0,-67 28-869,0-1 0,62-57 0,-74 55-3311,48-56 0,-82 87 3776,0 1 0,0 0 0,0-1 0,-1 1 0,1-1 0,-1 0 0,1 1 0,-1-1 0,0 0 0,0 0 0,0 0 0,-1 0 0,1 0 0,-1 0 0,1-4 0,-1-5-2004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1 784,'-153'0'14479,"146"0"-13641,0 1 0,0 0-1,0 0 1,0 1 0,-12 4 0,-27 5 3553,27-8-3276,0 1 0,1 0 1,-1 1-1,1 1 1,1 1-1,-18 9 1,14-7-838,1-5-278,19-4 0,0 0 0,0 0 0,1 0 0,-1 0 0,0 0 0,0 0 0,0 1 0,0-1 0,1 0 0,-1 0 0,0 1 0,0-1 0,0 0 0,1 1 0,-1-1 0,0 1 0,1-1 0,-1 1 0,0-1 0,0 2 0,-8-1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32767,'921'-8'0,"105"8"0,-613 21 0,-151-6 0,20 7 0,126 3 0,-260-25 0,-141 0 0</inkml:trace>
  <inkml:trace contextRef="#ctx0" brushRef="#br0" timeOffset="1">3468 84 30510,'-6'-7'-7059,"-22"-4"-209,4-10 849,-11 14 1665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5266 224 400,'-19'-8'470,"0"1"-1,-36-8 1,-40-11 925,32 7-306,52 15-824,1 0-1,-1 1 0,0 0 1,0 0-1,0 2 1,-15-2-1,21 3-173,0-1 0,1 0 0,-1 0 0,1 0-1,0 0 1,-1-1 0,-5-2 0,-27-6 580,-29 9 1463,-125-18 1,96 2-910,-125-15 1605,111 19-1411,62 6-553,-61 0 0,-178-4 1938,228 12-2503,0 2 1,-82 16-1,49-6 136,-130 2-1,81-7 399,24-4-349,60-2-130,-87 11-1,-1 4-124,102-15-46,0 3 1,-78 19-1,-32 16 56,101-24-184,-64 11 1,-19 6-19,-47 12 131,122-32-135,1 2 0,-99 39 0,122-39-21,-420 210 169,429-208-170,2 1 0,-29 26 0,-4 4-6,9-11-6,-161 129 23,164-127-18,3 2 0,-55 67 0,61-67 15,25-29-17,0 1 1,0 1 0,-13 22 0,-3 15 8,3 1 1,2 2 0,3 0 0,-16 70 0,27-97 72,-19 48 0,17-52-41,2 0 0,0 0 0,-6 32 0,-12 61 41,17-83-109,1 1-1,2 0 1,-3 64-1,10-63 45,1 1 0,2-1 0,2 0 0,1-1 0,15 42-1,-4-11 82,-9-30 53,1 0 1,27 59 0,-27-67-163,-9-24 16,-1 0 0,1 0 1,0 0-1,1 0 0,-1 0 1,0-1-1,1 1 1,0 0-1,0-1 0,2 4 1,3 3 71,-1 1 0,-1 0 0,1 0 0,-2 0 0,1 0 1,3 15-1,-4-12-52,1-1-1,0 1 1,1-1 0,8 14 0,-5-11 63,0 1 0,12 28 0,8 15 150,22 30 222,-27-46-123,28 39 1,51 82 175,-80-123-519,-19-32 34,0 0 0,1 0 0,0-1 0,10 12 0,59 78 167,-56-71-110,1-1 0,1-1-1,1-1 1,31 27 0,-38-38-66,0 1 1,22 28-1,-23-25 81,1-1 0,20 17-1,16 14-44,28 22-43,-33-29-16,-35-29 0,0-1 0,1-1 0,0 0 0,1 0 0,15 8 0,252 139 0,37 63 0,-211-143 0,-23-18 0,4-4 0,121 58 0,-141-83 0,1-3 0,1-2 0,1-4 0,74 13 0,83 4 0,458 16 0,-524-53 0,450-13 0,-518 3 0,-2-5 0,1-3 0,125-43 0,-184 51 0,8-2 0,0-2 0,-1-1 0,52-29 0,-18 9 0,-57 29 0,-1 0 0,0-2 0,-1 0 0,24-16 0,-4-1 0,45-24 0,18-12 0,-24 16 0,12-8 0,1-6 0,-64 47 0,-1-2 0,-1-1 0,0 0 0,34-36 0,82-89 0,48-104 0,-115 149 0,-26 30 0,36-73 0,-10 14 0,-49 87 0,22-56 0,4-8 0,-18 45 0,-9 19 0,28-43 0,-37 63 0,-1 1 0,-1-1 0,0-1 0,-1 1 0,0-1 0,-2 0 0,0-1 0,-1 1 0,2-25 0,-2-23 0,-5-89 0,-1 56 0,4-44 0,-6-174 0,-5 259 0,-2 0 0,-3 1 0,-23-61 0,-1-4 0,13 46 0,-2 1 0,-5 1 0,-2 2 0,-4 1 0,-78-112 0,52 96 0,-141-151 0,106 147 0,-125-89 0,179 151 0,-1 3 0,-2 1 0,-63-23 0,94 41 0,-52-18 0,-84-20 0,29 11 0,77 22 0,-1 3 0,0 2 0,-1 2 0,0 2 0,0 2 0,-76 9 0,67-1 0,2 3 0,-91 28 0,-4 1 0,-65 11-2102,-29 6-4757,200-44-1615,11 5 906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150 187 560,'-4'-24'807,"-1"1"0,-1 0 0,-1 1 0,-1-1 0,-19-36 0,14 47 5967,8 24-4080,6 45-2470,0-36 772,1 91 1221,-7 155 1724,-19 241 1189,6-125-2716,3 416-263,11-582-2070,-6 85-216,7-142-1189,4-106-5715,-1-38-2803,7-95 2134,0 15 4757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252 306 512,'-33'-39'1863,"0"2"-1,-3 2 1,-79-62 0,112 95-1684,-25-27 1551,27 28-1706,1 1 1,0-1-1,-1 0 0,1 0 0,-1 1 0,1-1 0,0 0 0,0 0 0,0 0 0,-1 1 0,1-1 0,0 0 0,0 0 0,0 0 0,0 0 0,0 1 0,0-1 0,1 0 0,-1 0 0,0 0 0,0 1 0,0-1 0,1 0 0,-1 0 0,1 1 0,-1-1 1,0 0-1,1 1 0,-1-1 0,1 0 0,-1 1 0,1-1 0,0 0 0,-1 1 0,1-1 0,0 1 0,-1 0 0,1-1 0,0 1 0,0-1 0,-1 1 0,1 0 0,0 0 0,0-1 0,-1 1 0,1 0 0,0 0 0,2 0 0,31-10-143,1 2 0,1 2-1,55-3 1,115 5-2462,-143 5 1694,198-1-2955,-257-1 3925,1 1 1,-1 0-1,1 0 1,-1 1-1,1-1 1,-1 1-1,1 0 1,-1 0-1,0 0 1,0 1-1,1 0 1,-1 0-1,0 0 0,0 0 1,-1 0-1,1 1 1,0 0-1,-1-1 1,0 2-1,1-1 1,-1 0-1,0 0 1,-1 1-1,1 0 1,-1-1-1,1 1 1,-1 0-1,0 0 1,-1 1-1,1-1 1,-1 0-1,0 0 1,0 1-1,0-1 0,0 1 1,-1-1-1,0 1 1,0-1-1,0 1 1,0-1-1,-1 1 1,1-1-1,-1 1 1,-2 4-1,-4 18 1594,-19 48 0,2-8-95,19-51-1253,-4 8 372,2 0 1,1 1-1,1-1 1,1 1-1,-1 31 1,5-34-18,-1-4 13,1 0 1,1 0 0,1-1 0,0 1-1,7 26 1,-7-40-578,-1 1 1,1-1-1,0 0 1,0 0-1,1 0 0,-1 0 1,1 0-1,0-1 1,0 1-1,0-1 0,0 0 1,1 0-1,-1 0 1,1 0-1,0 0 0,0-1 1,0 0-1,0 0 1,0 0-1,0 0 0,1 0 1,-1-1-1,1 0 1,-1 0-1,1 0 1,6 0-1,8-1-27,1 0 0,-1-1-1,0-1 1,0-1 0,0-1 0,0 0 0,-1-1 0,1-1-1,-1-1 1,-1-1 0,1 0 0,-1-1 0,-1-1 0,23-18-1,-25 18-134,0 0-1,-1-2 0,-1 0 0,0 0 0,0-1 0,-1 0 1,-1-1-1,0 0 0,-1-1 0,0 0 0,-2 0 0,0-1 1,0 0-1,-1 0 0,-1-1 0,4-24 0,-9 35 27,1 1 0,-1-1-1,0 0 1,0 0-1,0 1 1,-1-1 0,0 0-1,0 1 1,0-1 0,-1 1-1,0 0 1,0-1 0,0 1-1,-1 0 1,0 0 0,-5-8-1,3 8-60,-1 0 0,1 0 0,-1 0 0,1 1 0,-1 0-1,-1 0 1,1 0 0,-1 1 0,1 0 0,-1 0 0,-10-3 0,-15-1-1202,0 2 1,-1 1 0,1 1-1,-56 3 1,59 0-584,-36 0-2415,11 0-160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1 816,'-9'4'426,"-1"1"0,0-1 0,0-1 0,-1 0-1,1 0 1,-1-1 0,1 0 0,-1-1 0,-21 0-1,31-1-271,0 1-1,0-1 1,0 1-1,0-1 1,0 1 0,0-1-1,0 1 1,0 0-1,0-1 1,0 1-1,0 0 1,0 0-1,0 0 1,1 0-1,-1 0 1,0 0-1,1 0 1,-1 0-1,1 0 1,-1 0 0,1 0-1,-1 0 1,1 0-1,0 0 1,0 0-1,-1 1 1,1-1-1,0 0 1,0 0-1,0 0 1,0 0-1,0 1 1,1-1-1,-1 0 1,0 0 0,0 0-1,1 0 1,-1 0-1,1 1 1,-1-1-1,1 0 1,-1 0-1,1 0 1,0 0-1,-1-1 1,1 1-1,0 0 1,0 0 0,0 0-1,1 1 1,18 13 193,1 1 1,0-2-1,1-1 1,0-1 0,1 0-1,0-2 1,1-1 0,0-1-1,1-1 1,0-1 0,48 6-1,21-4-33,176-8-1,-247-1-160,550-41 366,1 0 507,1335 81 2330,-1173 25-3343,-329-58 70,-231-8 822,-175 2-841,15 0-3148,1 1-7759,-15 4 9669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20052 13 480,'0'-1'40,"1"0"0,-1 0 1,1 1-1,-1-1 0,1 0 0,0 0 0,-1 1 0,1-1 0,0 0 0,0 1 0,-1-1 0,1 1 1,0-1-1,0 1 0,0-1 0,0 1 0,0 0 0,0-1 0,0 1 0,0 0 0,0 0 1,0-1-1,0 1 0,0 0 0,0 0 0,2 1 0,35 0 5656,-37 32-2769,6-9-2210,1 1 0,2-2 0,0 1-1,1-1 1,2-1 0,18 27 0,11 20 254,160 245 782,-134-196-1353,-67-118-340,0 1 0,0 0 0,-1-1 0,1 1 0,0 0 0,-1 0-1,1-1 1,-1 1 0,1 0 0,-1 0 0,1 0 0,-1 0 0,0 0-1,1 0 1,-1 0 0,0 0 0,0 0 0,0 0 0,0 0 0,0-1-1,0 1 1,0 0 0,0 0 0,0 0 0,0 0 0,0 0 0,-1 0 0,1 0-1,0 0 1,-1 0 0,1 0 0,-1 0 0,1 0 0,-1-1 0,1 1-1,-1 0 1,0 0 0,1-1 0,-1 1 0,0 0 0,-1 0 0,-3 1 374,0 0 0,0-1 1,0 0-1,0 0 0,-1 0 1,-8-1-1,0 1-816,-335 3 3287,183-7-2480,115 3-367,-362 13 180,-59 13-154,36-3-56,-82 6-71,34 4 155,66-1-104,-91 3-84,200-12 35,51-2 3,-115 6 28,12 1 57,-30 0 2,-73 1-20,39 9-29,-199 3 21,321-26-87,-658 16-83,596-20 37,28-1 98,200-3 11,-172 30 0,30-3-124,10 2-202,-71 5-41,-248-30 238,12-1 93,-531 17 119,1068-27-72,-310-12 30,-494-16-87,703 29 34,-245 9-68,74 4 132,-8 1 6,-1326-15 164,1365 14-192,76-1 23,22-10 48,60-3 5,-149 20 0,-42 28 52,-31 0-102,-122 20-37,351-51 3,46-5-3,-76 2 0,28-10-16,-1 6 0,-184 37 0,116-5-41,-241 69 42,273-63-38,152-47 26,1 0 1,0-1-1,0 1 1,0 0-1,0-1 1,0 1 0,0 0-1,0 0 1,0 0-1,0 0 1,0 0-1,1 0 1,-1 0-1,0 1 1,1-1 0,-1 0-1,1 0 1,-1 0-1,1 1 1,-1-1-1,1 0 1,0 1-1,0-1 1,-1 2 0,1 41-16,1-27-26,-1 18 36,-1 85 16,5-1 0,24 148 0,285 1509 312,-255-1510-107,-45-224-189,1 0-1,2-1 1,3 0-1,23 39 1,-25-47 0,-14-26-8,1 1-1,-1-1 1,2-1-1,-1 1 1,1 0 0,5 5-1,-3-5-5,-3-2-2,0-1 0,0 0 0,0 0 0,0-1 0,0 0 1,1 1-1,0-1 0,0-1 0,-1 1 0,2-1 0,-1 0 0,9 3 0,42 9-1,-1-2 0,1-3 0,1-2 0,95-1 1,236-30 137,858-136-198,-101 36 73,-773 91-16,153-5-187,108-10-74,-454 30 270,155-19-53,525-63-198,-265 89-692,-356 14 828,-234-3 114,-3 0-1,0 1 0,1-1 0,-1 0 0,0 1-1,1-1 1,-1 0 0,0 0 0,1 0 0,-1 0 0,1-1 0,-1 1-1,0 0 1,1 0 0,-1-1 0,0 1 0,0-1 0,1 1 0,-1-1-1,0 0 1,0 1 0,0-1 0,0 0 0,1 0 0,-1 0 0,0 0-1,-1 0 1,1 0 0,0 0 0,0 0 0,0 0 0,-1 0 0,1 0-1,1-3 1,27-37 13,-24 26-7,-1 0 0,0 0 0,-1 0 0,-1-1 0,-1 0 0,0 1 0,-1-1 0,-2-19 0,1-12-20,-1 25-97,-1-1 1,0 1 0,-2 0-1,-1 0 1,-8-21 0,-3-13-247,-76-202-1103,18 57 1036,26 40 284,8-2 0,7-2 1,-19-250-1,41 324-837,-29-115 0,0 9-1862,35 166 1799,0-1 0,-3 2 0,0-1 0,-2 1 0,-1 1 0,-26-46 0,4 26-2405,18 22 500,5 14 1349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1 448,'0'0'2935,"0"3"-2535,4 62 1083,3 0 0,3-1-1,25 85 1,-4-13-200,261 1014 5904,-118-457-5926,-94-347-1252,-72-293-313,-7-44-52,0-1 0,0 1 0,0-1 0,1 0 1,0 0-1,1 0 0,0 0 0,0 0 0,7 11 0,-10-19 230,0 0-1,1 0 1,-1 0 0,0 0-1,0 0 1,1 0-1,-1 0 1,0 0 0,0 0-1,1 0 1,-1 0 0,0 0-1,0 0 1,0-1-1,1 1 1,-1 0 0,0 0-1,0 0 1,0 0-1,1 0 1,-1-1 0,0 1-1,0 0 1,0 0-1,0 0 1,1 0 0,-1-1-1,0 1 1,0 0 0,0 0-1,0 0 1,0-1-1,0 1 1,0 0 0,0 0-1,0-1 1,0 1-1,1 0 1,-1 0 0,0-1-1,0 1 1,0 0 0,-1 0-1,1-1 1,0 1-1,0 0 1,0 0 0,0 0-1,0-1 1,0 1-1,0 0 1,0 0 0,-1-1-1,4-26-1567,-2 13 350,6-35-702,-5-15 333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160 164 112,'-41'-46'64,"-11"7"0,20 0-64,-2 0-64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0 912,'-9'0'148,"-1"1"-1,0 0 0,1 1 0,-1 0 0,1 0 0,-1 1 0,1 0 0,-11 6 0,15-7-94,-16 6 292,17-8-250,1 1 0,0 0 1,-1 0-1,1 0 0,0 1 0,0-1 0,0 1 0,0-1 0,0 1 0,0 0 0,1 0 1,-1 1-1,0-1 0,1 0 0,0 1 0,-1 0 0,1-1 0,0 1 0,1 0 0,-1 0 1,0 0-1,1 0 0,-2 5 0,2-6 23,0 1-1,0-1 1,1 0 0,-1 1 0,0-1 0,1 0-1,0 1 1,0-1 0,-1 1 0,1-1 0,1 1-1,-1-1 1,0 1 0,1-1 0,-1 0-1,2 4 1,0-3 26,1 1 1,0-1-1,-1 0 0,1-1 0,0 1 0,1 0 0,-1-1 1,0 0-1,1 1 0,4 1 0,28 14 591,0-2 1,76 22-1,-75-26-481,20 5 48,1-3 1,0-3-1,104 7 0,182-15 941,-189-4-734,375-1 246,602 5-498,-612 24-230,99 2-76,-280-31 31,638 14 60,-785-4-75,262 18 53,-258-11-26,149 20 31,-263-23-18,-44-7-17,0 1 1,60 18-1,-91-22 6,0 0-1,0 0 1,-1-1 0,1 0-1,10-1 1,26 5 27,-16 2-13,-1 1-1,1 1 1,28 15-1,11 3-49,-59-23 51,0-1 0,1 0 1,0 0-1,0-1 0,0 0 0,0 0 1,0-1-1,14 1 0,65-5 187,-90 36 2392,-16 3-1330,1 0 0,1 1-1,2 1 1,-17 68 0,15-28-229,-11 120 0,21-77-483,11 130 0,-3-240-507,8 92 293,5-2 0,28 106 1,-27-137-196,-11-53-87,-1 0 1,-1 1-1,0 24 1,-2-36-27,0 0-1,-1 0 1,0 0-1,0 0 1,0 0-1,-1 0 1,0 0 0,0 0-1,0-1 1,-1 1-1,0-1 1,0 1-1,-7 7 1,-4 2 0,-2 0 0,0-1 0,0-1-1,-1-1 1,-1 0 0,0-2 0,-1 0 0,0-1 0,-25 9 0,-32 7 5,-84 17 0,137-36-27,-656 114-127,515-95 153,-758 59-195,-9-74-228,110-40-420,269 5-545,156 9-277,-381-7-4825,650 22 4791,-465 14-7197,380 3 5683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 1233,'-2'-6'1743,"-1"12"-1241,-4 17-274,0 77 740,5 0 1,15 148-1,48 199 84,-57-420-1013,39 235 252,58 438-54,-93-608-299,32 392-303,-29-160-3135,-11-250 1934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18 611 992,'-3'-3'214,"1"-1"-1,0 0 1,0-1-1,1 1 1,-1 0-1,1-1 0,-1 1 1,1 0-1,1-1 1,-1-8-1,1 12 126,1 5 85,1 1-318,0-1-1,0 0 1,0 1-1,1-1 1,0 0-1,0-1 1,0 1-1,0 0 1,0-1-1,1 0 1,0 0-1,4 3 1,60 40 763,-49-34-661,24 12 153,1-2 0,1-1 0,0-3-1,2-2 1,0-1 0,1-3 0,0-2-1,0-2 1,85 3 0,12-9 430,-1-7 0,147-24 1,281-70 339,-55 7-776,793-19-69,-74 11-252,-666 13-14,0 0-19,-348 57 13,399-37-20,588 39 65,-607 1-34,-178 3-18,-188 16-3,503-11-45,58 19 35,-453-10 12,-244 8-36,-39-1 25,114 11 0,-30 11 29,-123-16-22,0 0 0,0 1 1,24 9-1,-28-8-3,2 0 0,-1 0-1,0-2 1,28 1-1,383-4-11,-428 0 23,0 0 1,-1 0 0,1 0-1,-1 0 1,1 0-1,-1 0 1,1 1-1,-1-1 1,1 0 0,-1 1-1,1 0 1,-1-1-1,1 1 1,-1 0-1,0-1 1,1 1-1,-1 0 1,0 0 0,1 0-1,-1 0 1,0 0-1,0 1 1,0-1-1,0 0 1,0 0 0,-1 1-1,1-1 1,0 0-1,0 3 1,1 2 187,-1 0 0,0 0-1,-1 1 1,1-1 0,-1 0 0,-1 8 0,0 7 141,1 42 749,6 192 1461,-2-208-2349,2 1 0,2-1 0,21 63 0,-7-38 24,64 136 0,193 352 521,-39 13-564,-229-545-182,-2 0 1,-1 1 0,-1 0 0,-1 0-1,-2 0 1,2 58 0,-7-76 7,0 0 1,0 0 0,-1-1 0,0 1-1,-1 0 1,0-1 0,-1 0 0,0 0-1,-1 0 1,0 0 0,0-1-1,-1 0 1,0 0 0,-1 0 0,0-1-1,0 0 1,-1 0 0,0-1-1,-1 0 1,1 0 0,-16 8 0,-6 0-6,0-1 1,-1-1-1,-55 13 1,76-23-3,-35 9-8,-1-3-1,0-1 0,-64 1 1,-149-8 0,126-3 8,-977-23 384,1039 23-280,-1052-7 4233,727 10-2714,-1104 48 675,6 67-661,71-43-1637,113-111 0,942 6 0,-834-40 0,895 91 0,0 1 0,280-20-217,3 1-1174,1-2-1,-1 0 1,0-1-1,-29-8 1,51 10 853,0-1 1,0 1-1,0-1 0,1 0 1,-1 0-1,0 0 0,0 0 1,0 0-1,1 0 0,-1 0 1,0-1-1,1 1 1,-2-2-1,2 2-111,0-1 0,1 1-1,-1-1 1,0 1 0,0 0 0,1-1 0,-1 1-1,1-1 1,0 1 0,-1-1 0,1 0 0,0 1 0,0-3-1,0-13-3877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364 529 1761,'-31'6'846,"-17"2"1020,0 2 1,0 2 0,-46 18 0,83-26-792,0 0 1,0-1 0,-1 0-1,1-1 1,-1 0-1,-12 0 1,24-2-1017,0 0 0,0 0 0,-1 0 0,1 0 1,0 0-1,0 0 0,0 1 0,0-1 0,0 0 1,-1 0-1,1 0 0,0 1 0,0-1 0,0 0 1,0 0-1,0 0 0,0 1 0,0-1 0,0 0 1,0 0-1,0 0 0,0 1 0,0-1 0,0 0 1,0 0-1,0 0 0,0 1 0,0-1 0,0 0 0,0 0 1,0 0-1,0 1 0,0-1 0,0 0 0,1 0 1,-1 0-1,0 0 0,0 1 0,0-1 0,0 0 1,0 0-1,0 0 0,1 0 0,-1 1 0,0-1 1,0 0-1,0 0 0,1 0 0,-1 0 0,0 0 0,0 0 1,0 0-1,1 0 0,-1 0 0,0 0 0,0 0 1,0 0-1,1 0 0,48 3 3315,-22-4-2138,593-29 2085,3-35 5,-376 37-2911,987-166-5156,-1050 161 1357,40-9-3188,-273 32 1100,2 3 2796,0-2 1,-58-19-1,88 22 2422,1 0-1,-1-1 1,1-1 0,0 0-1,1-1 1,0-1 0,0 0-1,1-1 1,-16-17 0,21 18 229,-1 0 0,0 1 1,0 0-1,-12-7 1,-11 0 2054,-7 11 6222,41 5-7971,1 1 1,0 0-1,0 0 1,0 0-1,-1 0 1,1 0-1,-1 0 1,1 0-1,-1 0 1,1 0-1,-1 1 1,0-1-1,1 1 0,-1-1 1,1 3-1,7 5 429,18 15 390,35 22 1,9 7-359,-40-28-428,-2 1 0,-1 2 0,29 35 0,-49-53-242,-1 1 1,0 0-1,0 0 0,-1 1 1,-1-1-1,0 1 1,0 0-1,-1 1 1,-1-1-1,0 1 1,-1 0-1,0 0 1,0 17-1,-3-20-195,-1 1 1,0 0-1,0 0 0,-1-1 1,-1 1-1,0-1 1,0 0-1,-1 0 0,0 0 1,-1-1-1,0 0 0,0 0 1,-11 12-1,9-12-748,-1-1 1,1 0-1,-2 0 0,1-1 0,-15 10 1,18-14-10,1 0 0,-1 0 0,-1 0 1,1-1-1,0 0 0,0 0 1,-1-1-1,1 0 0,-1 0 0,-6 0 1,-16-1-5068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28 116 976,'-26'-102'4061,"24"88"3027,9 25-2724,-2 0-4600,25 65 3983,-3 1 0,-4 2 0,17 101 0,-26-74-2221,-4 16-1526,46 394 0,-50-475 50,-2-15-234,12 49 1,-15-103-21614,0-41 17952,-1-6 735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18 146 720,'0'-4'74,"-7"-34"2085,-3-64 0,10 100-772,3 4 307,2 3-919,0-1-1,0 1 1,0 0 0,0 0-1,-1 1 1,6 9 0,15 18 1622,-5-10-877,-1 2 1,-1 1-1,-1 0 1,13 30-1,0-3 255,60 107-285,89 150 2338,-121-221-2798,95 113-1,-141-188-1086,5 8-957,1-1 0,1-1 0,1-1-1,39 29 1,-57-47 528,-1 0-1,1 0 0,0 0 1,0 0-1,0 0 1,0 0-1,0-1 0,0 1 1,0 0-1,0-1 0,0 0 1,1 1-1,1-1 0,-3 0 221,-1 0 0,1-1-1,0 1 1,0 0-1,0-1 1,-1 1 0,1 0-1,0-1 1,-1 1-1,1-1 1,0 1 0,-1-1-1,1 1 1,0-1-1,-1 1 1,1-1 0,-1 1-1,1-1 1,-1 0-1,1 0 1,-1 1 0,1-2-1,1-4-813,-1 0 0,0-1 0,0 1 0,0 0 0,-1 0 0,-1-12 0,1 7 664,0-47-2609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1142 500 320,'0'0'89,"1"0"-1,-1 0 1,1 0 0,-1 0-1,1-1 1,-1 1 0,1 0-1,0 0 1,-1 0-1,1 0 1,-1 0 0,1 0-1,-1 1 1,1-1-1,-1 0 1,1 0 0,0 0-1,-1 0 1,1 1 0,-1-1-1,1 0 1,-1 0-1,1 1 1,-1-1 0,0 0-1,1 1 1,-1-1 0,1 1-1,-1-1 1,0 1-1,1-1 1,-1 1 0,0-1-1,1 1 1,-1-1 0,0 1-1,0-1 1,0 1-1,1-1 1,-1 1 0,0-1-1,0 1 1,0-1 0,0 1-1,0 0 1,0-1-1,0 1 1,0-1 0,0 1-1,0-1 1,0 1 0,-1 0-1,1 0 1,0 4 247,-7 1 519,-1-3-549,6 2-174,0-1 0,0 0 1,0 1-1,0-1 0,0 1 0,1-1 0,0 1 0,0 0 1,0 0-1,1-1 0,0 8 0,1 66 1070,1-38-290,-2-31-642,3 31 934,-3-39-1182,0 0 0,0 0 1,1 0-1,-1 0 0,0 0 0,1 0 1,-1 0-1,1 0 0,-1-1 0,1 1 0,-1 0 1,1 0-1,0 0 0,-1-1 0,1 1 1,0 0-1,0-1 0,0 1 0,-1-1 1,1 1-1,0-1 0,0 1 0,0-1 1,0 0-1,0 1 0,0-1 0,0 0 0,0 0 1,0 1-1,0-1 0,1 0 0,0 0 856,-2-358-43,-1 337-738,0 1 1,-2-1-1,0 1 0,-2-1 1,0 1-1,-1 0 0,-1 1 1,0 0-1,-2 0 0,0 0 0,-1 1 1,-1 1-1,-1 0 0,0 0 1,-1 1-1,-19-17 0,23 24 198,0 1-1,-1 0 1,0 0-1,0 1 1,-1 1-1,0 0 1,0 0-1,-1 1 0,0 0 1,0 1-1,0 0 1,0 1-1,0 1 1,-1 0-1,-23-1 1,8 4-104,0 1 0,1 2 0,-1 0 1,1 2-1,0 1 0,0 1 0,1 1 0,0 2 0,-46 25 1,42-17-132,0 1 0,1 1 0,2 1 0,0 2 0,1 0 1,2 2-1,-32 42 0,27-29-11,2 1 0,2 2 0,1 1-1,2 0 1,-18 55 0,21-37 90,2 2 0,3 0 0,3 0-1,2 1 1,4 0 0,2 0-1,3 1 1,11 87 0,-5-111-63,1 0 0,2-1 0,2-1 0,2 0 0,1 0 0,2-1 0,2-1-1,1-1 1,2 0 0,2-2 0,0 0 0,3-2 0,0-1 0,37 33 0,-44-46-54,1 0-1,0-2 1,2 0 0,0-1-1,1-1 1,0-1 0,37 14-1,-24-13-6,2-1-1,0-2 1,0-2-1,0-2 1,1-1-1,52 1 1,274-7 284,-363 1-297,1-1 0,0-1 0,0 1 0,0 0 0,0-1 0,-1 1 0,1-1 0,0 0 0,-1 0 0,1 0 0,-1 0 0,1 0 0,-1-1 0,1 1 0,-1-1 0,0 0 0,1 1 0,-1-1 0,0 0 0,2-4 0,-1 2-306,0-1 0,-1 1-1,0-1 1,0 1 0,-1-1 0,1 0 0,-1 0-1,0 1 1,0-1 0,0-10 0,-2-7-2495,0-1 0,-1 1 0,-11-44 0,12 62 2353,0-7-764,-1 0 0,2 0-1,0-20 1,0 9-21,0-27-1037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26 1921,'0'-26'1040,"-4"61"2574,-14 57 0,-7 41-845,-11 98 992,-6 51-433,17-78-1978,-26 393-1182,51-480-3690,0-43-4132,1-62 4124,5-11 465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1 960,'23'79'5243,"28"131"-306,-14-64-2383,205 754 9956,-224-840-12152,186 659 5847,-178-638-8318,-17-57-553,10 46-1,-18-62 1031,-1-31-17439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1 408 944,'0'0'1284,"1"-30"5620,1 27-6699,0 0 0,0-1 1,0 1-1,1 0 0,-1 0 0,1 1 0,-1-1 0,1 0 0,0 1 1,0 0-1,6-4 0,13-11 273,5-9-104,50-35 0,12-10-311,-87 68-61,1 1 0,0-1 0,-1 0 0,0 0 0,0 0 0,1 0 0,-2-1-1,1 1 1,0 0 0,-1-1 0,0 0 0,1 1 0,-1-1 0,-1 0 0,1 1 0,0-1 0,-1 0 0,0 0-1,0 1 1,0-1 0,-1-5 0,0 4 55,-1 0 0,1-1 1,-1 1-1,0 0 0,0 1 0,-1-1 0,1 0 0,-1 1 0,0-1 1,-1 1-1,1 0 0,-1 0 0,1 0 0,-7-4 0,9 7 35,-1-1 1,1 1-1,-1 0 0,0 0 0,0 0 0,1 0 1,-1 0-1,0 1 0,0-1 0,0 0 0,0 1 0,0 0 1,0-1-1,0 1 0,0 0 0,0 0 0,0 0 1,0 0-1,0 0 0,0 1 0,-2 0 0,0 0 51,0 1-1,0-1 0,1 1 0,-1 1 1,0-1-1,1 0 0,0 1 0,0-1 1,-6 7-1,-1 2 218,1 1 0,-1 1 0,2 0 0,-11 21 0,5-6-86,2 0 1,1 1 0,1 0-1,2 0 1,0 1 0,2 1-1,2-1 1,-2 46 0,6-58-268,1 0 0,0-1 0,1 1 0,1-1 0,1 1 0,0-1 0,1 0 0,1-1 0,1 1-1,0-1 1,1 0 0,1-1 0,1 0 0,0 0 0,0-1 0,14 14 0,-20-24-245,0-1-1,0 1 0,0-1 0,0 1 1,1-1-1,-1-1 0,1 1 1,0-1-1,0 1 0,0-1 0,0-1 1,0 1-1,0-1 0,0 0 1,1 0-1,-1 0 0,0-1 0,1 1 1,-1-2-1,0 1 0,1 0 1,-1-1-1,0 0 0,0 0 0,9-4 1,-6 2-434,0-1 0,0 0 1,0-1-1,-1 0 0,1 0 0,-1 0 1,-1-1-1,1 0 0,-1 0 1,0-1-1,0 0 0,-1 0 1,0 0-1,8-16 0,14-32-1868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1088,'0'7'1609,"-1"158"4559,18 471 7134,1-409-10361,24 193-802,-36-384-2374,22 143-712,-11-57-6488,-17-120 6342,1 15 50,-4-10-1819,-29-23-10706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15 214 1072,'-8'-55'1896,"6"49"-1527,1 0 0,-1 0 0,1 0 1,1-1-1,-1 1 0,1 0 0,1-10 0,0 13-245,0 0 0,0 0 0,0 0 0,1 0 0,-1 1 0,1-1 0,0 0 0,-1 1 0,1-1 0,0 1 0,1 0 0,-1 0 0,0-1 0,1 1 0,-1 1 0,1-1 0,-1 0 0,1 1 0,5-3 0,8-4-58,1 0-1,0 1 1,1 1-1,-1 1 1,1 0 0,0 1-1,1 1 1,-1 1-1,0 0 1,1 2-1,-1 0 1,1 1 0,-1 0-1,1 2 1,-1 0-1,0 1 1,0 1 0,25 11-1,-1 3-246,0 2-1,-2 1 0,0 3 1,-2 1-1,51 44 1,-73-56 314,-1 1 1,-1 0-1,0 1 1,-1 1-1,-1 0 0,-1 0 1,0 1-1,-1 1 1,-1 0-1,-1 0 1,0 1-1,-2 0 1,0 0-1,4 30 1,-9-36 231,-1-1 0,-1 1 1,0 0-1,0-1 1,-2 1-1,1 0 0,-2-1 1,0 0-1,-6 15 1,6-18 0,-1 1 1,-1 0 0,1-1 0,-2 0 0,1 0 0,-1-1 0,-1 0 0,0 0 0,0-1 0,0 0 0,-12 9 0,16-15-283,0 1 1,0-1 0,-1 0 0,1 0 0,0 0-1,-1-1 1,1 0 0,-1 0 0,1 0 0,-1 0 0,0-1-1,1 1 1,-6-2 0,8 1-86,-1 0 0,1-1 0,-1 1 0,1-1 0,0 0 0,-1 1 0,1-1 0,0-1 0,-1 1 0,1 0 0,0 0 0,0-1 0,0 1-1,0-1 1,0 0 0,0 0 0,1 1 0,-1-1 0,0 0 0,1 0 0,0-1 0,-1 1 0,1 0 0,0 0 0,-1-5 0,-4-14-453,2-1 0,0 0-1,2-1 1,0 1 0,1 0-1,3-26 1,-1 1-58,-1 16 296,1 1 1,2 0 0,1 0 0,8-34-1,-10 55 198,1 0 0,1 0 0,-1 1 0,2-1 0,-1 1 1,1-1-1,10-11 0,-12 16 18,1 0 0,-1 0 0,1 1 0,0 0 1,0 0-1,1 0 0,-1 0 0,1 0 1,-1 1-1,1 0 0,0 0 0,0 0 0,0 1 1,0 0-1,5-1 0,-4 2 25,0 0 0,0 0-1,-1 1 1,1 0 0,0 0 0,-1 0-1,1 1 1,-1 0 0,1 0-1,-1 1 1,0-1 0,0 1 0,0 0-1,0 0 1,0 1 0,-1-1 0,0 1-1,1 0 1,-2 0 0,5 6-1,8 9 53,-1 0-1,-1 1 0,15 29 1,29 66 93,-32-62-1885,51 79-1,-76-130 1480,-1-1 0,1 1 0,1-1 0,-1 1-1,0-1 1,0 0 0,0 0 0,1 1 0,-1-1-1,1 0 1,-1 0 0,1 0 0,-1-1 0,1 1-1,-1 0 1,1-1 0,0 1 0,-1-1 0,1 1 0,0-1-1,0 0 1,-1 1 0,1-1 0,0 0 0,0 0-1,-1-1 1,1 1 0,0 0 0,0 0 0,-1-1-1,3 0 1,22-8-2029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507 816 576,'-11'-16'485,"0"1"-1,-2 0 1,1 1-1,-2 0 0,0 0 1,-27-19-1,38 31-316,-1 0 0,1 1 0,0-1 0,-1 1 0,1 0 0,-1 0 0,1 0 0,-1 0 0,1 1 0,-1-1 0,0 1 0,1 0 0,-1 0 0,1 0 0,-1 0 0,0 1 0,1 0 0,-1 0 0,1 0 1,-1 0-1,1 0 0,-1 0 0,1 1 0,0 0 0,0 0 0,0 0 0,0 0 0,-5 4 0,-4 5 590,0 1 1,0 0-1,1 1 1,-16 24-1,-11 20 920,4 2 0,1 1-1,4 1 1,-28 82-1,52-128-1585,0 0-1,2 1 0,0 0 0,0 0 1,2-1-1,0 1 0,1 0 1,0 0-1,1 0 0,1 0 0,1 0 1,0 0-1,7 20 0,-8-32-118,-1-1 0,1 0 0,0 0 0,0 0 0,0 0 0,0 0 0,1 0 0,-1 0 0,1-1 0,0 0 0,-1 1 0,1-1 0,0 0 0,1 0 0,-1 0 0,0-1 0,0 1 0,1-1 0,-1 0 0,1 0 0,-1 0 0,1 0 0,0 0 0,-1-1 0,1 0 0,0 0 0,-1 0 0,1 0 0,0 0 0,-1-1 0,1 0 0,-1 1 0,1-1 0,3-2 0,4-1-225,-1 0-1,1 0 1,-1-1-1,0-1 1,0 0 0,-1 0-1,0-1 1,0 0-1,0 0 1,10-13 0,-2-2-320,-1 0 1,-2-1-1,0-1 1,-1 0-1,-1-1 1,-2 0-1,0-1 1,-2 0-1,-1 0 1,8-53-1,-5-19-355,-3-168 0,-8 194 864,-2-21 466,-28-176-1,12 107 1530,18 150-1425,0 1 0,-1-1 0,0 0 0,-1 1-1,-1 0 1,-8-19 0,13 30-489,-1 1-1,0-1 1,0 0 0,0 0-1,0 0 1,0 0-1,0 1 1,0-1-1,0 0 1,0 0 0,0 0-1,0 0 1,0 1-1,0-1 1,0 0-1,0 0 1,-1 0 0,1 0-1,0 1 1,0-1-1,0 0 1,0 0-1,0 0 1,0 0 0,0 0-1,0 0 1,0 1-1,-1-1 1,1 0-1,0 0 1,0 0 0,0 0-1,0 0 1,0 0-1,-1 0 1,1 0-1,0 0 1,0 0 0,0 0-1,0 1 1,0-1-1,-1 0 1,1 0-1,0 0 1,0 0 0,0 0-1,0 0 1,-1 0-1,1-1 1,0 1-1,0 0 1,0 0-1,0 0 1,-1 0 0,1 0-1,0 0 1,0 0-1,0 0 1,0 0-1,0 0 1,-1 0 0,1 0-1,0-1 1,0 1-1,0 0 1,0 0-1,0 0 1,0 0 0,0-1-1,-2 13 406,0 0 0,1-1-1,1 1 1,2 18 0,-1 7 198,-1 62 436,-2 66-427,7 0 1,28 171-1,-18-256-1024,36 111 0,0-63-2537,-33-92-360,31 47 0,-45-77 2540,0 0-1,0-1 1,1 1-1,0-1 1,7 7 0,-10-11 544,-1 0 1,1 0 0,-1 0 0,1 0-1,0 0 1,-1 0 0,1 0 0,0-1-1,0 1 1,0-1 0,0 1 0,0-1-1,-1 0 1,1 1 0,0-1 0,0 0-1,0 0 1,0 0 0,0-1 0,0 1-1,0 0 1,2-2 0,20-12-1795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68 512,'1'-5'263,"2"0"0,-1 0 0,0 1 1,1-1-1,0 1 0,0-1 0,0 1 0,1 0 0,-1 0 0,1 1 0,0-1 0,6-4 0,-8 7-122,-1 0 0,1 0 0,0 0-1,0 1 1,0-1 0,0 0 0,0 1 0,0-1-1,0 1 1,0 0 0,0 0 0,0 0 0,1 0-1,-1 0 1,0 0 0,0 0 0,0 1 0,0-1-1,0 1 1,0-1 0,0 1 0,0 0 0,0 0-1,-1 0 1,1 0 0,0 0 0,0 0-1,-1 0 1,1 1 0,-1-1 0,1 0 0,-1 1-1,1 0 1,1 2 0,6 8 378,0 1 0,-1 1 0,-1-1 0,0 1 0,0 0 0,-1 1 1,-1 0-1,-1 0 0,0 0 0,2 18 0,-3-6-249,0 0 0,-2 0 1,-1 1-1,-1-1 0,-5 28 0,3-40-240,-1-1 0,-1 0 0,0 1-1,0-2 1,-1 1 0,-1-1 0,-1 0-1,0 0 1,0-1 0,-1 0 0,-1-1-1,-18 19 1,25-27-54,1-1 0,-1 1-1,0 0 1,0-1 0,0 0 0,0 1-1,0-1 1,0 0 0,-1-1-1,1 1 1,-1-1 0,1 1 0,-1-1-1,1 0 1,-1 0 0,0-1-1,1 1 1,-1-1 0,0 0 0,0 0-1,0 0 1,1 0 0,-1-1-1,0 1 1,1-1 0,-7-2 0,5 1-75,1-1 1,0 0-1,0 1 1,0-2 0,0 1-1,0 0 1,1-1 0,0 1-1,-1-1 1,1 0 0,0 0-1,1 0 1,-1-1 0,1 1-1,0 0 1,0-1 0,0 0-1,1 1 1,-2-10 0,-2-10-88,1-1 0,1 1 1,2-1-1,0 0 0,2 1 1,0-1-1,2 0 0,1 1 1,1 0-1,1 0 0,0 0 1,2 1-1,1-1 0,21-36 0,-29 58 240,0-1 0,1 1 0,-1-1 0,1 1 0,0 0 0,0-1 0,0 1 0,0 0 0,0 0 0,1 1 0,-1-1 0,1 0 0,-1 1 0,1-1 0,-1 1 0,1 0 0,0 0-1,0 0 1,-1 0 0,1 1 0,0-1 0,0 1 0,0-1 0,0 1 0,0 0 0,0 0 0,0 0 0,-1 1 0,1-1 0,0 1 0,0-1 0,0 1 0,0 0 0,-1 0 0,1 1-1,0-1 1,-1 0 0,1 1 0,-1 0 0,0-1 0,1 1 0,-1 0 0,0 0 0,0 0 0,0 0 0,0 1 0,-1-1 0,1 1 0,2 3 0,2 8 155,-1 0 1,0 0-1,0 1 0,-2-1 1,0 1-1,0 0 1,-1 16-1,-2 112-711,-2-68-2491,20-75-2924,-12-6 5498,1 0 1,-1 0-1,0-1 0,0 0 1,-1 0-1,0-1 1,-1 1-1,1-1 0,4-14 1,14-25-519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212 306 848,'-37'-277'5832,"30"248"477,6 69-1466,9 178 3788,23 98-3979,-7-80-3211,57 484-1230,-23-203-211,-31-291 0,-13-121-1229,31 110 1,-38-248-17425,-4-48 15619,-5-22-257,-20-146 0,12 137 2486,8 76 574,-1 0 1,-12-49-1,2 29 80,-27-91 27,33 125 267,-2 0 0,0 1 0,-1 1 0,-19-29 0,24 42-40,0 1 0,0 0 0,-1 0 0,0 0-1,0 1 1,0-1 0,-1 2 0,0-1-1,0 1 1,0 0 0,0 0 0,0 1-1,-11-3 1,12 4 26,0 0 1,0 1-1,0 0 0,0 0 0,0 1 0,0 0 1,0 0-1,-1 0 0,1 1 0,0 0 0,0 0 1,0 0-1,0 1 0,0 0 0,0 0 0,1 0 1,-10 6-1,1 1 261,7-6-67,1 1 1,0 0 0,-1 1 0,2 0 0,-12 10 0,15-12-199,0 0 1,0 1-1,1-1 1,-1 1-1,1 0 1,-1-1-1,1 1 1,0 0-1,0 0 1,1 0-1,-1 0 1,1 0-1,0 7 1,1-9-120,-1 0 1,1-1 0,-1 1-1,1 0 1,0-1 0,0 1-1,0-1 1,0 1 0,0-1-1,0 1 1,0-1 0,0 0-1,1 1 1,-1-1 0,0 0-1,1 0 1,-1 0-1,1 0 1,-1 0 0,1 0-1,0-1 1,-1 1 0,1 0-1,0-1 1,-1 1 0,1-1-1,0 0 1,0 1 0,-1-1-1,1 0 1,0 0 0,2-1-1,78 2-1212,-56-2 528,98-1-1813,145 5 849,-262-2 1770,0 0 0,0 1 0,0 0-1,0 0 1,0 1 0,0-1 0,-1 2-1,1-1 1,-1 1 0,0 0-1,0 0 1,0 0 0,-1 1 0,0 0-1,0 0 1,0 0 0,0 1 0,-1 0-1,0 0 1,0 0 0,0 0 0,-1 1-1,3 6 1,2 8 776,0 1 0,-1-1 0,-1 1 0,-1 1 0,-1-1 0,1 29 0,1 43 3422,4-1-1,42 176 1,-50-261-4240,0 0-1,1-1 1,0 0 0,0 1 0,0-1 0,1 0 0,1-1 0,-1 1 0,1-1 0,0 0 0,0 0 0,7 6 0,-7-8-82,0-1 1,0 0-1,0-1 1,0 1 0,1-1-1,-1 0 1,1 0-1,-1-1 1,1 0 0,-1 0-1,1 0 1,0 0-1,0-1 1,-1 0 0,1-1-1,10-1 1,-5 0-126,1-1-1,-1 0 1,0-1 0,0 0-1,-1-1 1,1 0 0,-1-1-1,0 0 1,0-1 0,-1 0-1,0 0 1,0-1 0,10-12-1,-7 7-72,-1 0 1,0-1-1,-1-1 0,0 1 0,-2-2 0,1 1 0,-2-1 0,7-20 0,-8 18 48,-2 4 104,0 0-1,0 0 0,-1 0 0,-1-1 0,0 1 0,-1-1 0,-1 1 1,-3-27-1,-1-3 578,-2 0 0,-14-47 1,19 85-406,-1 1 0,1 0 0,-1 0 0,0 0 1,-1 0-1,1 0 0,-1 0 0,0 0 0,0 1 0,0 0 1,-1-1-1,0 1 0,1 0 0,-1 1 0,-1-1 0,1 1 0,0 0 1,-1 0-1,0 0 0,0 1 0,-8-4 0,1 0 318,-11-3 21,-1 1 0,0 0 1,-1 2-1,1 1 0,-1 1 1,0 1-1,-37 1 0,-6-3-1003,-4-7-2999,32-3-2966,40 14 6223,-1 1-1,0 0 0,1-1 0,-1 1 1,0-1-1,1 1 0,-1-1 0,1 1 1,-1-1-1,1 1 0,-1-1 0,1 1 0,0-1 1,-1 0-1,1 1 0,0-1 0,-1 0 1,1 1-1,0-1 0,0 0 0,-1 0 0,1 1 1,0-1-1,0 0 0,0 0 0,0 1 1,0-1-1,0 0 0,0 0 0,1 1 1,-1-1-1,0 0 0,0 1 0,0-1 0,1 0 1,-1 1-1,0-1 0,1 0 0,17-23-3522,20-5 744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42 115 624,'34'-18'1616,"48"-36"0,-14 12 11966,-71 53-11542,-29 75 6119,28-71-7443,1 0 0,0 0 0,1 0 0,0 20 0,2-13-392,1 0 1,5 36-1,-4-48-282,1 0-1,1 0 1,-1 0-1,2-1 0,-1 1 1,1-1-1,10 14 1,21 23-11,42 44 1,10 12-29,-82-94 3,-1-1 0,1 1 0,-2 0 0,1 0-1,-1 0 1,-1 0 0,1 1 0,-2 0 0,1-1 0,-1 1 0,0 0-1,-1 1 1,0-1 0,0 0 0,-1 0 0,-1 12 0,-1-13-2,1 0 0,-2 0 1,1 0-1,-1-1 1,0 1-1,0-1 1,-1 0-1,0 1 0,0-2 1,-1 1-1,0 0 1,0-1-1,-1 0 0,1 0 1,-1-1-1,-1 0 1,-11 9-1,8-8-438,1-1 0,-1 1 0,-1-2 0,1 1 1,0-2-1,-13 4 0,-1-3-2133,0 0 0,1-2 0,-33-1 0,-47 4-3227,52 5-1679,27 8 4656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4044 186 688,'0'-1'36,"0"0"0,0 0-1,0 0 1,-1 0-1,1 0 1,0 0 0,-1 0-1,1 0 1,-1 0-1,1 0 1,-1 1 0,0-1-1,1 0 1,-1 0-1,0 0 1,1 1 0,-1-1-1,0 0 1,0 1-1,0-1 1,0 1 0,0-1-1,0 1 1,0-1 0,-1 1-1,-33-10 506,13 4-111,-64-43 1491,54 37-811,0-2 0,-45-26 0,74 38-1050,-1 0 0,0 1 0,1-1 1,-1 1-1,0 0 0,0-1 0,0 2 1,0-1-1,0 0 0,-6 1 0,-26-7 222,17 3-160,0 0-1,0 1 1,-1 1 0,1 1 0,-1 1-1,1 0 1,-33 6 0,30-1-30,0 2 0,1 0 0,-1 1 0,2 1 0,-1 1 0,1 1 0,-28 20 0,-26 14 79,-167 76 248,-44 23 286,215-103-233,-127 96-1,169-112-303,1 2 0,1 0-1,1 2 1,1 1-1,-19 33 1,-88 171 1003,-145 398 1859,216-460-1614,-68 324 0,-37 389 1037,-142 733 1235,210-1124-3144,-86 412 113,-43-13-73,189-775-456,-6-1-1,-4-3 0,-95 166 1,133-266-36,7-7-8,-2-1 0,1 0 0,-1 0-1,0 0 1,0-1 0,-1 0 0,1 1 0,-1-1 0,-8 6 0,12-11-87,0 0 1,1 0-1,-1 0 1,1 0 0,-1 0-1,0 0 1,1 0-1,-1 0 1,1 0-1,-1-1 1,0 1 0,1 0-1,-1 0 1,1-1-1,-1 1 1,1 0-1,-1 0 1,0-1 0,1 1-1,0-1 1,-1 1-1,1 0 1,-1-1-1,1 1 1,-1-1 0,1 1-1,0-1 1,-1 0-1,1 1 1,0-1-1,0 1 1,-1-1 0,1-1-1,-5-17-216,2-1 0,0 0 0,1 1 0,1-1 0,2-21 0,-1 39 207,0-20-43,2 1 0,1-1 0,0 1 0,2 0 1,0 0-1,1 1 0,1 0 0,17-33 0,-20 44 38,0 1 1,1-1 0,0 1-1,1 0 1,0 0-1,0 1 1,1 0-1,0 0 1,0 0-1,0 1 1,1 0-1,0 0 1,0 1-1,1 0 1,-1 1 0,1 0-1,0 0 1,0 1-1,1 0 1,-1 0-1,13-1 1,-14 4 24,-1 0 0,0 0 1,1 1-1,-1 0 0,0 1 0,0-1 1,0 1-1,0 1 0,0-1 1,0 1-1,-1 1 0,1-1 1,-1 1-1,0 0 0,0 0 0,0 1 1,-1 0-1,1 0 0,-1 0 1,5 8-1,3 4 47,0 1 0,-1 0 0,-1 0 0,-1 2 0,13 35 0,-3 7 121,-3 0-1,-3 0 1,-2 2-1,4 89 1,-10 597 792,-28-456-139,-13-1 0,-101 399 0,-181 376-768,60-153-61,228-764 0,7 1 0,6 1 0,6 1 0,14 181 0,78 381 0,-55-522 0,89 519 0,-105-662 0,1 0 0,38 93 0,-42-126 0,0 0 0,2-1 0,0 0 0,1-1 0,0 0 0,2 0 0,0-1 0,0-1 0,1 0 0,1-1 0,18 12 0,-25-19 0,1 0 0,0-1 0,0 0 0,0-1 0,0 0 0,1 0 0,11 2 0,-6-2-1625,11 5-4964,-26-9 6368,1 0 0,-1 0 0,1 0 0,-1 1 0,1-1 0,-1 0 0,0 0 0,1 1 0,-1-1 0,1 0 0,-1 1 0,0-1 0,0 0 0,1 1 0,-1-1 0,0 0 0,1 1 0,-1-1 0,0 1 0,0-1 0,0 0 0,1 1 0,-1-1 0,0 1 1,0-1-1,0 1 0,0-1 0,0 1 0,0 0 0,-1 0-78,0 0 1,0 0-1,0 0 1,0 0-1,0 0 0,0 0 1,0 0-1,0 0 1,0 0-1,-1-1 1,1 1-1,0-1 1,-1 1-1,1-1 1,0 1-1,-2 0 1,-35 9-6212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31 208,'0'0'1203,"0"26"6222,-5-32-7050,0 0 0,0 0 0,0 1 0,-1 0 0,0-1 0,-11-6 0,5 9-70,-1 1 0,1 0-1,-1 0 1,0 1 0,0 1 0,1 0-1,-1 1 1,0 0 0,0 1 0,1 1-1,-1 0 1,1 0 0,0 1-1,0 1 1,0 0 0,1 1 0,0 0-1,-18 12 1,-2 5-158,0 2 0,2 1 1,0 1-1,-46 58 0,50-53-108,1 2 1,2 0-1,1 2 1,2 0-1,1 1 1,2 1-1,2 0 1,1 2-1,-13 69 0,22-84-24,1-1-1,0 1 1,2 0-1,1 0 0,1 0 1,1 0-1,1 0 1,2-1-1,0 1 0,1-1 1,2-1-1,0 1 1,2-1-1,0 0 0,1-1 1,2-1-1,19 27 1,-24-37-11,1 0 1,1-1-1,0 0 1,0-1-1,1 0 0,0-1 1,1 0-1,-1-1 1,1 0-1,1-1 1,0 0-1,-1-1 1,2 0-1,-1-1 1,0 0-1,1-1 1,0-1-1,19 1 1,-9-2-192,-17 0-107,-1-1 1,1 1-1,-1-1 0,1 0 1,-1-1-1,1 0 0,-1 0 1,0 0-1,1-1 0,-1 0 1,9-3-1,-14 3-27,0 1-1,0 0 1,0-1 0,0 0-1,0 1 1,0-1 0,-1 0-1,1 1 1,0-1-1,-1 0 1,0 1 0,1-1-1,-1 0 1,0 0 0,0 0-1,0 0 1,0-2 0,-3-31-4100,-3 17 2236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60 112 832,'-4'-49'1039,"1"-5"3728,2 46-3058,-2 12 447,0 22-235,24 381 7026,-1 1-5933,-21-249-2222,10 293 240,1-60-2608,-10-310-2135,-1-79 3208,1 0-1,-1 0 1,0 0 0,0 0 0,0 0 0,-1 0 0,1 0 0,-1-1 0,1 1 0,-1 0 0,0-1 0,-3 4 0,5-6 279,-1 1 1,0 0-1,1 0 0,-1 0 1,0 0-1,0 0 0,0-1 1,0 1-1,0 0 0,0-1 1,0 1-1,0 0 0,0-1 1,0 1-1,0-1 0,0 0 1,0 1-1,0-1 0,-1 0 1,1 0-1,0 0 0,0 0 1,0 0-1,0 0 0,-1 0 1,1 0-1,0 0 0,0 0 1,0-1-1,0 1 0,0-1 1,0 1-1,0-1 0,0 1 1,-1-1-1,2 1 0,-3-2 1,-15-22-2387,-8-4-647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0 752,'-15'6'551,"0"-1"1,1 0-1,-2-2 0,1 1 0,0-2 0,-31 2 0,45-4-368,-1 0 1,1 0-1,-1 1 0,1-1 1,-1 1-1,1-1 1,-1 1-1,1-1 0,-1 1 1,1 0-1,0 0 0,-1 0 1,1 0-1,0 0 0,0 0 1,0 0-1,0 0 0,-1 0 1,2 1-1,-1-1 0,0 0 1,0 1-1,-1 1 0,-1 3 2135,3 7 1781,8 12-2094,-1-17-1319,0 0-1,0-1 1,1 0-1,-1 0 1,1-1-1,1 0 1,-1 0-1,19 8 1,5 5 609,214 133 3080,130 87-3036,-133-92-3686,-227-138 2859,14 10-8003,-92-48-9968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57 736,'-59'-57'5544,"70"58"-4798,1 0-1,0 1 0,-1 0 1,1 1-1,-1 0 1,0 1-1,0 0 0,18 10 1,8 7-92,36 27 1,-41-26-50,-4-2-440,0 1 1,-2 1-1,-1 2 0,0 0 1,-2 2-1,-1 0 1,-1 2-1,23 39 1,-34-49-150,-7-15-12,-1 1 1,0 0-1,0 0 0,0 0 1,0 1-1,-1-1 0,1 0 1,-1 1-1,0-1 0,0 6 1,-1-9-69,-1 0 1,1-1 0,-1 1 0,1 0 0,-1 0 0,1-1 0,-1 1 0,0-1 0,0 1 0,1 0-1,-1-1 1,0 1 0,0-1 0,1 0 0,-1 1 0,0-1 0,0 0 0,0 1 0,0-1 0,0 0-1,0 0 1,1 0 0,-1 0 0,0 0 0,0 0 0,0 0 0,0 0 0,0 0 0,0 0 0,-1-1 0,-33-2-1983,15-4 1173,2-1-1,-1-1 1,1 0 0,0-1 0,1-1 0,0 0 0,1-2 0,0 0 0,1 0-1,-19-23 1,4-2-391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1 145 272,'0'0'488,"5"-3"14,0 0 0,1 1 0,-1-1 0,1 1 0,11-3 0,5 6 127,0 1 0,0 0 0,0 2 0,-1 0 0,1 2 0,-1 0 0,0 1 0,0 2-1,-1 0 1,37 22 0,732 474 4680,-727-456-4799,-44-34-141,39 24 1,-38-35 131,-15-4-106,-14-2-379,-1-1-187,0 0-1,0-1 1,0-1-1,1 0 0,0 0 1,0-1-1,-10-7 1,-70-56-582,76 58 667,-38-33-82,1-2 1,-69-81-1,92 93 152,2-2 0,1-1 1,2-1-1,2-1 0,-18-43 0,35 71 26,0-1 0,0 0 0,1 0-1,1-1 1,0 1 0,-1-21 0,3 28 27,0 1 0,0 0-1,0 0 1,1 0 0,0 0 0,-1 0 0,1-1-1,1 1 1,-1 0 0,0 1 0,1-1 0,0 0 0,0 0-1,0 1 1,1-1 0,-1 1 0,1 0 0,0 0-1,-1 0 1,1 0 0,1 0 0,-1 0 0,7-3-1,-2 3 72,0 0-1,0 1 1,0 0-1,1 0 1,-1 1-1,0 0 1,1 0-1,-1 1 1,1 1-1,-1-1 0,0 1 1,1 0-1,7 3 1,20 5 341,54 21-1,-82-27-416,92 37 344,168 92 0,-246-119-682,0-1-1,29 11 1,-43-21-357,0 1 1,1-1-1,-1-1 0,0 0 0,15 1 0,-23-2 531,1 0 0,-1 0 0,0 0-1,1 0 1,-1 0 0,0 0-1,1 0 1,-1 0 0,0 0 0,1 0-1,-1 0 1,1 0 0,-1 0-1,0 0 1,1 0 0,-1 0 0,0 0-1,1-1 1,-1 1 0,0 0-1,0 0 1,1 0 0,-1-1 0,0 1-1,1 0 1,-1 0 0,0-1-1,0 1 1,0 0 0,1-1 0,-1 1-1,0 0 1,0-1 0,0 1 0,0 0-1,0-1 1,1 1 0,-1 0-1,0-1 1,0 1 0,0 0 0,0-1-1,0 1 1,0 0 0,0-1-1,0 1 1,-1-1 0,-8-19-2380,8 17 2268,-26-38-2155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75 896,'-61'-50'1430,"56"47"-1199,0 0 0,0 0 1,-1 0-1,1 1 0,-1 0 0,1 0 1,-1 0-1,0 1 0,0 0 0,1 0 1,-7 0-1,11 1-152,0 0-1,0 0 1,1 0-1,-1 0 1,0 0-1,0 0 1,1 0 0,-1 1-1,0-1 1,0 0-1,1 1 1,-1-1 0,0 0-1,1 1 1,-1-1-1,1 1 1,-1-1-1,1 1 1,-1-1 0,0 1-1,1 0 1,0-1-1,-1 1 1,1-1-1,-1 1 1,1 0 0,0-1-1,-1 3 1,-1 27 1329,15 30 86,-7-43-1113,1-1 0,1 0 0,0-1 0,1 1 0,0-2-1,1 1 1,23 24 0,-2-6 666,67 53 0,-37-41-47,2-3 0,127 63 0,151 45 443,-232-105-1206,239 116 377,-289-129-1525,-3 3-1,-1 1 1,87 77 0,-103-79-883,-21-20-442,-1 1 1,23 27 0,-30-22-726,-9-2 439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1359 464,'-212'18'6798,"210"-18"-6711,-1 0-1,0-1 1,1 1-1,-1 0 1,1-1 0,-1 0-1,1 0 1,-1 0-1,1 0 1,-1 0-1,1 0 1,0 0 0,0-1-1,0 0 1,0 1-1,0-1 1,0 0 0,0 0-1,0 0 1,0 0-1,1 0 1,-1 0-1,-1-4 1,-2-5-70,0 0 0,0-1 1,-5-23-1,3 10 53,-52-199-1675,19 66-493,-37-204-1021,71 328 3217,-3-29-8,6 21 3193,4 46-2984,1 0 1,-1 0-1,1 0 0,0 0 1,0-1-1,0 1 0,0 0 1,1-1-1,4 6 0,-1-1 163,11 14 1,0-1 0,1 0 1,1-2-1,1 0 0,24 18 0,-36-31-438,0 0-1,-1-1 1,2 0 0,-1-1 0,1 1 0,-1-1-1,1-1 1,0 0 0,0 0 0,1-1-1,-1 0 1,0 0 0,1-1 0,-1-1-1,1 1 1,-1-2 0,1 1 0,9-3 0,-13 1-22,-1 1 0,0-2 0,0 1 0,0-1 0,0 1 0,-1-1 1,1-1-1,-1 1 0,1-1 0,-1 1 0,0-1 0,-1-1 0,1 1 1,-1 0-1,0-1 0,0 0 0,0 1 0,0-1 0,-1 0 0,0-1 1,0 1-1,0 0 0,-1 0 0,0-1 0,1-10 0,0 2-18,-1 0-1,-1 0 1,0 0-1,0-1 0,-2 1 1,0 0-1,0 0 0,-9-25 1,1 16-6,0 0 0,-1 1 1,-2 1-1,0 0 0,-1 0 1,-1 1-1,-1 1 0,0 1 0,-29-25 1,31 32 27,1-1 1,-2 2 0,1 0 0,-1 1-1,-1 0 1,0 1 0,0 1 0,-1 1 0,1 0-1,-1 1 1,0 1 0,-1 0 0,1 2-1,-20-2 1,30 5-14,0 0-1,0 0 1,0 0-1,0 1 1,0-1 0,0 2-1,1-1 1,-1 1-1,1 0 1,-1 0-1,1 1 1,0 0-1,0 0 1,1 1 0,-1-1-1,1 1 1,0 0-1,0 1 1,1-1-1,0 1 1,0 0 0,0 0-1,-3 6 1,0 3-237,0-1 0,1 1-1,0 0 1,2 0 0,0 1 0,0-1 0,1 1 0,1 0 0,0 21 0,2 138-6755,0-155 5467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12966,'0'-29'-208,"10"8"-384,-3 10-321,11 4-303,-1 7-65,0 0 0,1 18 1,-11-7 31,3 6 97,4-6 159,-14 0 97,0-4-1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172 550 304,'-71'0'1580,"68"-1"-1482,1 0 0,-1 0 0,0 0 1,1 0-1,0 0 0,-1-1 0,1 0 1,0 1-1,0-1 0,-1 0 0,-2-4 1,0 2 277,0 0 0,0 1 0,0-1 0,0 1 0,-1 0 0,1 0 0,-10-3 0,-3 0 7111,57 5-6991,1 2 1,-1 1-1,0 2 0,-1 2 0,68 18 1,-99-21-443,63 19 632,-2 3 0,113 58 1,-135-53 943,-37-24 953,-21-12-1546,-2-3-885,-21-10 11,26 16-172,-1-1 1,1-1 0,0 1-1,1-1 1,-1-1 0,1 0-1,-11-10 1,-54-57-98,42 40 63,-76-82 17,-57-56-1963,94 102-636,24 23-2577,45 45 4870,-1-1 0,1 1 1,0 0-1,0 0 0,0-1 1,0 1-1,0-1 0,1 1 1,-1-1-1,0 1 0,1-1 0,-1 0 1,1 1-1,-1-1 0,1 0 1,0 1-1,0-1 0,-1 0 1,1 1-1,1-1 0,-1 0 0,0 1 1,0-1-1,1 0 0,-1 1 1,0-1-1,2-1 0,0-2-205,1-1 1,1 1-1,-1 0 0,1 1 0,7-9 0,-5 7 277,11-13-1063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1013 304,'-1'-1'99,"1"0"-1,0 0 1,0 0-1,0-1 1,0 1-1,0 0 1,0 0 0,1 0-1,-1 0 1,0-1-1,0 1 1,1 0-1,-1 0 1,1 0-1,-1 0 1,1 0 0,0 0-1,-1 0 1,1 0-1,0 0 1,-1 1-1,1-1 1,0 0-1,1-1 1,27 0 2154,-11 3-2024,-7 0 131,-1 1 0,1 1 0,0 0-1,-1 0 1,0 1 0,0 0 0,0 1-1,15 9 1,11 4 298,75 45 586,-38-21-589,-12-16-340,-60-25-314,-1-1 1,0 0-1,1 1 1,-1-1-1,0 0 1,1 0-1,-1 0 0,1 1 1,-1-1-1,0 0 1,1 0-1,-1 0 1,1 0-1,-1 0 1,1 1-1,-1-1 0,0 0 1,1 0-1,-1 0 1,1 0-1,-1 0 1,1-1-1,-1 1 1,0 0-1,1 0 0,-1 0 1,1 0-1,-1 0 1,0-1-1,1 1 1,-1 0-1,1 0 1,-1 0-1,0-1 0,1 1 1,-1 0-1,0-1 1,0 1-1,1 0 1,-1-1-1,1 0 1,-2-22-182,-17-26-40,-58-30 105,-124-186 1012,174 233-529,22 28-304,0-1 0,0 1-1,1-1 1,-1 1 0,1-1-1,0 0 1,0 0 0,1-1 0,0 1-1,0-1 1,0 1 0,0-1-1,1 1 1,0-1 0,0 0-1,0-7 1,1 11-36,0 1 0,0 0 0,0-1 1,0 1-1,0 0 0,1 0 0,-1-1 0,0 1 0,1 0 0,-1 0 1,0 0-1,1-1 0,0 1 0,-1 0 0,1 0 0,0 0 0,0 0 0,-1 0 1,1 0-1,0 0 0,0 0 0,0 0 0,0 1 0,0-1 0,2-1 1,-1 2 53,1-1 0,-1 0 0,0 1 0,1 0 0,-1 0 0,1-1 0,-1 1 0,0 1 0,1-1 0,-1 0 0,0 1 0,1-1 0,-1 1 0,0 0 0,1-1 0,1 3 0,53 31 1531,-6-2-910,16 6-303,-66-37-455,0-1-1,0 1 1,0-1-1,0 1 1,0-1 0,0 0-1,0 1 1,0-1-1,0 0 1,1 0-1,-1 0 1,0 0-1,0 0 1,0 0-1,0 0 1,0 0-1,1 0 1,-1-1-1,0 1 1,0 0 0,0-1-1,1 0 1,-1 0-49,-1-1 1,1 0-1,-1 1 1,0-1-1,0 0 1,0 1-1,0-1 1,0 0-1,0 1 1,0-1 0,0 1-1,0-1 1,-1 0-1,1 1 1,-1-1-1,1 1 1,-1-1-1,-1-2 1,-6-14-517,-1-1 1,-21-33-1,-12-22 142,-16-43 216,34 74 340,2-1-1,3-1 0,1-1 1,-15-60-1,31 102-21,1 0 0,1-1 1,-1 1-1,1-1 0,0 1 0,0-1 0,0 1 1,0-1-1,1 1 0,0 0 0,0-1 0,0 1 0,0 0 1,1-1-1,0 1 0,0 0 0,0 0 0,4-6 1,-3 8 9,-1 0 0,0 0 0,1 0 0,0 0 0,0 0 0,-1 1 0,1-1 0,0 1 0,0 0 0,0 0 0,1 0 0,-1 0 0,0 0 0,0 1 0,0 0 0,1-1 0,-1 1 0,0 0 0,0 0 0,1 1 1,-1-1-1,0 1 0,0 0 0,6 2 0,-2-1 31,0 1-1,0 0 1,0 1 0,-1-1 0,9 7 0,15 9 127,80 47 62,-43-23-233,-45-28-1116,39 33 0,-61-48 877,1 1 0,-1-1 0,1 0 0,-1 1 0,1-1 0,-1 0 0,1 1 0,-1-1 0,1 0 0,-1 0-1,1 0 1,-1 0 0,1 1 0,0-1 0,-1 0 0,1 0 0,-1 0 0,1 0 0,0 0 0,-1 0 0,1-1 0,-1 1 0,1 0 0,-1 0 0,1 0 0,-1 0 0,2-1 0,-18-11-4020,-10-14 1898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70 976,'0'-60'1812,"0"59"-1772,0 1 0,1-1 1,-1 1-1,0-1 0,0 1 1,1-1-1,-1 1 0,0-1 0,1 1 1,-1 0-1,0-1 0,1 1 0,-1-1 1,1 1-1,-1 0 0,1-1 0,-1 1 1,1 0-1,-1 0 0,1-1 0,-1 1 1,1 0-1,-1 0 0,1 0 0,-1 0 1,1 0-1,-1-1 0,1 1 1,0 0-1,-1 0 0,1 0 0,-1 1 1,1-1-1,-1 0 0,1 0 0,-1 0 1,1 0-1,-1 0 0,2 1 0,26 9 1207,-13-1-932,-1 2 0,0 0 0,-1 0 0,0 2-1,-1-1 1,-1 2 0,20 28 0,-2 3 6,28 63 1,-48-86-309,0 0 0,-2 0 0,0 0 0,-2 1 0,0 0 0,-2 0 0,0 0 0,-2 46 0,-1-67-28,1 0-1,-1-1 1,0 1-1,0 0 1,0-1-1,0 1 1,0 0-1,0 0 1,-1-1-1,1 1 1,0 0-1,-1-1 1,0 1-1,1-1 1,-1 1-1,0-1 1,1 1-1,-1-1 1,0 1-1,0-1 1,-1 0-1,1 1 1,0-1-1,0 0 1,0 0-1,-1 0 1,1 0-1,-1 0 1,1 0-1,-1 0 1,1-1-1,-1 1 1,1 0-1,-1-1 1,0 1-1,1-1 1,-1 0-1,0 0 1,1 1-1,-1-1 1,0 0-1,1 0 1,-1 0-1,0-1 1,1 1-1,-3-1 1,-6-1-79,1-1 1,0-1 0,0 1-1,0-1 1,1-1-1,-16-9 1,9 3 60,0 0 0,0 0 0,1-1 1,1-1-1,0-1 0,1 0 0,1 0 0,0-1 0,1 0 0,0-1 0,1 0 0,1-1 0,1 0 0,0 0 1,1-1-1,1 1 0,0-1 0,2 0 0,0-1 0,0-20 0,3 36 48,-1 1-1,2-1 1,-1 0-1,0 1 1,0-1 0,1 1-1,-1-1 1,1 1-1,0-1 1,0 1 0,0-1-1,0 1 1,0 0-1,0-1 1,1 1 0,-1 0-1,1 0 1,0 0-1,-1 0 1,1 0-1,0 1 1,0-1 0,0 0-1,0 1 1,1 0-1,-1-1 1,0 1 0,0 0-1,5-1 1,3-1 88,1 1 0,-1 1 1,1 0-1,-1 0 0,21 2 0,-11-1-39,-13 1-45,0-1 1,0 1 0,0 1-1,0 0 1,0 0-1,10 4 1,24 7 13,-6-4-168,-29-6-146,-1-2 1,1 1 0,0-1 0,0 0 0,0 0 0,7 0-1,-13-1 231,0 0 0,1 1 0,-1-1 0,1 0 0,-1 0 0,0 0 0,1 0 0,-1 0 0,1 0 0,-1 0-1,0 0 1,1 0 0,-1 0 0,0 0 0,1-1 0,-1 1 0,1 0 0,-1 0 0,0 0 0,1 0 0,-1-1 0,0 1-1,1 0 1,-1 0 0,0-1 0,0 1 0,1 0 0,-1 0 0,0-1 0,0 1 0,1 0 0,-1-1 0,0 1 0,0 0-1,0-1 1,1 1 0,-1 0 0,0-1 0,0 1 0,0-1 0,0 1 0,0 0 0,0-1 0,0 1 0,0-1-1,0 1 1,0 0 0,0-1 0,0 1 0,0 0 0,0-1 0,-1 0 0,1-15-1372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45 770 704,'-3'-6'286,"0"2"0,-1-1 0,0 0 1,0 1-1,0-1 0,0 1 0,-1 1 0,-7-6 0,10 7 728,3 18-427,1-1 0,1 0 0,0 0 0,0-1 0,2 1 0,0-1 0,0 0 1,1 0-1,1 0 0,1-1 0,0 0 0,12 15 0,1-1-216,2 0 0,1-2 0,1 0 0,36 26 0,-46-39-323,1-1 0,0-1 1,1-1-1,0 0 1,1-1-1,21 7 0,-32-13-36,0-1 0,0 1 0,0-1 0,0 0 0,-1-1 0,1 0 0,0 0 0,0 0 0,9-2 0,-12 1-9,0 0 1,0-1-1,0 1 0,0-1 1,-1 0-1,1 0 0,-1 0 1,1 0-1,-1-1 0,0 1 1,0-1-1,0 0 0,0 0 1,0 0-1,-1 0 0,5-7 1,-3 1-107,0 1-1,-1-1 1,-1 0 0,1 0 0,-1-1 0,-1 1 0,0 0 0,0-1 0,-1 1 0,-1-12 0,-11-103-1395,12 121 1467,-9-44-519,-1 1 0,-2 1 0,-19-45-1,-64-133-921,65 157 1239,2 7 422,-2 1 0,-3 1-1,-67-86 1,96 138-80,3 3-61,-1 1 0,1-1-1,0 0 1,-1 1 0,1-1 0,0 0 0,0 0 0,0 0 0,0 0 0,1 0 0,-1 0 0,0 0 0,1 0-1,0 0 1,-1-3 0,1 5-8,1 0-1,-1 0 1,0 0 0,1 0-1,-1 0 1,0-1-1,1 1 1,-1 0-1,1 0 1,-1 0-1,0 0 1,1 0 0,-1 0-1,0 0 1,1 0-1,-1 0 1,0 0-1,1 1 1,-1-1 0,0 0-1,1 0 1,-1 0-1,0 0 1,1 0-1,-1 1 1,0-1-1,1 0 1,-1 0 0,0 1-1,0-1 1,1 0-1,-1 0 1,0 1-1,1-1 1,216 235 2863,-176-203-3186,4 5-1873,-44-35 1938,0-1 0,0 0 0,0 1 0,0-1 1,0 0-1,0 0 0,1 0 0,-1 0 0,0 0 0,1 0 0,-1 0 0,1 0 0,-1-1 0,1 1 0,-1-1 0,1 1 0,0-1 0,3 1 1,-2-1-2096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49 587 992,'-15'-39'503,"9"24"-322,0 0 0,1-1 0,1 1 0,0-1 0,1 0 0,0-1 0,1-19 0,2 15 63,1 0 1,0 1 0,2-1-1,1 1 1,6-21 0,-6 28-67,0 1 0,2 0 1,-1 1-1,1 0 1,1-1-1,0 2 1,1-1-1,0 1 0,12-12 1,-6 9 3,0 0 0,1 1 1,0 0-1,1 1 0,0 1 0,0 0 1,1 2-1,1 0 0,-1 1 1,1 0-1,0 1 0,1 2 0,-1 0 1,1 0-1,0 2 0,0 0 0,0 2 1,0 0-1,0 1 0,0 0 1,0 2-1,0 0 0,0 1 0,25 10 1,-24-7 66,0 1 0,0 0 1,-1 2-1,0 0 0,0 1 1,-1 1-1,-1 1 0,0 1 1,-1 0-1,0 1 0,-1 0 1,-1 2-1,0 0 0,-1 0 1,-1 1-1,-1 0 0,-1 1 1,0 1-1,-2-1 0,0 2 1,-1-1-1,-1 1 0,5 29 1,-7-12 222,-2 0 0,-2 0-1,-1 0 1,-2 0 0,-2 0 0,-1 0 0,-2-1 0,-1 0 0,-2-1 0,-22 49 0,-5-5 272,-3-1 0,-4-1-1,-70 91 1,99-147-646,-1-2 0,-1 1 0,-1-2 0,0-1 0,-1 0 0,-33 21 0,39-30 12,0-1 0,-1 0 0,-1-1 0,1 0 0,-1-2 0,0 0 0,0 0 0,0-2 0,-1 0 0,0 0 0,-19-1 0,34-2-155,21 0-27,191-11-35,-194 10 128,0 1-1,-1 1 1,1 0-1,0 1 0,0 0 1,0 1-1,-1 1 1,17 7-1,-1 4 62,8 3-36,-1 2-1,0 1 1,57 44-1,-81-52-209,58 44-4774,-23-28-7762,-36-27 9570,4-2 468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253 118 2353,'-41'-11'1617,"-11"0"256,10 11 112,11 0-289,3 0-575,11 0-609,0-7-256,-1-4-432,18 1-688,-7-1-785,7 4-320,0-4 32,18-6 288,6-5 161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118 170 800,'5'0'152,"0"0"1,0 0-1,0 0 0,0 1 0,-1 0 0,1 0 0,0 0 0,-1 1 0,1-1 0,-1 1 0,1 0 1,-1 1-1,6 3 0,-4-1 211,0 1-1,-1 0 1,1 0 0,-1 0 0,0 1-1,-1 0 1,5 8 0,117 185 9548,-121-192-9657,0-2 0,1 1 0,0 0 0,0-1 0,1-1 0,0 1 0,0-1 0,0 0 0,0 0 0,16 6 0,-18-8-207,1-2 0,-1 1 1,1-1-1,0 0 1,-1 0-1,1 0 1,0-1-1,0 0 0,0 0 1,-1 0-1,1-1 1,0 0-1,-1 0 1,1 0-1,0-1 0,-1 0 1,6-3-1,-6 2-34,0-1-1,0 1 1,-1-1 0,1-1-1,-1 1 1,0-1 0,0 0-1,0 1 1,-1-2-1,1 1 1,-1 0 0,-1-1-1,1 1 1,-1-1-1,0 0 1,0 0 0,-1 0-1,2-8 1,2-11-127,-2-1 0,0 1 0,-2-26 0,-1 37 37,0 1 0,-1-1 0,-1 1 0,0 0 0,-1-1 0,0 1 0,-1 0 1,0 0-1,-1 1 0,-1-1 0,0 1 0,-1 0 0,0 1 0,0 0 0,-1 0 0,-1 0 0,0 1 0,-20-17 0,25 23 104,-1 0 1,1 1-1,-1 0 0,0-1 0,0 2 1,0-1-1,0 1 0,-1-1 0,1 1 1,-1 1-1,1-1 0,-1 1 0,0 0 0,1 0 1,-1 1-1,0 0 0,0 0 0,0 0 1,1 1-1,-1-1 0,0 1 0,1 1 1,-1-1-1,0 1 0,1 0 0,0 0 1,-1 1-1,1 0 0,-7 4 0,-11 9 70,1 1 0,1 1 0,0 1-1,-32 37 1,45-46-131,-32 37-1978,-47 74-1,36-48-3974,27-42 2446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1328 2449,'-166'0'7585,"188"-18"-8404,-10 10 514,0 0-1,1 2 1,17-8 0,14-6-376,-2-1 85,1 1 0,71-22 1,-91 36 883,-1 0 0,0 2 0,1 0 0,0 1 0,0 2 0,0 0 0,31 3 0,-39 2 808,0 1-1,0 0 0,0 1 1,-1 1-1,0 0 1,0 1-1,-1 0 0,0 1 1,-1 1-1,18 16 0,-9-9 715,0 0-1,29 16 1,-30-22-1226,-14-7-459,0-1 0,0 0 0,0 0 0,0 0 1,1 0-1,-1-1 0,1 0 0,-1-1 0,1 1 1,0-1-1,0-1 0,7 1 0,-12-2-132,-1 0-1,0 0 1,0 0-1,1 0 0,-1 0 1,0 0-1,0 0 1,0 0-1,0 0 0,0 0 1,0-1-1,-1 1 1,1 0-1,0-1 1,0 1-1,-1-1 0,1 1 1,-1-1-1,0 1 1,1-1-1,-1 1 0,0-1 1,0 1-1,0-1 1,0 1-1,0-1 1,0 1-1,-1-4 0,-3-52-796,-6 10 231,-2 0 1,-2 1-1,-20-44 0,-69-132 489,101 217 207,0-1 0,0 0 1,1 1-1,0-1 0,-1 0 0,2 1 0,-1-10 0,1 12 218,11 3 1524,47 1-941,63-1 1956,-109-2-2673,1 1-1,-1-1 1,0-1-1,0 0 1,0-1-1,-1 0 1,19-10-1,-2-4-556,-1-1 1,0-2-1,-2 0 0,-1-2 0,0-1 1,-2-1-1,-1 0 0,0-2 1,-2 0-1,-2-2 0,0 0 1,21-52-1,-29 49-2711,0-1 0,-2 0 0,-1 0 0,-2-1 0,-2 1 0,-2-60 0,0 74 1360,0-11-671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2481 1004 464,'0'-2'82,"-1"0"0,0 0 0,0 0 0,1 1 0,-1-1-1,0 0 1,-1 0 0,1 1 0,0-1 0,0 1 0,-1-1 0,1 1 0,-1-1 0,1 1-1,-1 0 1,0 0 0,1 0 0,-1 0 0,0 0 0,0 0 0,0 0 0,-2 0-1,-2-2 181,-1 1 0,1 0 0,0 0 0,-1 1 0,1 0 0,-10-1 0,-88 2 2570,-298 6 5111,278-1-6506,-158 12 973,52-5 59,-41 5 193,-203 28-1408,381-44-1480,59-1-3372,1 9-3330,16-5 7668,0-1 0,-1 0 0,1-2 0,-33 0 0,46-1-700,1 0 0,0 0 0,-1-1 0,1 1 0,0-1 0,0 0 0,-1 0 0,1 0 0,0-1 0,0 1 0,0-1 0,0 1 0,0-1 0,1 0 0,-1 0 0,0 0 0,1-1 0,-3-3 0,0 1-30,1-2 0,0 1 0,0 0 0,1-1 0,0 0 0,0 1-1,0-1 1,-1-8 0,-1-10-45,0 1 1,2-2-1,0-47 0,2-12 38,-1 13 2,4-1 0,13-89 1,4 51 268,7-201 1,-27 311-287,1 0 0,0 0 1,0 0-1,-1 0 0,1-1 0,0 1 0,-1 0 0,1 0 0,-1 0 0,0 0 0,1 0 1,-1 0-1,0 0 0,1 0 0,-1 0 0,0 1 0,0-1 0,0 0 0,0 0 0,0 1 1,0-1-1,0 0 0,0 1 0,0-1 0,0 1 0,0 0 0,0-1 0,-1 1 1,1 0-1,0 0 0,0-1 0,0 1 0,-1 0 0,1 0 0,0 0 0,0 0 0,0 1 1,0-1-1,-2 1 0,-2-1-393,0 1 1,0-1-1,0 1 0,0 1 1,0-1-1,0 1 1,0 0-1,-4 2 1,-18 17-2385,21-16 1420,0 0 1,-1 0-1,0 0 1,0-1-1,-11 5 1,4-7-737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9 443 896,'-1'-3'152,"0"1"0,0 0 0,0-1 0,0 1 0,0 0 0,0-1 0,1 1-1,-1-1 1,1 0 0,0 1 0,0-1 0,0 1 0,0-1 0,0 1-1,1-4 1,2-47 844,4 36-825,1 0 0,0 1 1,1 0-1,16-21 0,-16 23-91,10-12 46,0 1 0,2 1-1,32-30 1,-39 41-79,2 0 0,0 0 0,0 2 0,1 0 1,0 1-1,26-11 0,-38 19 16,-1 0 1,1 1-1,0 0 1,-1 0-1,1 0 1,0 1-1,-1-1 1,1 1-1,0 0 1,0 1-1,0-1 1,-1 1-1,1 0 1,0 0-1,-1 0 1,1 1-1,-1 0 1,0 0 0,1 0-1,-1 0 1,0 1-1,0-1 1,0 1-1,-1 0 1,1 0-1,-1 0 1,1 1-1,-1-1 1,0 1-1,0 0 1,3 6-1,3 5 106,-1 0 0,-1 1 1,0-1-1,-1 2 0,0-1 0,-2 1 0,5 26 0,-2 1-342,3 77 0,-11-119-32,1 0 0,0 0 0,0 0 1,0 0-1,1 0 0,-1 0 1,0 0-1,1 0 0,-1-1 1,1 1-1,-1 0 0,1 0 1,0-1-1,0 1 0,0 0 0,0-1 1,0 1-1,0-1 0,1 1 1,-1-1-1,0 1 0,1-1 1,-1 0-1,1 0 0,-1 0 1,1 0-1,0 0 0,2 1 0,3 7-1131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86 240,'-7'-3'147,"0"-1"0,0 0 0,0 0 0,1-1 0,0 0 0,-6-6 0,-30-20 1511,29 24-1084,-16-4 7242,51 14-6925,32 9-192,2-2 0,-1-3-1,1-2 1,65-3 0,-47-1-365,129 18 0,133 55-2188,-269-72-3247,-78-12 643,-19-2 2558,-10-16 380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264 463 672,'-26'0'460,"0"-1"0,0-2-1,1 0 1,-1-2 0,1-1-1,-41-15 1,63 20-401,0 0 0,1 0 0,-1-1 0,1 0 1,0 1-1,-1-1 0,1 0 0,0 0 0,0 0 0,0 0 1,0-1-1,1 1 0,-1 0 0,1-1 0,-1 1 0,1-1 1,-2-5-1,1 2 20,1 1 1,0-1 0,0 0-1,1 0 1,0 1 0,0-1-1,0 0 1,2-9-1,2-3 136,0 0 0,1 1-1,1 0 1,16-31-1,-15 34-128,2 0 0,0 0 0,0 1-1,1 0 1,1 1 0,0 0-1,1 0 1,0 2 0,1-1 0,0 2-1,0-1 1,1 2 0,0 0-1,1 1 1,0 0 0,0 1 0,0 1-1,1 0 1,0 1 0,0 1-1,0 0 1,0 1 0,0 1 0,0 0-1,1 2 1,-1 0 0,0 0-1,0 2 1,0 0 0,30 10 0,-17-3-45,0 2 1,-1 1-1,0 1 1,-2 2-1,40 28 1,-49-30 12,-1 0 1,-1 0-1,0 2 1,0 0-1,-2 0 0,0 1 1,-1 1-1,19 38 1,-26-44-8,-2-1 1,1 1 0,-1 0 0,-1 1 0,0-1-1,0 23 1,-7 75 66,5-105-198,0-1-1,-1 1 1,0-1 0,1 1 0,-2-1-1,1 1 1,-1-1 0,1 0 0,-1 1-1,0-1 1,-1 0 0,1 0 0,-1 0-1,-2 3 1,2-5-115,1 0 1,-1 0-1,0 0 1,1-1-1,-1 1 0,0-1 1,0 1-1,0-1 1,0 0-1,0 0 0,0 0 1,0-1-1,-1 1 1,1-1-1,0 0 0,0 1 1,-1-2-1,1 1 1,0 0-1,-3-1 0,4 1 81,0-1-1,0 1 0,0-1 0,0 1 0,0-1 1,1 0-1,-1 0 0,0 0 0,1 0 1,-1 0-1,0 0 0,1 0 0,-1 0 0,1-1 1,0 1-1,-1-1 0,1 1 0,0-1 1,-2-2-1,-4-6-502,-19-13-1473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46 272 448,'5'-29'420,"0"0"557,17-58 1,-22 84-938,1 1 1,0 0 0,0 0 0,0 0 0,0 0 0,0 0 0,1 0 0,-1 0-1,1 0 1,-1 0 0,1 0 0,0 1 0,-1-1 0,1 1 0,0-1-1,0 1 1,0 0 0,0 0 0,0 0 0,1 0 0,-1 0 0,0 0 0,0 0-1,1 1 1,-1-1 0,0 1 0,1 0 0,-1 0 0,1 0 0,-1 0-1,0 0 1,1 0 0,-1 0 0,0 1 0,1-1 0,-1 1 0,4 2-1,0-1 36,0 0 0,0 1 0,0 0-1,0 0 1,-1 1 0,1 0-1,-1 0 1,0 0 0,0 0 0,0 1-1,-1 0 1,7 9 0,-2 4-5,-1 0 0,0 1 1,-2 0-1,0 0 0,-1 0 1,-1 1-1,-1-1 0,0 1 1,-2 0-1,-1 36 0,0-51-76,-1 1 0,0-1 0,1 0-1,-2 0 1,1 0 0,-1-1 0,0 1 0,0 0 0,0 0-1,-6 7 1,8-10-10,-2 0-1,1 0 0,0-1 0,0 1 1,0-1-1,-1 1 0,1-1 1,-1 0-1,1 1 0,-1-1 0,0 0 1,1 0-1,-1 0 0,0 0 1,0 0-1,0-1 0,1 1 0,-1-1 1,0 1-1,0-1 0,0 1 1,0-1-1,0 0 0,0 0 0,0 0 1,0 0-1,0-1 0,0 1 1,-3-1-1,-5-3-79,1-1 1,-1 0-1,2 0 1,-1-1-1,0 0 0,1 0 1,0-1-1,1 0 1,0-1-1,0 1 0,0-1 1,1-1-1,-8-13 1,-4-10 9,3 0 0,-20-56 0,30 72 100,0 0 1,2 1 0,0-2-1,1 1 1,1 0 0,0 0-1,1 0 1,2-18 0,-1 31 15,-1 0-1,1 0 1,0 1 0,0-1-1,0 0 1,1 0 0,-1 0-1,0 1 1,1-1 0,0 1-1,0-1 1,0 1 0,0 0-1,0 0 1,0 0 0,0 0-1,1 0 1,-1 0 0,1 1 0,-1-1-1,1 1 1,0-1 0,0 1-1,-1 0 1,1 0 0,0 1-1,0-1 1,6 0 0,7-1 146,0 1 1,0 0 0,0 1-1,18 3 1,-26-2-134,37 6 150,1 1-1,77 27 0,-2-1-66,-2 2-311,-86-24-163,-22-9-149,1 0-1,0-1 1,0 0-1,1-1 1,-1 0 0,15-2-1,-24 1 202,-1 0-766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138 187 1409,'-54'-54'1217,"44"46"-818,0-1-1,0-1 1,1 0-1,0 0 1,1 0-1,-14-24 1,21 34-323,1-1 1,-1 0-1,0 0 1,1 0-1,-1 0 1,1 0 0,0 0-1,-1 0 1,1-1-1,0 1 1,-1 0-1,1 0 1,0 0-1,0 0 1,0 0-1,0 0 1,0-1-1,0 1 1,1 0-1,-1 0 1,0 0-1,1 0 1,-1 0-1,0 0 1,1 0 0,-1 0-1,1 0 1,-1 0-1,1 0 1,0 0-1,0 0 1,-1 0-1,1 1 1,0-1-1,0 0 1,0 0-1,0 1 1,0-1-1,0 1 1,0-1-1,0 1 1,0-1-1,0 1 1,0-1 0,0 1-1,0 0 1,0 0-1,0 0 1,0-1-1,0 1 1,2 1-1,6-2 220,0 1-1,0 1 1,0-1-1,0 1 0,10 3 1,17 7 238,0 1 1,59 28 0,-23-7-322,129 60-1080,-72-32-2639,-120-57 2972,-1 0 0,1 1 0,-1-1 1,1 1-1,-1 1 0,-1 0 0,1 0 0,-1 0 0,11 13 0,-18-19 495,0 0-1,0 1 0,1-1 0,-1 0 0,0 0 1,0 1-1,0-1 0,0 0 0,1 0 0,-1 1 1,0-1-1,0 0 0,0 0 0,0 1 0,0-1 1,0 0-1,0 1 0,0-1 0,0 0 0,0 0 1,0 1-1,0-1 0,0 0 0,0 1 0,0-1 1,0 0-1,0 0 0,-1 1 0,1-1 0,0 0 1,0 0-1,0 1 0,0-1 0,0 0 0,-1 0 1,1 1-1,-15 1-1745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169 876 592,'-12'0'300,"0"1"-1,0 1 0,-21 5 1,21-3 256,1-2 0,-1 0 1,-22 1-1,32-3-468,1 1-1,0-1 0,-1 0 1,1 0-1,0 0 0,-1 0 1,1-1-1,0 1 0,-1 0 1,1 0-1,0-1 0,0 1 1,-1-1-1,1 1 0,0-1 1,0 0-1,0 1 0,0-1 1,-2-1-1,2-1-55,1 1 0,-1 0 0,1 0 0,-1 0 0,1 0 0,0 0 0,0-1 1,0 1-1,0 0 0,0 0 0,1 0 0,-1-1 0,1 1 0,0 0 0,0-2 0,16-45 79,2 0 1,3 2-1,37-63 0,-33 61-95,6-5-47,2 1 0,40-49 0,-57 78-71,23-44 0,-21 33 143,-14 27-4,-1 3 302,3 15-126,-5-7-228,25 47 508,-21-36-428,1-1 1,0-1-1,1 1 0,16 17 0,-14-18-57,2-1-1,-1-1 1,1 0 0,1-1-1,21 13 1,-27-18-5,0-1 0,1 1 1,-1-2-1,1 1 0,-1-1 0,1 0 1,0 0-1,0-1 0,0-1 0,0 1 0,0-1 1,12-1-1,-18 0-8,0 1 0,0-1 0,1 0 0,-1 0 0,0 0 0,0 0 0,0 0 0,0 0 0,0 0 0,0-1 0,0 1 0,-1-1 0,1 1 0,0-1 0,-1 0 0,1 0 0,-1 0 0,0 0 0,0 0 0,1 0 0,-1 0 0,-1 0 0,1 0 0,0 0 0,0-1 0,-1 1 0,1-3 0,1-8-90,0 0-1,-1 0 1,-1-22 0,-1 21-8,1 3 55,-2-1 0,0 1 0,0 0 0,-1-1 0,0 1 0,-1 1 0,0-1 0,-1 0 0,0 1 0,-1 0 0,0 0 0,-1 1 0,0 0 0,-11-13 0,3 7 68,0 0-1,-1 1 0,0 1 0,-1 0 0,0 1 1,-1 1-1,-23-10 0,31 16 85,-1 1-1,0 1 0,0 0 1,0 0-1,0 1 1,0 1-1,-1 0 0,-13 0 1,19 1-55,-1 1 0,1-1-1,-1 1 1,1 0 0,-1 1 0,1 0 0,-1 0 0,1 0 0,0 0 0,0 1-1,0 0 1,1 1 0,-1-1 0,1 1 0,-8 6 0,-7 10-3,7-7-164,0 0 0,0 0 0,1 1 0,-17 29 0,25-34-3008,12-32 1292,11-61 247,-4 29 930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0 192 592,'10'-10'329,"-7"6"-133,0 0 0,0 0 0,1 0-1,0 1 1,-1 0 0,1-1 0,1 1-1,-1 0 1,0 1 0,1-1 0,-1 1-1,1 0 1,0 0 0,9-2 3103,-10 66 3085,13 27-2144,1 13-1629,68 414 1959,-74-465-4439,2 0 1,3-1-1,2-1 1,1 0-1,3-2 0,2 0 1,58 79-1,-64-104-123,1-1 0,1 0 0,0-2 0,2 0 0,0-2 0,1-1 0,1 0 0,0-2 0,1-1-1,0-1 1,1-1 0,1-1 0,28 5 0,-13-4-3,1-3-1,0-2 1,1-1-1,0-3 1,-1-1-1,1-3 0,78-12 1,-103 11 8,-1-2 0,1 0 0,-1-1-1,0-1 1,-1 0 0,1-2 0,-2 0 0,1-1 0,-1-1 0,-1 0 0,0-1-1,-1-1 1,0-1 0,-1 0 0,0-1 0,-1 0 0,-1-1 0,0 0 0,-2-1-1,1-1 1,-2 1 0,12-33 0,-7 5-7,-2 0 0,-2-1 0,-2-1 0,-2 0 0,-2 0 0,-2 0 0,-3 0 0,-6-58 0,-7 6 16,-4 0 0,-58-176 0,-15 25 26,86 238-278,0 0 0,2 1 0,-1-2 0,-2-20 0,4-2-8680,1 35 8445,0-1 0,0 1 1,-1 0-1,1 0 0,0-1 1,0 1-1,-1 0 0,1 0 1,0 0-1,-1 0 1,1 0-1,0 1 0,0-1 1,-1 0-1,1 1 0,0-1 1,0 0-1,-3 2 0,-11 12-2157,-3-10 394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0 220 144,'10'-33'484,"-2"-1"0,5-51 0,-9 17 4424,-16 116-3115,10-29-1741,1 0-1,1 0 0,0-1 1,1 1-1,1 0 0,7 29 1,-7-42-57,-1-1 1,1 1 0,0-1-1,1 1 1,-1-1 0,1 0-1,0 0 1,0 0 0,1 0-1,0 0 1,-1-1 0,1 0-1,1 0 1,-1 0 0,1 0 0,-1-1-1,1 1 1,0-1 0,0 0-1,1-1 1,-1 1 0,0-1-1,1 0 1,0-1 0,-1 1-1,8 0 1,24 1 8,56-2 0,-63-2-12,-1 1 0,1 1 0,0 2 0,35 7-1,-56-8 23,-1 1-1,0 0 1,0 0-1,0 1 1,0 0-1,0 0 1,-1 1-1,1 0 1,-1 0 0,0 0-1,-1 1 1,0 0-1,1 1 1,-2 0-1,1-1 1,-1 2-1,0-1 1,6 14-1,-5-5-212,-1-1-1,0 1 1,-1 0 0,-1 0-1,0 0 1,-2 0-1,0 1 1,0-1 0,-2 1-1,-4 30 1,4-43-5,-1 0 1,1-1-1,-1 1 1,0 0-1,-1-1 1,1 1-1,-1-1 1,1 0-1,-1 0 1,0 0-1,0 0 1,0 0-1,-4 2 1,-12 6-1214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240 465 768,'-3'-4'275,"-1"0"0,1 0-1,-1 1 1,0-1 0,0 1-1,0-1 1,-1 2 0,1-1 0,-1 0-1,0 1 1,0 0 0,0 0-1,0 0 1,0 0 0,0 1-1,0 0 1,-1 0 0,1 0-1,0 1 1,-1 0 0,1 0-1,0 0 1,-1 1 0,-7 1-1,8 1-60,-1-1 0,1 1 0,0 0 0,0 0 0,1 1 0,-1-1 0,1 1 0,0 0-1,0 0 1,0 0 0,0 1 0,1-1 0,-5 8 0,7-10-146,-4 7 120,-1 0-1,1 1 1,1 0-1,-1 0 1,2 0-1,0 0 0,0 1 1,0-1-1,0 13 1,-1 14 92,2 44-1,2-78-274,0 1 1,0 1 1,0-1 0,0 1 0,0 0-1,1-1 1,0 1 0,0-1 0,0 1-1,1-1 1,-1 0 0,1 1-1,0-1 1,0 0 0,0 0 0,1 0-1,0 0 1,0-1 0,0 1 0,0-1-1,4 4 1,-3-4 1,1-1 0,0 1 0,0-1 0,1 0-1,-1 0 1,0 0 0,1-1 0,-1 0 0,1 0 0,0 0 0,-1-1 0,1 0 0,-1 0 0,7-1-1,13-3 1,0-1 0,0 0 0,-1-2 0,0-1 0,44-22-1,-32 12-2,1 1-1,1 1 0,0 3 0,1 1 0,0 2 1,47-6-1,-76 15 10,0 2 0,0-1 0,0 1 0,0 1 0,0 0 0,0 0 0,0 1 1,-1 0-1,1 1 0,-1 0 0,0 0 0,0 1 0,0 0 0,-1 1 0,0 0 0,0 0 0,14 15 0,-9-7 43,0 1 0,-1 0 0,-1 1 0,-1 0 0,0 1 0,-1 0 0,-1 0 0,10 29 0,-7-11 2,-4-17-1,0 0 0,-2 1-1,0 0 1,-2 0-1,3 36 1,-8-55-61,0 1 0,-1-1 0,1 0 0,0 0 0,-1 0 0,1 0 0,0 0 1,-1 0-1,-3-1 0,3-1-10,0 1 0,0-1 0,0 0 0,0 1 0,1-1 0,-1 0 1,1-1-1,-1 1 0,1 0 0,0-1 0,0 1 0,0-1 0,0 0 0,-2-3 1,-20-48-107,21 47 113,-11-31-40,1-1-1,3 0 1,-10-63-1,-1-127-775,17 150 313,-4 0 0,-27-121 1,29 177 484,-22-67-79,26 84 136,-1 0 0,1 1 0,-1-1 0,-1 1 0,1-1 0,-1 1 0,0 0 0,0 0 0,0 1 0,-1-1 0,-10-6 0,13 10-10,0 0-1,0 0 1,0 0-1,0 0 0,-1 0 1,1 1-1,0-1 1,-1 1-1,1 0 1,0-1-1,-1 1 1,1 0-1,0 1 1,-1-1-1,1 0 1,0 1-1,-1-1 0,1 1 1,0 0-1,0 0 1,-1 0-1,1 0 1,0 0-1,0 0 1,0 0-1,0 1 1,0-1-1,1 1 1,-3 2-1,-6 5 29,1 1 0,1 0 0,-15 22 0,15-20-35,-1 2-16,1-1 0,1 1 0,0 1 1,0-1-1,1 1 0,1 0 0,1 0 0,0 1 0,1 0 0,1-1 1,0 1-1,1 0 0,1 0 0,0 0 0,1 0 0,4 20 1,-3-30 3,0 0 1,1-1 0,-1 1 0,1 0 0,0-1-1,1 1 1,-1-1 0,1 0 0,0 0 0,0-1-1,1 1 1,0-1 0,-1 0 0,1 0-1,1 0 1,-1-1 0,0 0 0,1 0 0,0 0-1,-1 0 1,1-1 0,0 0 0,0-1 0,1 1-1,8 0 1,-1 0-25,0 0 1,0-1-1,0 0 0,-1-2 0,1 1 0,0-2 0,0 0 1,-1 0-1,1-1 0,23-9 0,-16 3-715,0-1 0,-1-1-1,0 0 1,28-22 0,-40 26 227,0-1 0,0 0 0,-1 0 0,1-1 0,-2 0 0,1 0 0,-2-1 0,1 1 0,-1-1 0,-1-1 0,5-13 0,3-21-842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67 315 576,'-26'-23'589,"23"22"-469,0-1 0,0-1-1,0 1 1,0 0-1,0-1 1,1 1 0,-1-1-1,1 0 1,0 0-1,-1 0 1,2 0-1,-1 0 1,0 0 0,0-1-1,-1-6 1,36 9 1355,-21 3-1226,1 0-1,0 1 1,-1 1 0,0 0-1,0 0 1,0 1 0,0 1-1,16 10 1,31 13 205,-27-16-499,1-1 0,0-1 0,1-2 0,0-2 0,0-1 0,69 3 0,-103-9 20,1-1 0,-1 1 0,0 0 0,0 0 0,0 0 0,0-1 0,0 1 0,0 0 0,0-1 0,0 1 0,0 0 0,0 0 0,0-1 0,0 1 0,0 0 0,0 0 0,0-1 0,0 1 0,0 0 0,0 0 0,0-1 0,0 1 0,0 0 0,0 0 0,0-1 1,0 1-1,-1 0 0,1 0 0,0-1 0,0 1 0,0 0 0,0 0 0,-1 0 0,1-1 0,0 1 0,0 0 0,0 0 0,-1 0 0,1 0 0,-1-1 0,-48-54-726,24 26 598,-34-31 0,20 22 464,1-2-1,-59-81 0,90 113-119,-8-9-96,15 13 339,9 6 572,23 13-587,-21-9-320,1-1-1,-1 0 1,1 0 0,14 2 0,28 2-818,0-2 1,88-2-1,-141-5 645,-1 0-1,1 0 1,0 0 0,0-1-1,-1 1 1,1 0-1,0 0 1,-1-1 0,1 1-1,0 0 1,-1-1-1,1 1 1,0-1-1,-1 1 1,1-1 0,-1 1-1,1-1 1,-1 0-1,1 1 1,-1-1 0,0 1-1,1-1 1,-1 0-1,0 1 1,1-1 0,-1 0-1,0 0 1,0 1-1,1-1 1,-1 0-1,0 0 1,0 1 0,0-1-1,0 0 1,0 0-1,0 1 1,0-1 0,-1 0-1,1 0 1,0 1-1,0-1 1,0 0 0,-1 1-1,1-1 1,0 0-1,-1 1 1,1-1 0,-1 0-1,1 1 1,-1-1-1,1 1 1,-1-1-1,1 1 1,-2-2 0,-21-23-2034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16 111 1169,'-2'-3'149,"0"0"1,0 0 0,0-1 0,1 1 0,0-1-1,-1 0 1,1 1 0,1-1 0,-1 0 0,0 1 0,1-1-1,0-7 1,0 9-37,1 0 1,-1-1-1,1 1 0,-1 0 0,1 0 1,0 0-1,0 0 0,0 0 1,0 0-1,1 0 0,-1 1 0,0-1 1,1 0-1,-1 1 0,1-1 0,0 1 1,0-1-1,-1 1 0,1 0 1,0 0-1,0 0 0,0 0 0,3-1 1,6-2 227,0 1 0,0 0 1,0 1-1,0 0 0,0 1 0,18 0 1,74 5 914,-83-2-1076,16 2-142,1 2-1,-1 1 1,0 2 0,-1 1-1,0 2 1,-1 2-1,65 35 1,-71-33-1164,-1 2 0,0 1 1,-1 2-1,-1 0 0,29 33 1,-43-36-209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1097 464,'-17'4'778,"1"-1"0,-1-1 0,0-1 0,-26 0 0,41-1-674,2-1-63,-1-1-1,1 1 1,-1 0 0,1 0 0,0 0-1,-1-1 1,1 1 0,0 0-1,0 0 1,0-1 0,0 1-1,0 0 1,0-1 0,0 1-1,0-2 1,0 1 31,1-57-587,2 0-1,3-1 1,2 2 0,3-1 0,3 2-1,39-107 1,-46 146 468,0 0 0,2 1 0,0 0-1,1 0 1,1 1 0,20-25 0,-26 36 124,-1 1 1,1-1-1,0 1 0,0 0 1,0 1-1,1-1 0,-1 1 1,1 0-1,0 0 0,-1 1 1,2 0-1,-1 0 0,0 0 1,0 1-1,0 0 0,1 0 1,-1 0-1,1 1 0,-1 0 1,0 0-1,1 1 0,-1 0 1,0 0-1,7 2 0,9 5 775,-2 0 0,1 2 0,37 24 0,-2-2 489,-26-16-945,-21-10-449,0-1 0,1 0 1,0 0-1,0-1 0,0 0 1,0-1-1,1 0 0,-1-1 1,1 0-1,18 0 0,-31-13-3754,-38-34 1678,7 16 1315</inkml:trace>
  <inkml:trace contextRef="#ctx0" brushRef="#br0" timeOffset="1">324 203 592,'-42'-28'673,"7"-4"79,11 14 192,7 7 129,0 4-145,17-3-207,-7 10-193,7-11-432,0 0-304,7 4-481,3-14-287,7 14-96,1-14 47,-5 10 81,12 4-433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254 917 304,'11'0'259,"-1"-1"110,0 1 1,-1 1-1,1 0 1,11 2-1,-18-2-269,1 0 0,-1 1 0,0-1 0,0 1 0,0-1 0,0 1 0,-1 0 0,1 0 0,0 0 0,-1 1 0,1-1 0,-1 1 0,0-1 0,0 1 0,2 3 0,5 6 306,1 0 0,0-1 0,22 20 0,9 9 382,-40-39-775,1 1 0,-1-1 0,0 1-1,0-1 1,1 0 0,-1 1 0,1-1 0,-1 0 0,1 0 0,0 0 0,-1 0 0,1 0 0,0 0 0,0-1 0,0 1 0,0 0 0,-1-1 0,1 0 0,0 1 0,0-1 0,0 0 0,0 0 0,0 0 0,0 0 0,0 0 0,0-1 0,0 1 0,0-1 0,-1 1 0,1-1 0,0 1-1,0-1 1,0 0 0,-1 0 0,1 0 0,0 0 0,-1 0 0,1 0 0,-1-1 0,0 1 0,1-1 0,-1 1 0,0-1 0,0 1 0,1-1 0,-1 1 0,-1-1 0,1 0 0,0 0 0,0 1 0,-1-1 0,1 0 0,-1 0 0,1 0 0,-1 0 0,0-2 0,2-16-9,-2 1 0,0-1 0,-1 1 0,-1 0-1,-1-1 1,0 1 0,-2 0 0,0 1 0,-1-1 0,-1 1 0,-1 0 0,-10-17 0,-9-11-11,-2 1 0,-2 1 1,-44-47-1,26 41 124,-1 3 0,-60-43 1,104 85 1,0 2 0,-1-1 1,1 0-1,-1 1 0,0 1 1,0-1-1,0 1 1,0 0-1,0 0 0,0 1 1,-1 0-1,1 1 0,-1-1 1,1 1-1,-9 1 0,13-1-62,2 4-25,0-1-1,1 1 1,-1 0-1,1-1 1,-1 1 0,1 0-1,0-1 1,1 5 0,-1-4 1,1 3-11,1 0 1,0 0 0,0 1 0,0-1 0,1 0 0,0-1 0,0 1 0,1 0 0,0-1 0,0 0 0,0 0 0,1 0 0,0 0 0,0-1 0,0 0 0,1 0 0,0 0 0,11 7 0,3 1-138,1 0-1,0-1 0,1-1 1,36 13-1,-43-20-333,-1-1 0,0-1 0,1 0-1,-1-2 1,1 1 0,16-3 0,3 2-945,-29-1 1220,1 0 1,-1 0-1,0-1 1,0 0-1,1 0 1,-1 0-1,0 0 1,-1-1-1,1 0 0,0 0 1,-1 0-1,1 0 1,-1-1-1,0 0 1,0 0-1,-1 0 0,1 0 1,-1-1-1,3-4 1,10-15-121,-1-1 0,15-33 0,-25 47 138,3-6 132,-1 0 0,0 0 0,-1-1 0,-1 0 0,5-35 0,-7-10 5509,15 90-3718,-16-24-1696,0-1-1,0 1 1,0-1 0,1 0 0,-1 0 0,1 0 0,-1 0 0,1 0 0,0-1 0,-1 1 0,1-1 0,0 1 0,0-1 0,0 0 0,0 0 0,0-1 0,6 2 0,-2-2 39,0 1 0,0-1 0,0 0-1,0 0 1,0-1 0,13-2 0,-17 1-96,1 0 0,-1-1 0,0 1 0,0 0 1,0-1-1,0 0 0,-1 0 0,1 1 0,-1-2 0,1 1 0,-1 0 1,0 0-1,0-1 0,-1 1 0,3-6 0,3-4 8,-3 2-2,0 1-1,-1-1 1,0 1-1,0-1 1,-1 0-1,-1 0 1,0 0 0,0 0-1,-1 0 1,-3-21-1,2-1 222,1 33-197,0-1 0,1 1 1,-1-1-1,0 1 0,0-1 0,0 0 0,0 1 0,0-1 1,0 1-1,-1-1 0,1 1 0,0-1 0,0 1 0,0-1 1,0 1-1,0 0 0,-1-1 0,1 1 0,0-1 0,-1 1 1,1-1-1,0 1 0,-1 0 0,1-1 0,0 1 0,-1 0 1,1-1-1,0 1 0,-1 0 0,1-1 0,-1 1 0,1 0 0,-1 0 1,1 0-1,-1-1 0,0 1 0,-19 8 1021,-15 26 169,-37 101 528,33-59-2225,35-69-217,2-1-1,-1 1 1,1 0 0,0-1-1,0 1 1,1 0 0,0 0-1,-1 14 1,2-18-2103,11-3-1824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179 218 880,'-10'-18'494,"3"6"11,0 1 0,0-1-1,-1 2 1,-13-16 0,19 24-278,0 0-1,0 0 1,0 0 0,0 1 0,0-1-1,0 1 1,-1-1 0,1 1 0,0 0 0,-1 0-1,1 0 1,-1 0 0,1 1 0,-1-1-1,1 1 1,-1-1 0,0 1 0,1 0-1,-1 0 1,0 0 0,1 0 0,-1 0 0,1 1-1,-1-1 1,0 1 0,1 0 0,-1 0-1,-4 2 1,5-1-84,-1 0 1,1 0-1,0 1 1,0-1-1,0 1 0,0-1 1,0 1-1,0 0 0,1-1 1,0 1-1,-1 0 0,1 0 1,0 0-1,0 0 1,0 4-1,-10 49 631,11-53-720,-4 32 74,3 0 1,0-1 0,3 1 0,1 0 0,1-1-1,2 1 1,1-2 0,2 1 0,1-1 0,2 0 0,1-1-1,1 0 1,35 54 0,-40-73-108,1-1 0,1 1 0,0-2 0,0 0-1,1 0 1,0-1 0,1 0 0,0-1 0,25 12 0,-33-18-30,1 0 0,1 0 0,-1-1 0,0 0 1,1 0-1,-1-1 0,1 1 0,-1-2 0,1 1 0,0-1 0,-1 0 1,1 0-1,0 0 0,-1-1 0,1 0 0,-1-1 0,1 1 0,-1-1 1,1-1-1,-1 1 0,0-1 0,0 0 0,0 0 0,-1-1 1,10-7-1,-2-2-306,0-1 1,-1 0 0,-1 0 0,0-2 0,-2 1-1,1-1 1,-2 0 0,0-1 0,-1 0 0,0-1-1,-2 1 1,0-1 0,4-29 0,0-23-942,-3-1 0,-3-82 0,-3 135 1166,0-13 183,-2 1 0,-1-1 1,-1 1-1,-1-1 0,-2 2 1,-14-39-1,11 47 1218,9 27 437,13 38-287,-4-24-1279,2 1 0,1-2 0,1 1 0,0-2 0,15 18 1,-18-26-170,0 0 1,0 0 0,1-1-1,0 0 1,1-1 0,0 0-1,0-1 1,0 0 0,24 9 0,-30-14-4,1-1 0,0 1 1,-1-1-1,1-1 0,0 1 1,0-1-1,0 0 1,0 0-1,6-1 0,-10 1-5,0 0 0,-1-1-1,1 1 1,0 0-1,-1-1 1,1 1 0,-1-1-1,1 1 1,-1-1-1,1 0 1,-1 0 0,1 1-1,-1-1 1,0 0 0,1 0-1,-1 0 1,0-1-1,0 1 1,0 0 0,0 0-1,0-1 1,0 1-1,0-1 1,0 1 0,0-1-1,-1 1 1,1-1 0,-1 1-1,1-1 1,-1 1-1,0-1 1,1-2 0,-1-5-13,0 0 1,-1-1 0,0 1 0,0-1-1,-1 1 1,0 0 0,0 0-1,-1 0 1,-1 0 0,1 1 0,-2-1-1,1 1 1,-1 0 0,0 0-1,-1 0 1,1 1 0,-2 0 0,1 0-1,-1 0 1,0 1 0,-10-7 0,2 2-109,-1 2 0,0 0 1,-1 0-1,1 2 0,-2 0 1,-33-8-1,42 13-131,0 0-1,0 0 1,0 1 0,0 1-1,0 0 1,0 0-1,-1 1 1,1 0 0,0 0-1,0 1 1,0 0 0,1 1-1,-1 0 1,0 0-1,-10 6 1,-36 13-2820,26-12 1001,10 5 444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0 483 624,'1'-1'124,"0"1"-1,-1-1 0,1 0 1,0 0-1,0 0 0,0 0 1,0 0-1,0 1 0,-1-1 1,1 0-1,0 1 0,1-1 1,-1 1-1,0-1 0,0 1 1,0 0-1,0-1 0,0 1 1,0 0-1,0 0 0,1 0 1,-1 0-1,0 0 0,0 0 1,3 0-1,0 0 128,1 0 0,-1 0 0,1 0 1,0 0-1,-1 1 0,1 0 0,5 2 0,72 51 1643,-31-22-1610,-41-24-271,1-1-1,-1 0 1,1-1-1,0 0 1,0-1 0,1 0-1,-1 0 1,1-2-1,0 1 1,0-2-1,25 3 1,-36-4-36,0-1 1,1 0-1,-1 0 0,0 0 0,0 0 0,0 0 1,0 0-1,1-1 0,-1 1 0,0 0 1,0 0-1,0-1 0,0 1 0,0-1 1,0 1-1,0-1 0,0 0 0,0 1 0,0-1 1,0 0-1,1-1 0,1-24-412,-3 12 469,-2-3-35,-1 0-1,-1 0 0,0 0 0,-1 0 0,-1 0 0,0 1 1,-2 0-1,-11-20 0,-10-23 128,23 43 73,-1 0 1,2 0 0,0-1 0,1 1 0,1-1-1,1 0 1,-1-32 0,22 47 525,-2 3-557,0 0 0,0 2 0,0 0-1,24 8 1,-24-6-210,1 0 0,0-2 1,0 0-1,27 1 0,-30-4-116,-10 1-127,-1-1 1,1 0-1,0 0 1,0-1-1,0 0 1,-1 1-1,6-3 0,-8 3 175,-1-1 0,0 0-1,1 0 1,-1 0 0,0 0-1,0 0 1,0 0-1,0 0 1,0 0 0,0 0-1,0 0 1,0-1 0,0 1-1,-1 0 1,1 0-1,0-1 1,-1 1 0,1-1-1,-1 1 1,0-1-1,1 1 1,-1-1 0,0 1-1,0 0 1,0-1 0,0 1-1,0-3 1,0-2-141,0-4-50,1-1 0,-2 0 1,0 0-1,0 0 1,-1 0-1,0 1 0,0-1 1,-2 0-1,-4-10 0,-21-35-414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222 231 688,'-51'-58'749,"27"29"212,-2 1-1,0 1 1,-33-24 0,55 48-655,0 0 1,0 0-1,0 0 1,1-1-1,0 1 1,-1-1-1,1 0 1,-3-5-1,5 7 812,5 16 1633,10 5-1983,1 0-1,0 0 1,2-2 0,0 0 0,29 22-1,105 69 293,134 45-1585,-175-98-1911,-71-32 787,-32-19 911,-1 1 0,0-2 0,1 1 0,0-1 1,0 0-1,0 0 0,0 0 0,0-1 0,0-1 0,1 1 0,11 0 1,-16-2-773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163 962 800,'-8'5'348,"0"-1"-1,-1 0 1,0-1-1,1 0 1,-1 0-1,0-1 0,-1 0 1,1-1-1,0 0 1,0 0-1,-1-1 1,-17-2-1,26 2-274,-1-1-1,0 0 1,1-1 0,-1 1-1,1 0 1,-1 0-1,1-1 1,-1 1 0,1-1-1,0 1 1,0-1-1,0 1 1,0-1 0,0 0-1,0 0 1,0 0-1,0 1 1,1-1 0,-1 0-1,1 0 1,0 0-1,-1 0 1,1 0 0,0-3-1,-4-56 929,4 58-922,1-43 249,2-1-1,1 1 1,3 0 0,1 1 0,3 0 0,2 0-1,35-83 1,19-44-297,3-3-270,-67 168 230,0-1 0,-1 1 0,0 0 0,0-1 0,-1 1-1,0-1 1,0 0 0,-1 1 0,-1-10 0,1 16 15,0-1 322,0 5 59,0 3-192,-1 0 0,0-1 0,0 1 0,0 0 1,-1 0-1,-3 6 0,3-5 14,-1-1 0,1 1 1,0 0-1,1 0 0,0 0 0,-1 10 0,2 6 164,0 1-20,0 0 0,5 30 1,-3-46-310,0 0-1,0-1 1,0 1 0,1-1 0,0 1 0,0-1 0,1 0-1,0 0 1,0-1 0,0 1 0,7 6 0,-6-7-22,1 0 1,-1 0-1,1 0 1,0-1-1,0 0 1,1 0-1,0-1 1,0 0-1,0 0 1,0 0-1,0-1 1,1 0-1,-1-1 1,1 1-1,10 0 1,-11-2 7,8 2-109,-1-1 0,1 0 0,0-1 0,0-1 0,23-3 0,-35 3-128,0-1 0,1 0-1,-1 0 1,0 0 0,0 0-1,0 0 1,1-1 0,-1 0 0,-1 1-1,1-1 1,0 0 0,0-1-1,-1 1 1,1 0 0,-1-1 0,0 1-1,0-1 1,0 0 0,0 0-1,0 0 1,0 0 0,-1 0-1,1 0 1,-1 0 0,0 0 0,0-1-1,0 1 1,-1 0 0,1-1-1,-1-3 1,3-33-2250,-2-1 0,-5-53 0,-1 39 1381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1345,'-47'0'6213,"45"22"-3396,14 162 3385,34 94-2436,-19-127-2811,66 279-148,-52-257-688,9-5-478,-23-87-184,-11-35-441,4 17-1943,-15-19-2177,-23-48-4322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341 185 752,'-27'-5'441,"0"1"-1,0 1 1,0 2-1,-34 2 1,28 1 718,1-3 0,-45-5 0,76 6-1087,0 0-1,0 0 0,-1 0 1,1-1-1,0 1 0,0 0 0,-1-1 1,1 1-1,0-1 0,0 1 1,0-1-1,0 0 0,0 1 1,0-1-1,0 0 0,0 0 1,0 0-1,0 0 0,0 0 1,0 0-1,0 0 0,1 0 1,-1 0-1,0 0 0,0-2 0,-1 0 2288,2 2-2290,0 1 0,0 0 0,0 0 0,0 0 0,0-1 0,0 1 0,0 0 0,0 0 0,-1 0 0,1-1 0,0 1 0,0 0 0,0 0 0,0-1 0,0 1 0,0 0 0,0 0 0,0 0 0,0-1 0,0 1 0,1 0 0,-1 0 0,0-1 0,0 1 0,0 0 0,0 0 0,0 0 0,0-1 0,0 1 0,0 0 0,1 0-1,-1 0 1,0 0 0,0-1 0,0 1 0,0 0 0,1 0 0,-1 0 0,0 0 0,0 0 0,0 0 0,1 0 0,-1-1 0,0 1 0,0 0 0,0 0 0,1 0 0,-1 0 0,0 0 0,0 0 0,1 0 0,-1 0 0,15-8 1435,22 5 746,0 1 0,58 5 0,-61-1-1546,21 3 263,75 17 0,-75-11-715,66 5 0,2-8-202,100 3-1250,-21-11-6806,-201 1 7785,1-1 1,0 0-1,0 0 1,-1 0-1,1 0 1,0 0-1,0 0 1,-1-1-1,1 1 1,0-1-1,0 1 1,-1-1-1,1 1 1,0-1-1,-1 0 0,1 0 1,-1 0-1,1 0 1,-1 0-1,0 0 1,1 0-1,-1-1 1,0 1-1,0 0 1,0-1-1,0 1 1,0-1-1,0 1 1,0-1-1,0 1 1,0-1-1,-1 0 1,1 1-1,-1-1 0,0 0 1,1 0-1,-1 1 1,0-1-1,0 0 1,0 0-1,0 0 1,-1-3-1,0-3-253,0 1-1,-1-1 1,-1 1-1,1-1 1,-1 1-1,0 0 1,-1 0-1,-6-10 1,-19-22-796,-11 0-216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251 345 432,'-19'-11'265,"-4"-2"316,-1 1 0,-28-11 0,44 21-243,-1-1 0,1 1 0,0 1 0,0-1 0,-1 1 0,1 1 0,-1 0 0,1 0 0,0 0 0,-1 1 0,-8 2 0,16-2-276,-1 0 0,1 0 0,-1 0 0,1 0 0,-1 0 0,1 0 0,0 0-1,-1 0 1,1 1 0,0-1 0,0 1 0,0-1 0,0 0 0,0 1 0,1 0 0,-1-1-1,0 1 1,1 0 0,-1-1 0,1 1 0,0 0 0,-1-1 0,1 1 0,0 0 0,0 0-1,0-1 1,0 1 0,0 0 0,1 0 0,-1-1 0,0 1 0,2 3 0,16 60 929,6-7-704,2-1 0,36 59 0,56 99-2023,-18-29-3315,-74-147 3571,-7-9-580</inkml:trace>
  <inkml:trace contextRef="#ctx0" brushRef="#br0" timeOffset="1">261 75 688,'-16'-17'535,"5"5"562,-1 0 0,-28-21 1932,40 35-2074,0 3-797,1-1 1,-1 0 0,1 1 0,0-1 0,1 0-1,-1 0 1,1 0 0,-1 0 0,1 0-1,0-1 1,1 1 0,-1 0 0,1-1 0,3 4-1,49 45 655,-26-28-547,7 7-153,2-1 1,51 30-1,-25-19-725,33 16-3300,-93-56 3651,24 3-2411,-24-4 2113,-1 0-801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101 330 400,'-100'57'6739,"115"-57"-4274,35 1 79,-22 0-1898,1 0 0,0-2 0,-1-2 0,40-7 0,-61 8-671,1 0 0,-1-1 0,0 0 0,0 0 0,0 0 0,0-1 0,-1 0 0,1 0 0,-1 0 0,0-1 0,0 0 0,-1 0 0,0-1 0,1 0 0,-2 0 0,1 0 0,-1 0 0,0-1 0,0 1 0,-1-1 0,4-11 0,-1-3-643,0 0-1,-2-1 1,2-34 0,7-32-2744,-11 59 140,-2 16 1389,0 2 264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51 720,'-1'0'125,"-1"-1"0,0 1 0,1 0 0,-1 0 0,0 0 0,1 0 0,-1 1 0,0-1 0,1 0 0,-1 1 0,0-1-1,1 1 1,-1-1 0,1 1 0,-1 0 0,1 0 0,-1 0 0,1 0 0,0 0 0,-1 0 0,1 0 0,-2 2 0,2 0 188,0 1-1,0-1 1,0 0 0,1 1 0,-1-1 0,1 0 0,0 1 0,0-1 0,1 6-1,-1 6 132,0-8-120,-1-2-105,1 1 0,0-1 1,0 1-1,0-1 0,1 0 0,0 1 0,0-1 1,0 0-1,1 0 0,-1 0 0,1 1 0,0-2 0,1 1 1,0 0-1,5 8 0,-5-10-123,4 8 186,1-1-1,0 0 0,0-1 0,15 12 0,-19-18-236,1 0 0,-1-1 0,1 1 0,0-1-1,0 0 1,0 0 0,0-1 0,0 1-1,0-1 1,0 0 0,0-1 0,1 1-1,7-1 1,-8 0 5,0 0-1,0 0 1,-1 0 0,1-1-1,0 0 1,0 0-1,0 0 1,7-3 0,-10 3-34,0-1 0,0 1 0,-1 0 0,1-1 0,0 0 0,-1 1 0,1-1 0,-1 0 0,0 0 0,1 0 0,-1 0 1,0 0-1,0 0 0,0 0 0,-1 0 0,1-1 0,0 1 0,-1 0 0,1 0 0,-1-1 0,0-2 0,1-6 26,0 1-1,-1 0 0,0 0 1,0 0-1,-1 0 0,-1 0 1,0 0-1,0 0 1,-1 0-1,0 1 0,0-1 1,-1 1-1,-1 0 0,0 0 1,0 0-1,0 1 0,-1 0 1,-1 0-1,1 0 0,-1 1 1,0-1-1,-1 2 0,0-1 1,0 1-1,-15-8 1,20 12-69,0 0 0,0 1 0,1-1 0,-1 1 0,0 0 0,-1 0 0,1 0 0,0 0 0,0 1 0,0-1 0,0 1 0,-1 0 0,1-1 0,0 2 0,0-1 0,-1 0 0,1 1 0,0-1 1,0 1-1,0 0 0,0 0 0,0 0 0,0 1 0,0-1 0,0 1 0,0-1 0,1 1 0,-1 0 0,-4 4 0,2 0-383,1-1-1,0 1 1,0 0-1,1-1 1,0 2-1,0-1 1,0 0-1,1 1 1,0-1-1,0 1 1,0 0-1,1-1 1,-1 10 0,-4 23-2192,-4 0 119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77 720,'-13'-6'466,"1"0"-1,0-1 0,0 0 1,1-1-1,0-1 0,-16-15 1,27 24-351,0 0 0,-1 0 1,1 0-1,0-1 0,0 1 0,0 0 1,-1 0-1,1 0 0,0 0 0,0 0 1,0-1-1,0 1 0,0 0 0,-1 0 1,1 0-1,0-1 0,0 1 0,0 0 1,0 0-1,0 0 0,0-1 0,0 1 1,0 0-1,0 0 0,0 0 0,0-1 1,0 1-1,0 0 0,0 0 1,0 0-1,0-1 0,0 1 0,0 0 1,0 0-1,0-1 0,0 1 0,0 0 1,0 0-1,0 0 0,0-1 0,1 1 1,-1 0-1,0 0 0,0 0 0,0 0 1,0-1-1,0 1 0,1 0 0,-1 0 1,0 0-1,0 0 0,0 0 0,1 0 1,-1 0-1,0-1 0,0 1 0,0 0 1,1 0-1,7 1 4142,-3 1-5478,129 72 6253,-133-72-5009,1-1 0,-1 0 0,1 0 0,0 0-1,-1 0 1,1 0 0,0 0 0,0 0 0,0-1 0,0 1 0,0-1 0,-1 1 0,1-1 0,0 0 0,0 1-1,0-1 1,0 0 0,0 0 0,0-1 0,0 1 0,0 0 0,0-1 0,0 1 0,0-1 0,0 0-1,0 1 1,0-1 0,-1 0 0,1 0 0,0 0 0,-1 0 0,1-1 0,-1 1 0,1 0 0,-1-1-1,1 1 1,-1-1 0,2-2 0,-2 2-14,0 1 0,1-1 0,-1 0 0,1 1 0,0-1 0,-1 1 0,1-1 0,0 1 0,0 0 0,0 0 0,0-1 0,0 2 0,0-1 0,0 0 0,0 0-1,0 1 1,1-1 0,-1 1 0,0-1 0,0 1 0,0 0 0,1 0 0,-1 0 0,0 0 0,0 1 0,1-1 0,-1 0 0,0 1 0,0 0 0,0-1 0,0 1 0,1 0 0,-1 0 0,-1 0 0,1 1 0,2 0 0,55 28-908,1-3 1,81 24 0,-93-33-885,-37-14 1012,0 1 0,0-1 0,1-1 1,12 2-1,-23-5 700,0 0 0,-1 0 1,1 1-1,0-1 0,0 0 1,0 1-1,0-1 0,0 1 0,0-1 1,-1 1-1,1-1 0,0 1 1,0-1-1,-1 1 0,1 0 1,0-1-1,-1 1 0,1 0 0,0-1 1,-1 1-1,1 0 0,-1 0 1,0 0-1,1 0 0,-1 0 1,0-1-1,1 1 0,-1 0 0,0 0 1,0 0-1,0 1 0,14 65-2252,-14-66 2252,0 0 1,0-1 0,0 1 0,0 0-1,0-1 1,0 1 0,0-1 0,0 1 0,0 0-1,0-1 1,1 1 0,-1 0 0,0-1-1,0 1 1,1-1 0,-1 1 0,0-1 0,1 1-1,-1-1 1,1 1 0,-1-1 0,0 1-1,1-1 1,-1 1 0,1-1 0,-1 0 0,1 1-1,-1-1 1,1 0 0,0 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26:0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21 112,'-1'0'39,"1"0"0,-1 0 0,1 1 0,-1-1-1,0 0 1,1 0 0,-1 0 0,1 1 0,-1-1 0,1 0 0,-1 0 0,1 1 0,-1-1-1,1 0 1,-1 1 0,1-1 0,0 1 0,-1-1 0,1 0 0,0 1 0,-1-1-1,1 1 1,0-1 0,-1 1 0,1 0 0,0-1 0,0 1 0,0-1 0,-1 1 0,1-1-1,0 1 1,0-1 0,0 1 0,0 0 0,0-1 0,0 1 0,0-1 0,0 1-1,0 0 1,1-1 0,-1 1 0,0-1 0,0 1 0,0-1 0,1 1 0,-1 0 0,-12 10 1668,-27 27-1075,-2 10-221,-8 11 715,9-5-691,32-43-199,0 0 0,1 0 0,0 1 1,1 0-1,0 0 0,-6 19 0,3-8-8,2-3-88,2 1-1,0 0 1,2 0 0,0 0 0,1 0 0,1 1 0,3 31-1,-1-10 69,1-21-147,1 0 1,1 0 0,0-1 0,2 1-1,1-1 1,16 35 0,0 5-38,-16-48-25,0 0 1,1 0-1,0-1 0,1 0 1,1 0-1,-1-1 1,2 0-1,0-1 0,21 15 1,20 23 1,-33-31 4,1 0 0,0-1 1,2-1-1,41 22 0,122 45 30,-103-56-22,-63-19-13,0-1 1,1 0-1,-1-2 0,1 0 0,27 1 0,-1 1 2,47 15-55,55 7 18,-90-16 11,1-2 0,103 5 0,-138-15 3,-1-1 3,0 1 0,1 2 0,45 8-1,-25-1-8,73 5 0,-76-10-16,0 1 0,55 14-1,-61-9 29,1-2-1,0-1 1,0-2-1,58 2 1,-92-7 14,49 0-118,1-1 1,-1-3 0,66-12-1,-69 5-13,1 3 0,1 2 0,69 0 0,-93 5 17,1-1 1,-1-2 0,1 0-1,-1-2 1,0-1-1,-1-1 1,0-1-1,43-23 1,21-24-393,71-31-117,-115 60 498,-19 13 74,-14 7-1,0 1 1,0-1 0,-1-1 0,0 0-1,0-1 1,18-19 0,49-63-162,-13 17 174,63-96 0,-103 131 86,23-45-1,3 7 75,-49 73-54,0 0 0,-1-1 0,1 1 0,-1-1 0,0 1 0,0-1 0,0 0 0,-1 1 0,0-1 0,0-6 0,0 11 35,-2-27 107,-10-5-195,11 29 10,1-1 0,-1 0 0,-1 1 0,1-1 0,-1 1 0,1-1 0,-1 1 0,0 0 0,-4-5 0,-17-22 375,-5-3 164,23 28-530,0 1-1,0-2 0,0 1 0,0-1 1,-4-8-1,6 10-17,1 1-1,-1-1 1,1 0-1,-1 1 1,0 0 0,0 0-1,-1 0 1,1 0 0,0 0-1,-1 0 1,0 1 0,0 0-1,0 0 1,-4-2-1,-44-23 31,45 22-45,0 1-1,0 0 1,0 0 0,0 1 0,0 0 0,-1 0 0,0 1-1,0 0 1,1 0 0,-1 0 0,-9 1 0,3-1-1,0 1 0,0-2 0,1 0 0,-1-1 0,-18-7 0,-26-7-26,-28 6 87,64 10-14,0-1-1,0-1 1,-32-10-1,41 11-40,1-1 0,-1 2-1,0 0 1,-19 0-1,-33-7-69,-6 2 147,59 7-92,-1 0-1,1-1 0,0-1 0,0 0 1,-20-6-1,3 0 18,-1 1 1,1 1-1,-1 2 0,0 1 1,0 1-1,-34 2 0,26 1-7,0-2 0,-1-2 0,-51-11 0,45 4 12,-1 2 1,1 2-1,-82 0 0,-28 7 11,-163 21-1,284-17-22,-15 1 0,-67 2 0,-142 2 7,53-10-25,193 1 22,-1 0 1,1 1-1,-1 1 0,-16 5 1,18-4-10,-1-1 0,0 0 0,1-1 0,-17 1 0,17-2 1,0 0 0,1 1 1,-1 0-1,-18 7 1,-17 4 43,34-10-29,1 0 1,0 1-1,-19 10 1,19-9-13,0 0 0,0 0 0,-21 4 0,-55 15 17,68-17-22,0-2 0,0 0 0,0-1 1,0 0-1,-28 0 0,46-4 7,-7-1 2,0 1 0,0 0 0,0 1 0,0 0 0,0 0 0,0 1 1,0 0-1,0 0 0,-9 4 0,8-2 1,-1-1 0,1-1 0,0 0 0,-1 0 0,1-1 0,-1 0 0,-9-1 0,7 1-60,0-1-1,0 2 1,-20 4 0,19-2 233,13-3-243,-1-1-1,1 0 1,0 0-1,0 0 1,0 0 0,0 1-1,0-1 1,-1 0-1,1 0 1,0 0 0,0 0-1,0 0 1,-1 0-1,1 0 1,0 1 0,0-1-1,0 0 1,-1 0-1,1 0 1,0 0 0,0 0-1,-1 0 1,1 0-1,0 0 1,0 0 0,0 0-1,-1 0 1,1 0 0,0 0-1,0-1 1,0 1-1,-1 0 1,1 0 0,0 0-1,0 0 1,0 0-1,-1 0 1,1 0 0,0-1-1,0 1 1,0 0-1,0 0 1,0 0 0,-1 0-1,1-1 1,0 1-1,0 0 1,0 0 0,0 0-1,0-1 1,0 1-1,0 0 1,0 0 0,0 0-1,0-1 1,0 1-1,0 0 1,-7-15-2419,0 5 1451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26:1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46 192,'0'0'8,"-1"0"1,1 0-1,0 0 0,-1 0 1,1-1-1,0 1 0,0 0 1,-1 0-1,1 0 0,0 0 1,-1 0-1,1 0 0,0 0 1,-1 0-1,1 0 0,0 0 1,0 0-1,-1 0 0,1 0 0,0 0 1,-1 0-1,1 0 0,0 0 1,-1 1-1,1-1 0,0 0 1,0 0-1,-1 0 0,1 0 1,0 1-1,0-1 0,-1 0 1,1 0-1,0 0 0,0 1 1,0-1-1,-1 1 0,2 13 552,0-11-490,0-1 0,0 1 1,0-1-1,1 0 0,-1 1 0,0-1 1,1 0-1,-1 0 0,1 0 1,4 4-1,1-3-68,1 0-1,0-1 1,0 0 0,0 0-1,1-1 1,-1 0 0,0 0-1,0-1 1,13-1 0,-10 1 1,1 0 0,-1 0 0,1 2 0,-1-1 0,20 6 0,-8 4 10,-19-8-13,1-1-1,-1 1 1,1-1 0,-1 0-1,1-1 1,0 1 0,0-1 0,5 1-1,67 7 20,-34-11-18,53-9 1,-9 0-5,16-1-13,-95 12 23,1-1 0,-1-1 0,0 0 0,1 0 0,-1 0 0,12-6 0,-12 4-6,0 1-1,1 0 1,-1 1 0,1 0-1,-1 0 1,16-1-1,-12 2-4,0 0 1,0-1-1,0-1 0,-1 0 0,1 0 1,-1-1-1,17-9 0,-13 7 9,0 0 0,1 0 0,19-3 0,-13-3-82,-21 11 30,1 0 0,-1-1 0,0 1-1,1 0 1,-1 0 0,1 1 0,-1-1-1,1 0 1,0 0 0,-1 1-1,1-1 1,0 1 0,0-1 0,-1 1-1,4 0 1,0 0-222,1 0-97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26:1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76 128,'0'-1'57,"0"1"-1,0-1 0,0 1 1,0-1-1,0 1 1,-1-1-1,1 1 1,0-1-1,0 1 0,-1 0 1,1-1-1,0 1 1,0-1-1,-1 1 1,1 0-1,-1-1 1,1 1-1,0 0 0,-1-1 1,1 1-1,-1 0 1,1-1-1,-1 1 1,1 0-1,-1 0 1,1 0-1,-1-1 0,1 1 1,-1 0-1,1 0 1,-1 0-1,1 0 1,-2 0-1,-2-2 874,16-7-449,-4 6-456,1 0 1,-1 0-1,1 1 1,0 0-1,0 0 1,0 1 0,0 0-1,0 1 1,1 0-1,-1 0 1,0 1-1,0 0 1,15 5-1,40 0 15,103 4-5,-123-12-52,77-15 1,-37 5 57,-66 9-96,-1-1 0,0 0 1,24-10-1,-26 9-1818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26:1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0 144 336,'0'0'1734,"20"0"-1395,40-3-13,-1-4-1,-1-1 1,70-20-1,76-12-165,-117 28-124,-1 0-11,98-1-1,-86-2 16,-91 9-1955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26:2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1590 480,'-2'4'266,"-1"1"0,1-1 0,-1 0 0,0 0 1,-1 0-1,1 0 0,0 0 0,-1-1 0,0 0 0,-7 5 0,9-7-95,0 0-1,-1 1 1,1-1 0,0 0-1,0 1 1,0-1 0,0 1-1,0 0 1,0 0 0,1-1-1,-1 1 1,1 0 0,-1 1 0,1-1-1,0 0 1,0 0 0,0 1-1,0-1 1,0 0 0,0 1-1,0-1 1,0 4 0,-18 33 91,13-31-232,0 0 0,1 0 0,0 0 0,-7 17 0,12-24-24,0-1 1,-1 1-1,1-1 1,0 1-1,0-1 0,0 1 1,-1-1-1,1 1 1,0-1-1,-1 1 1,1-1-1,0 1 0,-1-1 1,1 1-1,-1-1 1,1 0-1,-1 1 0,1-1 1,-1 0-1,1 1 1,-1-1-1,1 0 1,-1 0-1,1 1 0,-1-1 1,1 0-1,-1 0 1,0 0-1,1 0 0,-1 0 1,1 0-1,-1 0 1,0 0-1,1 0 1,-2 0-1,-2 0 6,2 18 513,2-11 4,0-18-439,1 4-89,0 0-1,0 0 1,0 0-1,1 0 1,0 1 0,1-1-1,-1 0 1,1 1-1,0 0 1,1 0-1,5-7 1,55-67-33,-30 41 39,61-77 0,3-4-144,84-133 0,263-372-42,-179 279-141,-264 343 278,4-3-136,-1 0 0,0 0 0,-1 0 0,1-1 0,-1 0 0,-1 0 0,1 0 0,-1 0 0,0-1-1,-1 1 1,0-1 0,0 0 0,1-14 0,-4 21 82,1 0 1,-1 0-1,0 0 0,0 0 0,0 0 0,0 0 0,0 0 0,0 0 0,0 1 1,0-1-1,0 0 0,-1 1 0,1-1 0,0 1 0,0-1 0,0 1 0,-1 0 1,1-1-1,0 1 0,-2 0 0,-33-7-1548,34 7 1505,-8-3-581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253 327 1233,'-12'-50'827,"7"34"-417,0-2 1,2 1-1,0 0 0,0-1 0,2 1 0,0-1 1,1 1-1,5-34 0,-4 46-270,1 0 1,1 1-1,-1-1 1,1 1-1,-1-1 0,1 1 1,0 0-1,1 0 1,-1 0-1,1 1 1,0-1-1,0 1 0,0 0 1,0 0-1,0 0 1,1 1-1,-1 0 1,1-1-1,0 2 0,-1-1 1,1 0-1,0 1 1,0 0-1,6-1 1,10-1 249,1 0 0,0 1 0,1 2 0,25 2 0,-4 2 22,-1 2-1,0 2 1,43 15-1,126 51 643,-134-41-849,0 3 1,103 66-1,-140-75-75,-1 1 1,-1 3-1,-2 1 0,-1 1 1,54 66-1,-75-80 93,-2 1 0,0 0 0,-1 1 0,-1 0 1,0 0-1,-2 2 0,13 44 0,-19-48-90,0-1 0,-1 1 0,-1 0 1,0-1-1,-1 1 0,-2 0 0,0 0 0,0-1 0,-2 1 0,-9 27 1,-1-8 112,-2-1 0,-2 0 0,-1-1 0,-2-1 0,-1-1 0,-2-1 0,-1-1 1,-36 35-1,5-12 269,-3-3 0,-1-3 1,-89 56-1,12-20 293,-3-6-1,-189 76 1,280-136-836,-82 22 1,111-37-788,-1 0 1,1-1-1,-1-1 0,1-1 1,-1-1-1,-39-5 0,55 4 167,1 0-1,-1-1 0,1 1 1,-1-1-1,1 0 1,0 0-1,0-1 0,0 1 1,0-1-1,0 0 1,1 0-1,-1 0 0,1 0 1,0-1-1,0 0 0,-5-6 1,-9-17-2978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26:2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39 192,'-5'-12'842,"4"12"-833,1 0 0,0 0 0,-1-1 1,1 1-1,0 0 0,-1-1 1,1 1-1,0 0 0,0-1 0,-1 1 1,1-1-1,0 1 0,0-1 0,0 1 1,0 0-1,0-1 0,-1 1 0,1-1 1,0 1-1,0-1 0,0 1 1,0 0-1,0-1 0,0 1 0,1-1 1,-1 1-1,0-1 0,0 1 0,0-1 1,0 1-1,0 0 0,1-1 0,-1 1 1,0 0-1,0-1 0,1 1 1,-1-1-1,0 1 0,1 0 0,-1 0 1,0-1-1,1 1 0,-1 0 0,0-1 1,1 1-1,-1 0 0,1 0 0,-1 0 1,0 0-1,1-1 0,-1 1 1,1 0-1,0 0 0,0-1 6,0 0 1,0 0-1,0 1 0,0-1 1,0 0-1,1 1 0,-1-1 1,0 1-1,0-1 0,1 1 1,-1 0-1,0-1 0,1 1 1,-1 0-1,0 0 0,1 0 1,-1 0-1,0 0 0,1 0 1,-1 0-1,0 1 0,1-1 1,-1 0-1,0 1 0,2 0 1,-2 0 6,0 1 0,0-1 0,0 0 0,0 1 0,0-1 0,0 1-1,0-1 1,-1 1 0,1-1 0,-1 1 0,1-1 0,-1 1 0,0 0 0,0-1 0,1 1 0,-1-1 0,0 1 0,-1 2 0,1-2-5,-3 29-128,2-29 74,1-1 0,-1 0 0,0 0 0,0 0-1,0 0 1,0 1 0,0-1 0,-1-1 0,1 1 0,0 0 0,0 0-1,-1 0 1,1-1 0,0 1 0,-1 0 0,-2 0 0,-11 1-516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26:2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1 272,'1'2'134,"0"1"0,0 0 1,0-1-1,0 1 0,-1 0 0,0 0 0,1 0 0,-1-1 0,0 1 0,0 0 1,0 0-1,-1 3 0,0 1 59,0 19-10,-1-1-1,-1 0 1,-2 0 0,0 0 0,-2 0-1,-15 35 1,-73 139 457,62-137-393,-73 122 140,105-183-386,1-1-1,0 0 1,-1 1-1,1-1 1,0 0-1,0 1 1,-1-1-1,1 1 0,0-1 1,0 0-1,0 1 1,0-1-1,-1 1 1,1-1-1,0 1 1,0-1-1,0 0 1,0 1-1,0-1 1,0 1-1,0-1 1,0 1-1,0-1 1,0 1-1,0-1 1,0 0-1,1 1 1,-1-1-1,0 1 1,0-1-1,0 1 1,1-1-1,-1 0 0,0 1 1,0-1-1,1 0 1,-1 1-1,0-1 1,1 0-1,-1 1 1,0-1-1,1 0 1,-1 0-1,1 1 1,-1-1-1,0 0 1,1 0-1,-1 0 1,1 0-1,-1 0 1,1 1-1,-1-1 1,0 0-1,1 0 1,-1 0-1,1 0 1,-1 0-1,1 0 0,-1 0 1,1 0-1,-1-1 1,0 1-1,1 0 1,-1 0-1,1 0 1,-1 0-1,1-1 1,31-11-7,66-42 21,-46 22-11,2 3 0,106-39 0,-146 64-1,0-1 1,-1 0 0,0-1 0,0 0 0,0-1 0,14-11 0,-22 15-6,-1-1 1,-1 0-1,1 0 1,0 0-1,-1 0 1,0-1-1,0 1 1,0-1-1,-1 0 1,0 0-1,1 0 1,-2 0-1,1 0 1,-1 0-1,1 0 1,-1-1-1,-1 1 1,1-1-1,-1-8 1,0 6-140,0 1 1,0 0-1,-1 0 1,0 0 0,0 0-1,0 0 1,-1 0-1,0 0 1,-1 1-1,1-1 1,-1 1-1,-1-1 1,1 1-1,-1 0 1,0 0-1,0 1 1,-1-1-1,0 1 1,0 0-1,0 0 1,0 0 0,-11-6-1,-5-4-1393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26:3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1470 144,'-3'-1'321,"-1"0"1,1 0-1,0 0 1,0 0-1,-1 1 0,1-1 1,-1 1-1,1 0 1,-7 0 3511,11-11-3244,5-3-449,1 0 0,1 0 0,0 1 0,1 1 0,1-1 0,-1 1 0,2 1 0,13-13 0,-7 7-79,160-171 100,447-481 12,-350 337-200,-207 247 94,-66 85-79,-1-1 0,1 0 0,0 0 0,0 1 0,0-1 0,-1 0 0,1 0 0,-1 0 0,1 0 1,0 0-1,-1 0 0,0 0 0,1 0 0,-1 0 0,0 0 0,1 0 0,-1 0 0,0 0 0,0-1 1,0 1-1,0 0 0,0 0 0,0 0 0,0 0 0,0 0 0,-1-2 0,0 2-82,0 1 0,0-1 0,0 0 0,0 1 0,0-1 0,0 1 0,-1-1 0,1 1 0,0 0 0,0-1 0,-1 1 0,1 0 0,0 0 0,0 0 0,-1 0 0,1 0 0,0 0 0,-2 0 0,-6 1-495,0 1 1,0 0 0,0 0 0,0 0-1,-9 5 1,-8 5-687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26:3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1 160 448,'-1'-6'115,"1"0"1,1 0-1,-1 0 0,1 0 0,0 0 1,0 1-1,1-1 0,0 0 0,0 1 1,0-1-1,0 1 0,1 0 0,0 0 0,0 0 1,1 0-1,-1 0 0,1 0 0,0 1 1,0 0-1,0 0 0,1 0 0,0 1 1,-1-1-1,1 1 0,9-4 0,-7 2-6,1 2 0,-1-1 0,1 1 0,-1 0 0,1 1 0,0 0 0,0 0 0,0 1-1,0-1 1,0 2 0,0-1 0,12 2 0,-17-1-49,0 1 0,1 0 0,-1 0 0,0 0 0,0 0 0,0 0 0,0 0 0,-1 1 0,1 0-1,0-1 1,0 1 0,-1 0 0,1 0 0,-1 0 0,0 1 0,0-1 0,0 1 0,0-1 0,0 1 0,0 0 0,-1-1 0,1 1 0,-1 0-1,1 0 1,-1 0 0,0 0 0,-1 0 0,1 1 0,0-1 0,-1 0 0,0 0 0,0 6 0,3 22 258,-2 0 0,-1 0 0,-2 0-1,-1 0 1,-9 44 0,2-23-38,9-44-321,0 0 0,0 0 0,-1 0 0,0 0 0,0 0 0,-1-1 0,-6 13 0,7-18-839,17-2-3816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32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2701 99 368,'-5'-5'237,"-1"1"-1,0-1 0,0 1 1,0 0-1,0 0 1,-1 1-1,1 0 0,-1 0 1,0 1-1,0 0 1,0 0-1,0 0 0,0 1 1,0 0-1,-1 0 1,1 1-1,-13 1 0,-12-17 266,-12 0-242,37 12-150,-1 1-1,0 0 1,0 0 0,0 1-1,-9-2 1,-11 2 156,0 2 0,0 0 0,1 2 0,-1 0 0,1 2 0,-51 15 0,-36 6 689,0 1-520,12-1-278,13 10-33,4-4 83,1 5 0,-85 49 0,115-53-170,-310 203 921,317-200-881,1 3 1,2 2-1,2 1 0,2 2 1,-46 64-1,-134 237-90,70-103-9,108-169 22,4 3 0,2 0 0,4 3 0,3 1 0,-19 88 0,-5 115-4,38-182 0,-18 208 10,22-180 7,6 167 41,7-167-79,1-52 24,3 0 0,3 0 0,30 116 0,90 216-8,-75-265 45,6-2-1,104 177 1,318 407 124,-376-591-123,214 210 0,-281-308-35,2-2-1,2-1 1,1-2-1,1-2 0,71 34 1,-53-36-5,0-3 0,2-2 1,124 24-1,-94-27 7,34 7 12,2-5-1,183 6 1,91-34 2,-291-1-8,172-34-1,-162 17 0,-3-5 1,0-6-1,166-74 0,-199 66-12,-2-4 0,-3-4-1,-2-4 1,-2-3 0,-3-3 0,-3-4-1,-2-3 1,109-139 0,-129 138-11,-2-2 0,-4-2 1,-3-2-1,-3-2 0,-4-1 1,26-88-1,-48 119 1,-3-1-1,-1 0 1,1-51 0,-4-150-57,-6 206 67,-6-74 19,-36-199 0,26 216-24,-106-619 107,95 590 28,-6 1 0,-5 2-1,-5 2 1,-6 1 0,-111-199 0,36 114 740,-8 5 1,-216-255 0,303 408-487,-2 3 0,-2 2 0,-2 2-1,-66-43 1,73 58-103,-1 3 0,-1 2 0,-2 2 0,0 2 1,-96-26-1,91 34-273,-2 2-1,1 3 1,-1 2 0,0 3 0,0 1 0,0 4 0,0 1-1,0 3 1,1 3 0,-56 17 0,83-20-228,-6 4-781,-1-3-1,1 0 1,-1-2-1,-40 1 1,73-7 828,-1 1-1,0-1 1,0 0 0,1 0-1,-1 0 1,0 0 0,0-1-1,1 1 1,-1 0 0,0-1-1,1 1 1,-1-1 0,0 1-1,1-1 1,-1 0 0,1 0-1,-1 0 1,1 0 0,0 0-1,-1 0 1,1 0 0,0 0-1,-1-1 1,1 1 0,0 0-1,0-1 1,0 1 0,0-1-1,1 1 1,-1-1 0,0 1-1,1-1 1,-1 0 0,1 1-1,-1-1 1,1-2 0,0-3-226,0 0 1,1 0 0,0 1 0,0-1 0,1 0-1,-1 1 1,2-1 0,4-10 0,22-42-1208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32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1592 208,'0'15'572,"1"-11"-308,-1 0 0,0 0 0,0 0 0,0 0 0,0 0 0,0 0 0,-1 0 1,0-1-1,0 1 0,0 0 0,0 0 0,0-1 0,-1 1 0,-2 4 0,-30 37 4521,15-19-686,-1-1-1,-45 44 0,54-52-2980,7-12 589,3-14-1096,4-13-596,0 0 0,2 0 1,1 0-1,0 1 0,2-1 0,0 2 0,15-28 1,-1 0 22,400-739-238,-409 765 197,370-603-448,-350 575 198,-25 40-217,0 0 1,-1-1 0,-1 0 0,0 0 0,0-1 0,-1 0-1,4-14 1,-9 25 273,0 0-1,-1 1 1,1-1-1,0 0 1,-1 1-1,1-1 1,-1 0-1,1 1 1,-1-1 0,1 1-1,-1-1 1,1 1-1,-1-1 1,0 1-1,1-1 1,-1 1-1,1 0 1,-1-1-1,0 1 1,0 0 0,1-1-1,-1 1 1,0 0-1,1 0 1,-1 0-1,0 0 1,0 0-1,1 0 1,-1 0-1,0 0 1,0 0-1,1 0 1,-1 0 0,-1 1-1,-32 2-2179,17 4 1682,1 1 0,0 1 0,0 0 0,-14 12 0,17-12 515,-1 0 1,1-1-1,-1 0 1,-1-1-1,1 0 1,-17 4-1,-6-1 82,23-5 190,0-1 0,-1-1 1,1 0-1,-28 1 0,41-4-88,1 0 1,0 0 0,0 0 0,-1 0-1,1 1 1,0-1 0,-1 0-1,1 0 1,0 0 0,0 0 0,-1 0-1,1 0 1,0 0 0,0 0 0,-1 0-1,1-1 1,0 1 0,-1 0-1,1 0 1,0 0 0,0 0 0,-1 0-1,1 0 1,0 0 0,0-1 0,0 1-1,-1 0 1,1 0 0,0 0 0,0 0-1,0-1 1,-1 1 0,1 0-1,0 0 1,0-1 0,0 1 0,0 0-1,0 0 1,0-1 0,-1 1 0,1 0-1,0 0 1,0-1 0,0 1-1,0-1 1,11-12 338,21-11 209,-31 24-548,10-7 175,0 1 0,0 0-1,1 1 1,0 0 0,0 1-1,1 0 1,-1 1 0,1 0-1,16-1 1,-22 3-63,0 1 1,1 0-1,-1 0 0,0 1 1,0-1-1,1 2 0,-1-1 1,0 1-1,0 0 0,0 1 1,0-1-1,-1 1 0,1 1 1,-1-1-1,0 1 0,0 0 1,0 1-1,5 4 0,3 5 63,-2 1 0,0 0-1,0 0 1,-2 1-1,0 1 1,-1-1 0,0 2-1,-2-1 1,11 35-1,-10-17-205,-1 0-1,-2 0 0,-1 0 0,-1 50 0,-2-55-732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32:3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33 231 496,'-28'-77'2079,"23"61"-435,11 11 1302,-4 6-2752,0-1-1,-1 1 1,1 0-1,0 0 1,-1-1-1,1 1 1,0 0 0,-1 0-1,1 1 1,-1-1-1,0 0 1,1 0-1,-1 1 1,1 1 0,57 78 866,-4 2 0,-3 2 0,50 115-1,95 287-1310,-135-325 459,-31-69-1078,-31-93 834,0-1-1,0 1 0,0 0 1,0 0-1,0 0 0,0 0 1,1 0-1,-1 0 0,0 0 1,0 0-1,0 0 0,0 0 1,0 0-1,1 0 0,-1 0 1,0-1-1,0 1 0,0 0 1,0 0-1,0 0 0,1 0 1,-1 1-1,0-1 0,0 0 1,0 0-1,0 0 0,0 0 1,1 0-1,-1 0 0,0 0 1,0 0-1,0 0 0,0 0 1,0 0-1,0 0 0,1 0 1,-1 1-1,0-1 0,0 0 1,0 0-1,0 0 0,0 0 1,0 0-1,0 0 0,0 1 1,0-1-1,1 0 0,-1 0 1,0 0-1,0 0 0,0 0 1,0 1-1,0-1 0,0 0 1,0 0-1,0 0 0,0 0 1,0 0-1,0 1 0,0-1 1,0 0-1,0 0 0,-1 0 1,1 0-1,0 0 0,0 1 1,3-20-1412,-5-30-202,-16-10 775,-3 1 0,-56-109 0,23 53 763,3 2 236,6-3 1,-52-203-1,91 291-40,2 1 0,1-1 0,1 0 0,1-30 0,1 48 3,1 0 0,0-1 0,0 1 0,1 0 0,0 0 0,1 0 0,0 0 0,0 0 0,1 1 0,0-1 0,0 1 0,1 0 0,0 0 0,1 1 0,7-10 0,-10 15-43,-1 0 0,1 0 0,-1 0 1,1 0-1,0 0 0,0 0 0,-1 1 1,1 0-1,0-1 0,0 1 0,1 0 0,-1 0 1,0 1-1,0-1 0,0 1 0,1-1 1,-1 1-1,0 0 0,0 0 0,1 1 1,-1-1-1,0 1 0,0-1 0,0 1 0,0 0 1,1 0-1,-1 1 0,0-1 0,-1 1 1,1-1-1,0 1 0,0 0 0,-1 0 1,1 0-1,-1 0 0,0 0 0,4 5 0,5 5 75,0 1 0,-1 1 0,0 0-1,-1 0 1,14 28 0,-9-7 44,-1 1-1,-2 0 1,-1 0 0,-2 1-1,-1 0 1,-2 1 0,-2 0 0,-2 49-1,-1-73-108,-2 0 0,0 1 0,-1-1 0,0 0 0,-8 20 0,-6 28-12,11-40-209,2-27-699,4-36-238,3 27 1007,0 0-1,1 1 1,1-1 0,0 1 0,1 0-1,0 0 1,1 1 0,1 0-1,0 0 1,0 1 0,1 0-1,1 0 1,0 1 0,0 0 0,1 1-1,18-12 1,-22 15 107,1 1 0,0 0 0,1 1 1,-1 0-1,1 0 0,0 1 0,0 0 0,0 0 0,0 1 1,0 0-1,0 1 0,1 0 0,-1 0 0,1 1 0,-1 1 0,0-1 1,1 1-1,-1 1 0,0 0 0,1 0 0,-1 1 0,-1 0 1,1 0-1,0 1 0,12 8 0,-6-1 98,-1 0 1,0 1-1,-1 1 1,-1 0-1,0 0 1,-1 1-1,0 1 1,-1 0-1,-1 0 1,0 1-1,-1 0 1,-1 1-1,0 0 1,-1 0-1,-1 0 1,-1 1-1,0-1 1,-2 1-1,0 0 1,-1 0-1,0 0 1,-2 0-1,0 0 1,-1 0-1,0 0 1,-2 0-1,0-1 1,-1 1-1,-10 21 1,5-15-34,-1-1 0,-1 1 0,-1-2 0,-1 0 0,-1-1 0,-1 0 0,-1-1 0,-1-1 1,0-1-1,-2 0 0,0-2 0,0 0 0,-31 17 0,45-30-178,0 0 0,-1 0 1,1 0-1,0-1 0,-1 0 0,0 0 1,0-1-1,1 0 0,-1 0 0,0-1 1,0 1-1,0-2 0,0 1 0,0-1 1,-8-1-1,11 0-101,-1 1-1,0-1 1,1 0 0,0 0 0,0 0-1,-1-1 1,1 1 0,1-1 0,-1 0-1,0 0 1,1 0 0,-1-1 0,1 0 0,0 1-1,0-1 1,1 0 0,-1 0 0,1 0-1,0-1 1,0 1 0,0 0 0,-2-7-1,1-1-414,1 0-1,0 0 1,0 0-1,1-21 1,1-9-776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32:3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73 358 144,'-1'-4'56,"1"1"0,-1-1 1,0 1-1,0-1 0,0 1 0,0 0 0,-1 0 1,0-1-1,1 1 0,-1 0 0,0 0 0,0 1 1,0-1-1,-4-3 0,3 2 34,0 1 0,0-1-1,0 0 1,0 0 0,1 0-1,0 0 1,-4-10 0,6 13 5,0-1 0,0 0 0,-1 0 0,1 0 0,-1 0 0,0 0 1,1 0-1,-1 0 0,0 1 0,0-1 0,0 0 0,0 1 0,0-1 0,-1 1 0,1-1 1,0 1-1,-1-1 0,1 1 0,-5-2 2812,7 6-2629,1 0 0,-1 0 0,1 0 0,0 0 0,-1 0 0,1-1 0,1 1-1,-1-1 1,5 5 0,2 3 323,140 169 3103,110 133-2622,-32-52-1122,-122-144-1110,-104-114 1014,0-1 0,1 1 0,-1-1 0,0 1 0,1-1-1,-1 1 1,1-1 0,-1 0 0,1 0 0,0 0 0,-1 0-1,1 0 1,0 0 0,0 0 0,0-1 0,0 1-1,-1 0 1,1-1 0,0 0 0,0 1 0,0-1 0,4 0-1,-6-1 25,0 1-1,1-1 0,-1 1 0,0 0 0,0-1 0,0 1 1,0-1-1,0 1 0,0-1 0,0 1 0,0-1 1,0 1-1,0-1 0,0 1 0,0-1 0,0 1 1,0-1-1,0 1 0,0 0 0,-1-1 0,1 1 0,0-1 1,0 1-1,-1-1 0,1 1 0,0 0 0,-1-1 1,-13-18-752,-1 2-1,-1 0 1,-22-18 0,-5-5 319,-85-87-112,27 29 896,-165-206 0,252 285-94,0-2 0,1 0 0,1-1-1,1 0 1,1 0 0,-7-27 0,14 39-60,0 0 0,2 0 0,-1 0 0,1 0 0,1 0 0,-1 0 0,2 0 1,-1 0-1,2 0 0,-1 0 0,1 0 0,1 0 0,0 0 0,0 1 0,1-1 0,0 1 0,7-12 0,-5 11 46,1 0-1,0 1 1,1 0-1,-1 0 1,2 1-1,-1 0 1,1 1-1,0-1 1,1 2 0,0-1-1,0 1 1,0 1-1,20-8 1,-21 10-50,0 1 1,-1 0-1,1 0 1,1 1 0,-1 0-1,0 1 1,0-1-1,0 2 1,0 0-1,0 0 1,0 0 0,0 1-1,0 0 1,0 1-1,-1 0 1,1 1 0,-1-1-1,9 6 1,-7-2 31,0 0 1,0 0-1,-1 0 1,0 2-1,0-1 1,-1 1 0,0 0-1,-1 0 1,0 1-1,0 0 1,-1 1-1,0-1 1,-1 1-1,-1 0 1,1 1 0,-2-1-1,1 1 1,2 17-1,-4-11-9,-1 0 0,0 0-1,-1 0 1,-1 0 0,0 0-1,-2 0 1,0 0 0,-1 0-1,-1-1 1,0 0 0,-14 30-1,-3-3-14,-42 66 1,54-95-398,0-1-1,-2 0 1,0 0 0,0-1 0,-1-1 0,-1 0 0,-24 16 0,37-27 125,0 0 0,-1 0 0,1 0 0,0 0 1,-1 0-1,1 0 0,0-1 0,-1 1 0,1-1 0,-1 1 0,1-1 0,-1 1 1,1-1-1,-1 0 0,1 0 0,-1 0 0,1 0 0,-1 0 0,1 0 0,-1 0 1,-2-1-1,2-11-233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32:3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64,'0'-6'16,"0"-14"957,3 26 719,9 31-430,243 413 4404,-153-282-4860,-4-2-227,-98-166-583,0 0-1,-1 1 0,1-1 1,0 0-1,0 0 0,0 0 1,0 1-1,0-1 0,0 0 0,1 0 1,-1 1-1,0-1 0,0 0 1,0 0-1,0 0 0,0 0 1,0 1-1,0-1 0,0 0 1,0 0-1,0 0 0,1 1 0,-1-1 1,0 0-1,0 0 0,0 0 1,0 0-1,1 0 0,-1 0 1,0 1-1,0-1 0,0 0 1,0 0-1,1 0 0,-1 0 0,0 0 1,0 0-1,0 0 0,1 0 1,-1 0-1,0 0 0,0 0 1,0 0-1,1 0 0,-1 0 1,0 0-1,0 0 0,0 0 0,1 0 1,-1 0-1,0 0 0,0 0 1,0 0-1,1-1 0,-1 1 1,0 0-1,0 0 0,0 0 1,0 0-1,1 0 0,-1 0 0,0-1 1,3-19-297,-6-31-116,-8 0 166,-3 0 0,-2 2 0,-33-73 1,27 73 229,3-2 0,1 0 0,-11-62 1,20 72 359,9 41-316,0 0 0,0-1 0,1 1 1,-1 0-1,0 0 0,1 0 0,-1-1 0,0 1 1,0 0-1,1 0 0,-1 0 0,0 0 1,1 0-1,-1 0 0,0-1 0,1 1 1,-1 0-1,0 0 0,1 0 0,-1 0 1,0 0-1,1 0 0,-1 0 0,0 1 1,1-1-1,-1 0 0,0 0 0,0 0 1,1 0-1,-1 0 0,0 0 0,1 1 0,-1-1 1,0 0-1,0 0 0,1 0 0,-1 1 1,56 38 1066,-47-31-1051,0-1 0,0 0 1,1 0-1,0-1 0,1 0 1,-1-1-1,1 0 0,0-1 1,0 0-1,0 0 0,1-1 1,0-1-1,22 2 0,-27-4-91,-1 0 0,1 0 0,-1-1 0,1 1 0,-1-2 0,1 1 0,-1-1 0,0 0 0,1 0 0,-1-1 0,0 1 0,10-8 0,-10 5-64,0-1 0,0 1 0,-1-1 1,0-1-1,0 1 0,-1-1 0,0 1 0,0-1 1,0 0-1,3-9 0,3-16-35,0 1 1,-2-1-1,-2 0 0,0-1 1,-3 0-1,0 0 0,-2 0 0,-2 0 1,-5-39-1,-24-51 689,22 95 457,7 24-129,2 7 310,41 76-364,2-2 1,95 123 0,-95-139-741,62 71-1251,-91-115 2,2-1 1,36 26-1,-52-41 903,2 1 0,-1 0 0,0-1-1,0 0 1,0 1 0,1-1-1,-1 0 1,0 0 0,1 0-1,-1-1 1,1 1 0,0 0-1,-1-1 1,1 0 0,-1 0 0,1 1-1,0-2 1,-1 1 0,1 0-1,-1 0 1,4-2 0,9-10-1463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3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38 317 784,'-4'-8'158,"-2"-4"285,0 0 0,1 0 1,1 0-1,0 0 0,-5-26 1,11 41-108,0 0 0,0 1 0,0-1 0,0 0 1,0 0-1,1 0 0,-1 0 0,4 2 0,4 7 262,172 254 1974,-104-145-2394,80 156-184,-136-236-81,-19-36 54,-3-4 16,0 0-1,1 0 1,-1 0 0,1 0 0,-1 0-1,0 0 1,1 0 0,0-1 0,-1 1-1,1 0 1,-1 0 0,1 0 0,0-1-1,0 1 1,-1 0 0,1-1 0,0 1-1,0-1 1,0 1 0,0-1 0,0 1-1,0-1 1,0 0 0,1 1 0,-2-1-10,0-1 1,0 1-1,0 0 1,0 0-1,1 0 1,-1-1-1,0 1 1,0 0-1,0 0 1,0 0-1,0-1 1,0 1-1,0 0 1,0 0-1,0 0 1,0-1-1,0 1 1,0 0-1,0 0 1,0-1-1,0 1 1,0 0 0,0 0-1,0 0 1,0-1-1,0 1 1,0 0-1,0 0 1,0-1-1,-1 1 1,1 0-1,0 0 1,0 0-1,0 0 1,0-1-1,0 1 1,-1 0-1,1 0 1,0 0-1,0 0 1,-158-237-2972,-98-108 2922,252 340 155,-2-1 89,1-1 1,-1 1 0,1-1-1,1 0 1,-1 0-1,1 0 1,0-1 0,1 0-1,0 1 1,0-1 0,1 0-1,-2-9 1,7 16 198,0 1 1,0-1 0,0 1-1,0 0 1,0 0-1,0 0 1,0 1-1,6 1 1,25 11 389,-1 1 0,0 2 1,45 30-1,-16-9-323,-55-33-422,66 38 119,1-3 1,3-3 0,98 32 0,-162-64-125,0-1 1,1 0-1,0-1 1,-1-1-1,1 0 1,0-1-1,-1 0 1,1-1-1,0-1 1,17-3 0,-29 4 4,0 0 0,-1 0 0,1 0 0,-1 0 0,1 0 0,-1-1 0,1 1 1,-1 0-1,0-1 0,1 1 0,-1-1 0,0 1 0,0-1 0,0 1 1,0-1-1,-1 0 0,1 1 0,0-1 0,-1 0 0,1 0 0,-1 0 1,1 0-1,-1 0 0,0 1 0,0-1 0,0 0 0,0 0 0,0 0 1,0 0-1,-1 0 0,1 0 0,-1-2 0,-2-6 83,1 0-1,-1 0 0,-1 0 1,-7-14-1,-26-39 1410,-2 3 0,-3 1 0,-62-68-1,41 52 304,54 64-1727,1 1-1,1-1 1,0 0-1,-11-24 1,14 24 88,2 3-514,0 3-2890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56 171 512,'0'-66'3674,"0"64"-3314,2-26 2348,5 10-1290,-7 16-1289,1 0 0,-1 1 0,1-1 0,0 0 0,-1 0 0,1 0 0,0 1 0,0-1 0,0 1 0,0-1 0,1 1 0,-1-1 0,0 1 0,1-1 0,1 0 0,-2 1-51,1 0 0,-1 0 0,1 0 0,-1-1 0,0 1 0,0 0 0,0-1 0,1 1 1,-1-1-1,0 1 0,-1-1 0,1 1 0,0-1 0,0 0 0,-1 1 0,1-1 0,0-3 1,-1 4 230,1 11-242,0-7-48,1 1 0,0-1 1,0 0-1,0 1 0,0-1 1,0 0-1,0 0 0,5 4 0,18 27 283,-19-19-166,-2 0 1,0 0 0,0 0 0,-1 1 0,-1 0 0,0 15-1,-2-25-85,0-1 1,1 0-1,0 1 0,0-1 0,0 1 0,3 5 0,-2-6-11,0 1 1,-1-1-1,0 1 1,0-1-1,0 1 0,0 6 1,-1-3 12,-1 7 15,2 0 0,0 0 1,0 0-1,7 24 1,9 59 131,-13-76-151,-1 1 0,-1 0 0,0-1 0,-5 40 1,2-30-9,3 46 0,15 496 9,-18-411-74,-20 104 35,0-5 88,21 370-113,-10-536 1,9-90 9,1-1 0,-1 1 1,-1 0-1,1-1 0,-1 1 0,-1-1 0,1 1 0,-7 10 0,6-10 7,0 0-1,0 0 0,0 0 0,0 1 1,-2 14-1,4-5 3,-1-1 0,0 0 0,-1 0 0,-1 0 0,-1 0 0,-9 20-1,11-27-6,-1 0 0,2 0-1,-1 0 1,1 0 0,0 0-1,1 1 1,0-1 0,1 1-1,0-1 1,1 12 0,-4 50-29,-1-36 37,1 1 1,1 41-1,2-63-6,0-8 4,-1 1 0,1-1 0,-2 0 0,1 1 0,-5 10 0,-2 13 55,2 48 1197,6-44-4069,0-1-8481,0-32 11213,-1 1-1,0-1 1,1 0 0,-1 0 0,0 0 0,1 0 0,-1 0 0,0 0 0,0 0-1,0 0 1,0-1 0,0 1 0,0 0 0,0 0 0,-1-1 0,1 1 0,0-1 0,-2 1-1,-4 4-156,1 2 55,6-6 159,-1 0 1,0 0-1,1-1 1,-1 1-1,1 0 1,-1-1-1,0 1 1,0 0-1,1-1 1,-1 1-1,0-1 1,0 1-1,0-1 1,0 1-1,1-1 1,-1 0-1,0 1 1,0-1-1,-2 0 1,-14 6-359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32:4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2316 688,'-57'67'2129,"38"-46"-1023,-31 45 0,15-17 479,24-36-514,1 1 0,1-1 0,-13 27 0,56-94 7080,57-66-7504,-72 95-19,432-511 1054,27 20-1114,216-247-468,-335 331-1364,-358 430 1240,8-8-444,0-1-1,-1 0 1,0 0 0,0-1-1,-1 0 1,-1 0-1,0-1 1,7-23 0,-13 36 354,0-1 1,0 0 0,1 1-1,-1-1 1,0 0-1,0 1 1,0-1 0,0 0-1,0 0 1,0 1 0,0-1-1,-1 0 1,1 0 0,0 1-1,0-1 1,0 0 0,-1 1-1,1-1 1,0 0 0,-1 1-1,1-1 1,-1 1 0,1-1-1,-1 0 1,1 1 0,-1-1-1,1 1 1,-1-1 0,1 1-1,-1 0 1,1-1 0,-1 1-1,0 0 1,1-1 0,-1 1-1,0 0 1,1 0 0,-1-1-1,0 1 1,0 0 0,1 0-1,-2 0 1,-1 0-252,-1 0 0,1 0 0,0 0 0,-1 1 0,1-1 0,0 1 0,0 0 0,-1 0 0,-3 1 0,-3 4-360,-1 1 1,1 0-1,1 0 1,-1 1 0,-10 11-1,4-4-184,-40 35-2466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33:1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1654 238 224,'2'-5'111,"-1"1"0,1-1 1,-1 1-1,0-1 0,0 0 0,0 0 0,-1 0 0,0 1 0,0-1 1,0 0-1,-1 0 0,0-5 0,0-5 392,1 12-405,-1 1 1,0-1 0,0 0 0,0 1-1,0-1 1,0 1 0,0 0-1,-1-1 1,1 1 0,-1 0 0,0 0-1,0 0 1,0 0 0,0 0-1,0 0 1,0 0 0,0 1 0,0-1-1,-4-1 1,-12-14 1232,13 11-1037,0 0-1,-1 0 1,0 1-1,0 0 1,0 0-1,-1 0 0,1 1 1,-1 0-1,-14-7 1,10 7 16,1 1 0,-1 0 0,0 0 0,0 1 1,0 0-1,0 1 0,-12 0 0,-141-16 928,-72 17-1217,128 11 83,97-11-96,0 1-1,0 0 0,0 0 1,1 1-1,-1 0 0,1 1 1,-18 6-1,-54 12 145,51-12-121,0 1 0,1 2 0,1 0 1,0 3-1,-32 19 0,13-12 5,41-20-40,0 1 0,0 0 0,1 0 0,-1 0 0,1 1 0,0-1 0,0 2 0,-7 5 0,-31 33 66,1 1 0,3 3 0,-59 87 0,76-104-75,19-26 23,0 1 1,0 0-1,1 0 0,-1 1 0,1-1 1,0 1-1,-4 11 0,-30 90 62,17-40 2,14-49-36,0 1-1,2-1 1,0 1-1,1 0 1,-1 23-1,3-19-35,-2 0 1,0-1-1,-8 29 0,5-28 13,2 0 0,0 0 0,0 30 0,4-22 10,-2 0 0,-5 30 0,4-29-18,0-1 0,2 0 0,4 39 0,-1 2 59,-2-50-64,0 0 0,1 0 0,2 0 0,0-1 0,1 1 0,1-1 0,1 0 0,1 0 0,1 0 0,0-1 0,2 0 0,0-1 0,2 0 0,0-1 0,18 22 0,-19-27 3,2-1 1,-1 0 0,1-1-1,1 0 1,0-1 0,18 10 0,-14-10-2,-1 0 0,2-1 0,-1-1 0,1-1 0,0-1 0,1 0 0,0-1 0,0-2 0,0 0 0,0-1 0,26 0 0,36 0 6,-38 0 5,0-2 0,79-9 1,-91 0-15,0-1 1,0-1 0,57-30-1,-52 23-42,22-13 40,-1-3 0,105-81 0,-140 97 4,-2-1 0,0 0 0,-2-2 0,0 0 0,-1-1 0,-1-1 0,-1-1-1,-1 0 1,-1-1 0,-2 0 0,15-42 0,35-87 48,-15 27-65,9-29-20,-49 131 53,-1 0 1,-2-1 0,0 1 0,0-38-1,-4-328 590,-1 384-542,0 1 0,-1-1 0,0 1 0,0-1 0,0 1 0,-1 0 0,0 0 0,0 0 0,0 0 0,-8-9 0,1 2 79,0 0 1,-1 1-1,-17-15 1,4 9-105,0 2 0,0 0 1,-2 2-1,0 1 0,-40-15 0,65 28-129,0-1 0,0 1-1,0 0 1,1-1-1,-1 1 1,0 0 0,0-1-1,1 1 1,-1-1-1,0 1 1,1-1 0,-1 1-1,1-1 1,-1 1-1,1-1 1,-1 0 0,1 1-1,-1-1 1,1 0-1,-1 1 1,1-2 0,-1-12-5940,1 9 2651,0 0 1207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38:3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3658 192,'-56'-15'891,"55"15"171,-31 9 23960,54-14-24304,227-154 1296,-109 66-1782,106-65-168,-190 122-49,-31 19 0,0 2-1,34-16 1,-11 8-32,69-45 0,22-11-59,117-54 157,67-20-106,-219 100 33,-29 14 14,-54 29-13,0 0 0,26-19 0,31-17-106,-53 32 140,42-29 0,251-193-40,-262 195 29,160-128-102,-110 82 82,5 6-1,141-81 1,-184 122-40,141-91-30,-87 54 141,84-62-99,130-94-10,-210 152 20,176-150 54,-282 215-48,71-62 18,71-54-1,-146 121-25,35-25-2,66-35 1,-61 30-4,-24 15 58,9 7-39,-35 17-9,-1 0 1,1 0-1,-1-1 0,0 0 0,1 0 1,-1 0-1,-1 0 0,1-1 1,4-4-1,-8 7 1,1-1 0,-1 0-1,1 1 1,-1 0 0,1-1 0,-1 1 0,1 0 0,0-1-1,-1 1 1,1 0 0,0 0 0,0 1 0,0-1 0,0 0-1,0 0 1,0 1 0,0 0 0,0-1 0,0 1 0,4 0 0,-5-1 5,1 1 1,-1 0-1,1-1 1,-1 1-1,0-1 1,0 0-1,1 1 1,-1-1-1,0 0 1,0 0-1,0 0 1,0 0-1,0 0 1,0 0-1,1-1 1,15-11 49,16-15-95,-30 25 39,-1 0 0,0 0 0,1 0 0,0 1 0,0-1 0,0 1-1,0 0 1,0 0 0,0 0 0,0 0 0,1 1 0,-1-1 0,0 1 0,5-1 0,10-5-22,-17 6 21,1 0 0,-1 0 0,0 0 0,1 0 0,-1 1-1,0-1 1,1 0 0,-1 1 0,1 0 0,-1-1 0,1 1-1,-1 0 1,3-1 0,1 0 7,-1-1-1,0 0 1,0 0 0,0 0-1,0-1 1,-1 1 0,1-1-1,5-6 1,13-7 45,34-25-34,-34 31-7,-20 9-5,0 1 1,0-1-1,1 1 0,-1-1 1,0 0-1,0 0 0,0 0 0,0 0 1,0 0-1,0-1 0,0 1 1,0-1-1,0 1 0,-1-1 1,1 0-1,-1 1 0,1-1 1,-1 0-1,0 0 0,2-4 1,-3 5-46,3 1 25,-1 0 16,0-1 1,0 1-1,0-1 0,0 0 1,1 1-1,-1-1 0,0 0 0,0 0 1,3-3-1,19-5 1400,-27 9-1384,0 0-1,0 0 1,0 1-1,1-1 1,-1 0 0,0 1-1,0 0 1,0 0-1,1 0 1,-6 2 0,7-2-19,0-1 0,-1 0 0,1 1 0,0 0 0,0-1 0,0 1 1,0 0-1,0-1 0,0 1 0,0 0 0,0 0 0,0 0 0,0 0 1,0 0-1,0 0 0,1 0 0,-1 0 0,0 0 0,1 1 1,-1-1-1,0 2 0,-27 0-539,18 3 307,9-6 231,0 0 0,1 1-1,-1-1 1,1 0 0,-1 0 0,0 0 0,1 1-1,-1-1 1,1 0 0,-1 1 0,1-1 0,-1 1-1,1-1 1,-1 0 0,1 1 0,-1-1 0,1 1 0,0-1-1,-1 1 1,1 0 0,0-1 0,-1 1 0,1-1-1,0 1 1,0 1 0,0-1-53,-63 41-61,21-17 193,-7 1-501,47-26 244,-60 42-736,48-33 919,1 1 1,0 0-1,-18 18 0,-35 27-20,-191 125-160,127-72 135,34-26-42,-6 0-43,-145 110-327,74-52-76,53-39-85,-15 10 208,-110 81-160,-78 19 227,150-117-477,94-53 553,-96 65-1,-65 44-171,139-86 375,-15 12-54,-46 26 90,33-24 50,-2 4-54,-155 70 1,131-73 43,-65 44-32,82-55 45,102-52-24,30-14 2,0 1 0,0-1 1,0 1-1,0 0 0,0 0 1,-5 5-1,-41 18-77,36-14 94,0-1-1,-32 16 0,29-17-6,1 0 0,-23 18 0,-68 44-47,97-63 36,-1-1-1,0-1 0,-26 12 1,-17 9 67,18-7-18,28-17-30,1 1-1,0 0 0,0 1 0,-13 10 1,-42 33 33,58-44-47,1 0 0,-1-1 0,0 0 0,-1 0 0,1 0 0,-9 3 0,10-4-1,-1-1 0,0 1 0,1 1 0,0-1 0,-1 1 0,-5 6 0,7-6 12,1 0-18,0 0-1,-1-1 1,1 1-1,-1-1 1,0 0 0,0 0-1,0 0 1,-1-1-1,-4 3 1,-2 2-226,-2-1-144,8-7-4316,-13-9-8661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3:46:0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1 208,'0'0'1025,"-31"0"2582,6 0 3028,44 0-5230,45 0-1810,434 0-401,-446 11 403,77-2-504,70-9 873,-158 12 47,6-3 30,-40-5-170,3 2 2962,-14-6-2721,0-1-52,0 1 0,0 0 0,0 0 1,0 1-1,0-1 0,0 1 1,0 0-1,0 0 0,0 0 1,0 1-1,-7 3 0,0 1-34,0-1-1,0 0 0,-1-1 1,1 0-1,-1-1 0,0 0 1,0 0-1,0-2 0,-1 1 0,1-2 1,0 0-1,-1 0 0,1-1 1,0 0-1,0-1 0,-13-4 1,-1 3 112,0 1 1,0 1 0,-34 4 0,-3-1 253,-348-2 4224,348-10-3806,61 10 148,0-1-831,1 0 0,-1 0 1,0 0-1,1 1 0,-1-1 0,0 0 0,0 1 0,0-1 1,0 1-1,0 0 0,1-1 0,-1 1 0,0 0 1,0 0-1,0 0 0,0 0 0,0 1 0,0-1 0,-2 1 1,-4 0 970,7-1-153,-5-1-199,19 2-212,16-1-539,234 9-117,-13 4-1086,-71-3-475,-178 18-2491,-1-25 3238,0 0-331,0 20-2421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27:0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1 513 576,'66'-64'272,"-30"-10"-128,-3 20-80,-17 7-96,1 10 16,-7 0-16,-4 10-16,-6-10-16,0 10-32,0 0-32,-16 0 48,-1 10 0,1-20-32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1 432,'0'0'3476,"0"18"-2921,1-10-823,-1-7 278,0 0-1,0 0 1,1-1-1,-1 1 1,0 0-1,0 0 1,0-1-1,0 1 1,0 0-1,0 0 1,0 0-1,0-1 1,0 1 0,0 0-1,-1 0 1,1-1-1,0 1 1,0 0-1,-1 0 1,1-1-1,-1 1 1,1 0-1,0-1 1,-1 1-1,1 0 1,-1-1-1,0 1 1,1-1-1,-1 1 1,1-1-1,-1 1 1,0-1 0,1 1-1,-1-1 1,0 0-1,1 1 1,-1-1-1,0 0 1,0 0-1,0 0 1,1 1-1,-1-1 1,0 0-1,0 0 1,1 0-1,-1 0 1,0 0-1,0 0 1,-1-1-1,-8 1-1655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16 288,'0'0'894,"-32"0"496,-128-15 1422,144 16-2619,0 1 1,1 0 0,-1 1 0,1 1-1,0 1 1,0 0 0,0 1-1,1 0 1,0 1 0,0 1-1,1 0 1,0 1 0,0 0-1,-15 16 1,4-4 150,2 2 0,1 1 1,1 0-1,0 2 0,2 0 0,-18 36 0,21-30-40,1 0 0,1 1 0,2 0 0,1 1 0,-8 61-1,11-34 44,2 0-1,6 90 1,1-124-291,1 0-1,1 0 1,2 0 0,0 0-1,2-1 1,1 0 0,1 0 0,1-1-1,20 34 1,-22-45-44,-1-2-1,1 1 1,1-1 0,0 0-1,1-1 1,0 0 0,1-1-1,0 0 1,1-1 0,-1-1 0,2 0-1,-1 0 1,1-1 0,0-1-1,1 0 1,0-1 0,0-1-1,15 3 1,-5-4-204,0-1-1,0 0 1,0-2 0,0-1 0,0-1-1,0-1 1,0-2 0,0 0 0,-1-1-1,0-2 1,0 0 0,-1-2 0,0 0-1,0-2 1,25-18 0,-45 29 67,-1 0-1,0 0 1,0-1 0,0 1 0,0-1 0,0 0-1,-1 1 1,1-1 0,0 0 0,-1 0 0,1 0-1,-1 0 1,0 0 0,1-1 0,-1 1 0,0 0-1,-1-1 1,1 1 0,0 0 0,-1-1 0,1 1-1,-1-4 1,0 1-303,-2 0-1,1 0 1,0 0 0,-1 0-1,0 0 1,0 1-1,0-1 1,-4-6 0,-10-21-1300,5 7 528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0 112,'0'0'304,"7"0"-96,-3 0-144,2 12-48,-2-12-32,3 0-64,-3 0-64,2 0-16,-2 0-128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61 96,'0'-1'36,"0"1"-1,0-1 1,0 0 0,0 0-1,0 0 1,0 0-1,-1 1 1,1-1 0,0 0-1,-1 0 1,1 0-1,0 1 1,-1-1 0,1 0-1,-1 0 1,1 1 0,-1-1-1,1 0 1,-1 1-1,0-1 1,1 1 0,-1-1-1,0 1 1,1-1 0,-1 1-1,0-1 1,0 1-1,1 0 1,-1-1 0,0 1-1,0 0 1,0 0-1,0-1 1,1 1 0,-1 0-1,0 0 1,0 0 0,0 0-1,0 0 1,0 0-1,1 1 1,-1-1 0,0 0-1,0 0 1,0 1 0,0-1-1,1 0 1,-1 1-1,0-1 1,0 1 0,1-1-1,-1 1 1,0-1-1,1 1 1,-1-1 0,0 2-1,-7 9 70,1 0-1,1 0 1,0 1-1,0 0 1,2 0-1,-1 0 0,1 0 1,1 1-1,-3 20 1,2 9 194,1 67 0,3-83-248,0-19-23,1 1-1,-1-1 1,1 0-1,1 0 0,0 0 1,0 0-1,0 0 0,0 0 1,1-1-1,7 12 0,-9-16-18,0-1-1,0 1 0,1 0 0,-1-1 0,1 1 1,-1-1-1,1 1 0,0-1 0,0 0 1,-1 1-1,1-1 0,0 0 0,0 0 0,0-1 1,0 1-1,0 0 0,0-1 0,1 1 0,-1-1 1,0 1-1,0-1 0,0 0 0,0 0 0,1 0 1,-1 0-1,0-1 0,0 1 0,0-1 1,0 1-1,0-1 0,0 1 0,0-1 0,0 0 1,0 0-1,0 0 0,0 0 0,0-1 0,0 1 1,-1 0-1,2-3 0,9-5-16,0-1 0,-1-1-1,-1 0 1,0 0 0,-1-1 0,0 0 0,0-1-1,-1 0 1,-1-1 0,-1 1 0,1-1 0,3-17 0,-1 3-9,-2 0 1,-1-1-1,-1 1 1,-1-1-1,-1-41 1,-3 3 701,0 66-674,0 1 1,0 0-1,0-1 0,0 1 0,0 0 0,-1 0 0,1-1 1,0 1-1,0 0 0,0-1 0,0 1 0,-1 0 0,1 0 0,0 0 1,0-1-1,-1 1 0,1 0 0,0 0 0,-1 0 0,1-1 1,0 1-1,0 0 0,-1 0 0,1 0 0,0 0 0,-1 0 0,1 0 1,0 0-1,-1 0 0,1 0 0,0 0 0,-1 0 0,1 0 1,0 0-1,-1 0 0,1 0 0,0 0 0,-1 0 0,1 0 1,0 0-1,0 0 0,-1 1 0,1-1 0,0 0 0,-1 0 0,1 0 1,0 1-1,0-1 0,-1 0 0,1 0 0,0 0 0,0 1 1,0-1-1,-1 1 0,-2 5 67,1 1-1,0 0 1,0 0 0,0 0-1,0 0 1,1 0 0,1 0-1,-1 8 1,-1 9 74,-1-3-78,-1 10 46,1 0 0,2 37 0,1-61-134,0 0 0,1 1 1,0-1-1,0 0 0,1 0 0,0 0 0,0 0 1,0 0-1,1-1 0,0 1 0,1-1 0,-1 1 1,1-1-1,0 0 0,7 6 0,-9-10-82,0 0 1,1 0-1,-1 0 0,1 0 0,-1-1 0,1 0 0,0 1 0,-1-1 0,1 0 0,0 0 1,0 0-1,0-1 0,0 1 0,0-1 0,0 0 0,0 1 0,0-1 0,0-1 1,0 1-1,0 0 0,5-2 0,-3 0-134,0 1 1,1-1-1,-1-1 1,0 1-1,0-1 1,0 0-1,0 0 1,-1-1-1,1 1 1,6-7-1,9-16-631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72 224,'4'-70'2383,"-4"68"-1634,-2 5-10,-6 5-524,2 0 0,-1 0 0,1 1 0,0 1 0,1-1 0,0 1 0,0-1-1,1 1 1,1 1 0,-1-1 0,-2 19 0,1 6-103,2 0 0,2 46 0,1-58-49,1-12-56,1 0 1,-1-1 0,2 1-1,-1-1 1,2 0 0,-1 0 0,1 0-1,1 0 1,0 0 0,0-1-1,1 0 1,0 0 0,11 12 0,-8-9 9,0 0 0,-1 0 0,0 1 0,-1 1 0,10 25 0,-16-34 30,0 0 1,0 0-1,-1-1 0,1 1 0,-1 0 0,0 0 0,-1 0 0,1 0 0,-1-1 0,0 1 0,0 0 0,0 0 0,-1-1 1,0 1-1,0-1 0,0 1 0,0-1 0,0 0 0,-1 0 0,0 0 0,-3 4 0,3-5-47,0-1-1,1 1 1,-1 0-1,0-1 1,-1 1-1,1-1 1,0 0-1,-1 0 1,1 0-1,-1-1 1,0 1-1,1-1 0,-1 0 1,0 0-1,0 0 1,0 0-1,0-1 1,0 1-1,0-1 1,1 0-1,-1-1 1,0 1-1,0-1 1,0 1-1,0-1 1,-5-2-1,6 1-110,-1 0 0,1 0 0,0 0 0,0-1-1,0 0 1,0 1 0,0-1 0,0 0 0,1 0 0,-1-1 0,1 1 0,0 0-1,0-1 1,0 1 0,1-1 0,-1 0 0,1 0 0,0 1 0,0-1 0,0 0-1,0 0 1,1 0 0,-1-6 0,0-9-575,1 1 0,0 0 1,5-33-1,0 32 384,1 0 0,0 0 1,1 0-1,1 1 0,19-32 1,12-27-253,-32 57 658,2 1 1,1 1-1,0 0 1,1 0-1,1 1 0,14-17 1,-25 33-60,0 0 1,-1 0-1,1 0 1,0 0-1,0 0 0,0 0 1,0 0-1,0 0 1,0 0-1,0 0 0,0 1 1,0-1-1,0 0 1,0 1-1,1-1 1,-1 1-1,0-1 0,0 1 1,1 0-1,-1-1 1,0 1-1,1 0 0,-1 0 1,0 0-1,1 0 1,-1 0-1,0 0 1,1 0-1,-1 0 0,0 1 1,1-1-1,-1 1 1,0-1-1,0 1 0,0-1 1,1 1-1,-1-1 1,0 1-1,0 0 1,0 0-1,0 0 0,0 0 1,0 0-1,0 0 1,0 0-1,-1 0 0,1 0 1,0 0-1,0 0 1,-1 0-1,1 0 0,-1 1 1,1-1-1,0 2 1,4 12 520,0-1 0,-1 0 0,5 29-1,-7-32-439,14 72 947,-6-22-576,3-1 0,3 1 0,29 71 0,-42-125-483,0 0 0,0 0 1,1 0-1,0-1 1,0 0-1,1 0 1,0 0-1,0 0 1,10 8-1,-13-12-24,1-1-1,0 1 0,-1-1 1,1 1-1,0-1 0,0 0 0,0 0 1,-1-1-1,1 1 0,0 0 1,0-1-1,0 0 0,0 0 1,1 0-1,-1 0 0,0 0 0,0-1 1,0 1-1,0-1 0,-1 0 1,1 1-1,0-1 0,0-1 1,0 1-1,-1 0 0,5-3 0,-2 0-63,0 0 0,-1 0 0,1 0 0,-1 0 0,0-1 0,0 0 0,0 1 0,0-2 0,-1 1 0,0 0 0,0-1 0,-1 1 0,1-1 0,-1 0 0,0 0 0,1-7 0,1-6-195,-1-1 0,0 0 0,-1-34 0,-3 33 211,-2 0 0,0 0 0,-1 0 0,-1 0 0,-1 1 0,0 0 0,-2 0 0,-1 0 0,0 1 0,-1 0 0,-1 1 0,-1 0 0,0 1 0,-22-23 0,29 36 105,-1 0 0,1 0 0,0 0 0,-1 1 0,0 0 0,0 0 0,0 0 0,0 1 0,0 0-1,-1 0 1,1 1 0,-13-2 0,17 2-58,0 1 1,0 0-1,0 0 0,0 0 1,-1-1-1,1 2 0,0-1 1,0 0-1,0 0 0,0 1 0,0-1 1,0 1-1,0 0 0,0 0 1,0-1-1,0 1 0,0 0 0,0 1 1,1-1-1,-1 0 0,0 0 1,1 1-1,-1-1 0,1 1 0,-1 0 1,1-1-1,0 1 0,0 0 1,-1 0-1,1 0 0,1 0 1,-1-1-1,0 1 0,0 1 0,1-1 1,-1 0-1,1 0 0,0 0 1,-1 0-1,1 0 0,0 3 0,0-4-98,0 1 0,0 0 0,0-1 0,0 1 0,1-1 0,-1 1 0,0-1 0,1 1 0,-1 0 0,1-1 0,-1 1 0,1-1 0,0 0 0,-1 1 0,1-1 0,0 0 0,0 1 0,0-1 0,0 0 0,0 0 0,1 0 0,-1 0 0,0 0-1,0 0 1,1 0 0,-1 0 0,1 0 0,-1-1 0,0 1 0,3 0 0,16 1-1171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36 263 160,'-27'-15'867,"19"6"585,8 8-1323,0 1 1,0 0-1,0 0 0,0-1 0,0 1 1,1 0-1,-1 0 0,0-1 0,0 1 1,0 0-1,0 0 0,1-1 1,-1 1-1,0 0 0,0 0 0,1 0 1,-1 0-1,0-1 0,0 1 1,1 0-1,-1 0 0,0 0 0,1 0 1,-1 0-1,0 0 0,0 0 0,1 0 1,-1 0-1,0 0 0,1 0 1,-1 0-1,0 0 0,0 0 0,1 0 1,-1 0-1,0 0 0,1 0 1,-1 0-1,5 1 39,-1 0 0,0 0 0,0 0 0,0 0 0,0 0 0,0 1 0,0 0 0,0 0 0,-1 0 0,1 0 0,0 1 0,-1-1 0,0 1 0,0 0 0,0 0 0,0 0 1,0 1-1,0-1 0,-1 0 0,3 7 0,8 10 614,-2 2 0,13 31 0,-14-30-385,0 4 398,13 55 1,-18-61-606,1 0-1,0 0 1,1-1 0,14 26 0,-21-46-183,0 1 0,1-1 0,-1 1 0,1-1 1,-1 1-1,1-1 0,-1 0 0,1 1 0,-1-1 0,1 0 0,-1 0 1,1 1-1,0-1 0,-1 0 0,1 0 0,-1 0 0,1 0 1,0 0-1,-1 1 0,1-1 0,0 0 0,-1-1 0,1 1 0,-1 0 1,1 0-1,0 0 0,-1 0 0,1 0 0,-1 0 0,1-1 0,0 1 1,-1 0-1,1-1 0,-1 1 0,1 0 0,-1-1 0,1 1 1,-1-1-1,0 1 0,1-1 0,18-17 79,42-68-26,74-139 1,-95 154-52,-23 41 25,60-114 333,-67 112-186,-9 29-147,-1-1 0,1 1 0,0-1-1,0 1 1,1 0 0,-1-1 0,1 1-1,3-5 1,-4 6-39,-4 22-315,0-16 135,-1 1 0,1-1 0,-1 1 1,0-1-1,-1 0 0,1-1 1,-7 5-1,-16 15-1792,23-20 1566,-14 11-1434,-1-12-3188,17-21 1712,2 7 1888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1 592,'1'0'129,"0"1"-1,0 0 0,-1-1 0,1 1 1,0 0-1,-1 0 0,1-1 0,0 1 1,-1 0-1,1 0 0,-1 0 1,0 0-1,1 0 0,-1 0 0,0 0 1,1 0-1,-1 0 0,0-1 0,0 1 1,0 0-1,0 0 0,0 0 1,0 0-1,0 0 0,0 1 0,-1 40 766,1-29-318,0-2-413,1 0 0,0 0-1,0 0 1,1 0 0,1 0 0,0-1-1,0 1 1,1-1 0,6 12 0,1-4-69,0 0 1,1-1 0,28 31-1,-19-25-82,-1 1 0,22 35 1,-36-50 5,-1 1 0,0-1 0,-1 1 0,0 0 0,0 0 0,-1 0 0,0 0 0,-1 0 0,0 1 0,0 15 0,-2-25-15,0 0-1,0 1 1,-1-1-1,1 0 1,0 1 0,-1-1-1,0 0 1,1 1-1,-1-1 1,0 0-1,1 0 1,-1 0-1,0 0 1,0 0 0,0 0-1,0 0 1,0 0-1,0 0 1,0 0-1,-1 0 1,1-1-1,0 1 1,0 0 0,-1-1-1,1 1 1,0-1-1,-1 1 1,1-1-1,0 0 1,-1 0-1,1 0 1,0 1 0,-1-1-1,1 0 1,-3-1-1,-2 1-69,-1 0 0,0-1 0,1 0 0,-1 0 0,1 0-1,0-1 1,-1 0 0,-10-5 0,-3-3-570,1-2 1,0 0-1,0-1 1,-21-21-1,25 14-550,13 0 160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111 843 320,'0'-9'278,"0"6"-94,1 0 1,-1-1 0,0 1 0,-1 0 0,1 0 0,0 0 0,-1 0 0,0 0-1,-2-5 1,2 7-16,0-1 0,0 1 0,0 0 0,-1 0 0,1 0 0,0 0 0,-1 1 0,1-1 0,-1 0 0,1 1 0,-1-1-1,1 1 1,-1-1 0,0 1 0,1 0 0,-1-1 0,0 1 0,1 0 0,-1 0 0,0 0 0,-2 1 0,2 0-46,0 0 0,-1 1 1,1-1-1,0 1 0,0-1 0,0 1 0,0 0 1,1 0-1,-1 0 0,0 0 0,1 0 1,0 0-1,-1 0 0,1 1 0,0-1 1,0 0-1,0 1 0,0-1 0,1 1 0,-2 2 1,-1 5 180,-5 10-68,2 2 1,0-1 0,1 1-1,1 0 1,1 0 0,1 0-1,1 0 1,1 1 0,4 22-1,-4-34-207,1 1 1,1-1-1,0 0 0,1 0 0,0 0 0,1 0 0,0 0 0,1 0 0,0-1 0,0 0 0,1 0 0,1-1 0,-1 1 0,2-1 0,-1-1 1,1 1-1,0-1 0,1-1 0,12 10 0,-16-15-51,0 1 1,0-1-1,0 0 1,0 0 0,1 0-1,-1-1 1,0 1-1,1-2 1,-1 1-1,1 0 1,-1-1-1,1 0 1,-1 0-1,1-1 1,-1 0 0,1 0-1,-1 0 1,0 0-1,1-1 1,-1 0-1,0 0 1,0 0-1,0-1 1,0 1-1,-1-1 1,1-1 0,-1 1-1,0-1 1,1 1-1,4-8 1,5-4-114,-2 0 0,0-1 0,0 0 0,-2-1 0,0-1 0,-1 1 0,9-27 0,-4 4-49,-2-1 0,-2 0 0,-2-1 0,4-63 1,-8 22-171,-9-113 0,-2 136 439,-2 0 1,-4 2 0,-1-1 0,-4 2 0,-36-85 0,48 129 100,-25-49 825,29 58-860,0 1 1,0-1-1,-1 1 0,1 0 1,-1 0-1,0 0 0,0 0 1,0 0-1,0 1 0,0 0 1,-1-1-1,1 1 0,-7-3 1,9 5-102,-1 0 0,0 1 0,1-1 1,-1 0-1,0 0 0,1 1 0,-1-1 0,1 1 1,-1-1-1,1 1 0,-1 0 0,1 0 1,-1-1-1,1 1 0,-1 0 0,1 0 0,0 0 1,0 1-1,-1-1 0,1 0 0,0 0 1,0 1-1,0-1 0,0 0 0,1 1 0,-1-1 1,0 1-1,1 0 0,-1-1 0,1 1 0,-1-1 1,1 3-1,-16 55 707,11 28-401,4 0 0,16 138-1,32 103-241,-35-273-116,2-1-1,2 0 1,44 96-1,-52-134-110,0-1 0,1-1-1,1 1 1,0-1 0,1-1-1,21 21 1,-30-32 50,0 1 0,1-1 0,-1 0 0,1 0 0,0-1-1,-1 1 1,1 0 0,0-1 0,0 0 0,0 1 0,0-1 0,0 0 0,0-1 0,1 1 0,-1 0 0,0-1 0,0 0 0,0 0 0,1 0-1,-1 0 1,0 0 0,0-1 0,1 0 0,-1 1 0,0-1 0,0 0 0,0 0 0,0-1 0,0 1 0,0-1 0,-1 1 0,1-1-1,0 0 1,-1 0 0,1 0 0,-1-1 0,0 1 0,0 0 0,1-1 0,-2 1 0,1-1 0,2-4 0,5-7-62,-1-1 1,0 0 0,-2 0-1,1-1 1,-2 1 0,0-1-1,-1-1 1,0 1 0,1-29-1,-1-14 883,-4-72-1,-1 78 2141,-5 139-1506,3-58-1221,1 0 0,2 0 0,3 30 0,-1-41-216,2-1 1,0 0-1,1 1 1,0-1-1,1-1 0,1 1 1,1-1-1,0-1 1,1 1-1,0-1 1,1-1-1,1 0 0,0 0 1,1-1-1,0 0 1,15 10-1,-22-19-100,1-1 1,-1 1-1,1-1 0,-1 0 0,1-1 0,0 1 0,-1-1 1,1 0-1,0-1 0,0 1 0,0-1 0,0-1 1,0 1-1,0-1 0,-1 0 0,12-3 0,-14 4-115,0-1-1,1-1 0,-1 1 0,0 0 1,0-1-1,0 0 0,0 0 0,0 0 1,0 0-1,0 0 0,-1 0 0,1-1 1,-1 1-1,0-1 0,1 0 0,-1 0 1,0 0-1,-1 0 0,1 0 1,0 0-1,-1 0 0,0-1 0,0 1 1,0 0-1,0-1 0,0 1 0,-1-1 1,1-4-1,-1 7 174,0 0 0,0 0 1,0 1-1,0-1 0,0 0 0,0 0 1,0 1-1,0-1 0,-1 0 0,1 0 0,0 1 1,0-1-1,-1 0 0,1 1 0,0-1 1,-1 0-1,1 1 0,-1-1 0,1 0 1,0 1-1,-1-1 0,0 1 0,1-1 0,-1 1 1,1-1-1,-1 1 0,0-1 0,1 1 1,-1 0-1,0-1 0,-1 1 0,0 0-30,0-1 0,0 1 0,0 0 1,-1 1-1,1-1 0,0 0 0,0 1 0,0-1 0,0 1 0,-1 0 0,-1 0 0,-52 32-1208,55-33 1291,-38 30-681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68 216 368,'-15'-56'851,"11"35"-123,-1 1 1,-2-1-1,0 2 1,-10-22-1,17 41-687,0 1 0,0-1 0,0 0 0,-1 0 0,1 0 0,0 1 0,0-1 0,0 0 0,0 0 0,0 0 0,-1 0 0,1 1 0,0-1 0,0 0 0,0 0 0,0 0 1,-1 0-1,1 0 0,0 0 0,0 0 0,0 1 0,-1-1 0,1 0 0,0 0 0,0 0 0,0 0 0,-1 0 0,1 0 0,0 0 0,0 0 0,-1 0 0,1 0 0,0 0 0,0 0 0,0 0 0,-1-1 0,1 1 0,0 0 0,0 0 0,-1 0 0,1 0 0,0 0 0,0 0 0,0 0 1,0-1-1,-1 1 0,1 0 0,0 0 0,0 0 0,0 0 0,0-1 0,0 1 0,0 0 0,-1 0 0,1 0 0,0-1 0,0 1 0,0 0 0,0 0 0,0 0 0,0-1 0,0 1 0,0 0 0,0 0 0,0-1 0,0 1 0,-2 18 1060,4 29-454,2 0 0,3 0 1,1 0-1,3-1 1,2-1-1,1 1 1,3-2-1,26 51 0,-38-84-598,1 0 0,1 0-1,0-1 1,0 0 0,1-1 0,0 1-1,1-1 1,0-1 0,0 0 0,1 0-1,0-1 1,13 7 0,-17-11-39,0 0 1,0-1 0,0 0-1,0 0 1,0-1-1,0 1 1,0-2 0,1 1-1,-1 0 1,1-1 0,-1 0-1,0-1 1,1 0-1,-1 0 1,0 0 0,0 0-1,0-1 1,0 0 0,0-1-1,0 1 1,0-1 0,-1 0-1,1 0 1,-1-1-1,7-5 1,3-4-61,-1 0-1,-1-1 1,0-1-1,-1 0 1,0-1 0,-1 0-1,-1 0 1,-1-1-1,0 0 1,-1-1-1,-1 0 1,7-29 0,-7 17-58,0 0 0,-2-1 0,-2 0 0,0 0 0,-3 0 1,0 0-1,-5-33 0,3 54 113,0 1 0,-1-1 0,0 0 0,0 1 0,-6-11 0,8 18-128,0-1 0,0 0 0,-1 1 0,1-1 0,-1 1 0,1 0 0,-1-1 0,0 1 0,0 0 0,0 0 0,0 0 0,0 0 0,0 1 0,-1-1 0,1 1 0,0-1 0,-1 1 0,0 0 0,1 0 0,-1 0 0,1 0 0,-5-1 0,7 3-16,-1-1-1,0 1 0,0-1 1,1 1-1,-1-1 0,1 1 0,-1-1 1,0 1-1,1-1 0,-1 1 1,1 0-1,-1 0 0,1-1 0,0 1 1,-1 0-1,1 0 0,0-1 1,-1 1-1,1 0 0,0 0 0,0 0 1,0-1-1,0 1 0,-1 0 1,1 0-1,1 0 0,-1 0 0,0-1 1,0 1-1,0 1 0,0 1-205,1 0 1,-1-1-1,0 1 0,1 0 0,-1-1 1,1 1-1,0 0 0,0-1 0,0 1 0,2 4 1,11 5-1142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1 896,'-5'1'252,"0"0"0,0 0 0,0 0 0,0 1 0,0 0 0,0 0 0,0 0 0,0 1 0,1-1 0,-9 7 0,10-7-141,0 0 0,1 0 0,-1 0 0,1 1 0,-1-1 0,1 0 0,-1 1 0,1 0 0,0-1 0,1 1 0,-1 0 0,0 0 0,1 0 0,-1 1 0,1-1 0,0 0 1,-1 4-1,2 0-6,1 0 1,0 0-1,0 0 1,0 0-1,1-1 1,0 1 0,0 0-1,0-1 1,1 1-1,0-1 1,1 0 0,-1 0-1,1 0 1,7 8-1,5 3-40,0-2 1,1 0-1,23 16 0,-27-23-40,0 2 0,-1-1-1,0 2 1,0 0 0,-1 0 0,-1 1 0,0 0-1,14 23 1,-22-32-3,-1 0 0,0 0-1,0 0 1,0 1 0,0-1 0,0 1-1,-1-1 1,0 0 0,1 1-1,-1-1 1,-1 1 0,1-1 0,0 1-1,-1-1 1,0 0 0,1 1-1,-1-1 1,-1 0 0,1 0 0,0 1-1,-1-1 1,0 0 0,1-1 0,-1 1-1,0 0 1,-1 0 0,1-1-1,0 1 1,-6 3 0,3-1 17,-1-1 1,0 0-1,0 0 0,0 0 1,0-1-1,-1 0 1,0 0-1,1-1 0,-1 0 1,0 0-1,0-1 1,0 1-1,-12-1 0,11-1-52,1 1-152,-1-1 0,1 0-1,-1-1 1,1 0-1,-1 0 1,-14-4-1,20 4 112,0-1 0,0 1-1,0 0 1,1 0 0,-1-1-1,0 1 1,1-1 0,-1 0-1,0 0 1,1 1 0,0-1 0,-1 0-1,1 0 1,0 0 0,0 0-1,0 0 1,0-1 0,1 1-1,-1 0 1,1 0 0,-1-1-1,1 1 1,0 0 0,0 0-1,0-1 1,0 1 0,0-3 0,1-4-253,0 0 1,0 0 0,1-1-1,0 1 1,0 1 0,1-1-1,1 0 1,-1 1 0,6-10-1,3-3-277,1 1 0,20-23 0,-3 6-94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28 416,'3'0'93,"0"0"-1,-1 1 1,1-1 0,0 1-1,0 0 1,-1 0-1,1 0 1,0 0 0,-1 0-1,1 1 1,-1-1-1,0 1 1,1 0 0,-1-1-1,0 1 1,0 0-1,0 0 1,0 1 0,0-1-1,-1 0 1,1 1-1,-1-1 1,1 1 0,0 2-1,5 10 410,-1 1 0,0 0 0,3 19 0,3 5 314,-6-24-577,0-1 1,1 1-1,1-2 1,0 1 0,1-1-1,0 0 1,2-1-1,19 21 1,-22-27-186,-1 0 1,1-1-1,1 0 0,-1-1 1,1 0-1,0 0 0,0-1 0,1 0 1,-1 0-1,1-1 0,0-1 1,0 0-1,0 0 0,0-1 1,18 1-1,-13-2-39,1-1 1,0-1-1,-1 0 1,1-1-1,-1-1 1,0 0-1,0-1 1,0 0-1,-1-2 1,19-10-1,-24 12-11,-1 0-1,0-1 1,-1 0 0,1-1-1,-1 0 1,-1 0 0,1 0 0,-1-1-1,0 0 1,-1 0 0,0 0-1,0-1 1,-1 0 0,0 0-1,0 0 1,-1 0 0,0-1-1,1-9 1,-3 13-3,0 0-1,0 0 1,-1 0 0,0 0-1,0 0 1,-1 0 0,1 0-1,-1 0 1,0 0-1,-1 0 1,1 1 0,-1-1-1,-1 0 1,1 1 0,-1-1-1,-4-6 1,2 6 4,0 0 0,0 0 0,-1 1 0,0 0-1,0 0 1,0 0 0,-1 1 0,1 0 0,-1 0 0,0 0 0,-8-2 0,-10-2 43,0 1 0,0 1 1,0 1-1,-1 1 1,0 2-1,-36 0 0,46 2-288,1 0 0,-1 2 0,1-1 0,-1 2 0,1 0 0,0 1-1,0 1 1,0 0 0,1 1 0,0 0 0,0 1 0,-25 17 0,29-9-1566,8-3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4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33 416,'-7'-4'205,"1"0"0,-1 0 0,1 1 0,-1 0 0,0 0 0,-1 1 0,1 0 0,0 0 0,-15-2-1,-19 3 3344,41 4-3427,1 0 0,-1 0 0,1 0 0,0 0-1,0 0 1,0 0 0,0-1 0,0 1-1,0 0 1,4 4 0,99 113 3292,148 130 0,-112-115-2371,-31-23-418,-52-51-87,1-3 1,4-2 0,104 73-1,5-24 90,-48-32-32,184 145 0,136 148-229,-363-305-314,143 81 1,-135-90-31,121 94 0,-119-67-30,-52-44 15,1-1 0,61 39 0,0-13-10,-34-22-9,107 81 1,-135-90-8,2 0 1,74 38 0,94 30 91,464 156-90,-543-208 34,-69-21-39,-2 3-1,61 38 0,-53-27 52,72 29 0,-118-59-23,285 121-39,-213-86 9,108 71 0,241 150 115,-321-194-137,-104-62-144,1 0 0,0 0-1,0-2 1,1 0-1,0-1 1,0-1 0,0-1-1,22 2 1,42-2-10705,-82-14 3270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57 736,'-1'-1'23,"-31"-36"2052,30 35-1748,1 0 0,-1 1 1,0-1-1,0 1 0,0-1 0,0 1 0,0 0 1,0-1-1,-1 1 0,1 0 0,0 1 1,0-1-1,-1 0 0,-2 0 0,3 30 1765,2 385 3706,0 206-6935,0-601 516,-1-11 96,0-1-1,1 0 1,0 0-1,1 1 1,-1-1 0,1 0-1,1 0 1,-1 0-1,1 0 1,5 9-1,-7-15 473,0-1-1,0 0 1,0 0-1,0 0 0,0 1 1,0-1-1,0 0 1,1 0-1,-1 0 0,0 0 1,0 0-1,0 1 0,0-1 1,1 0-1,-1 0 1,0 0-1,0 0 0,0 0 1,1 0-1,-1 0 1,0 0-1,0 0 0,1 1 1,-1-1-1,0 0 1,0 0-1,0 0 0,1 0 1,-1 0-1,0-1 1,0 1-1,1 0 0,-1 0 1,0 0-1,0 0 0,0 0 1,1 0-1,-1 0 1,0 0-1,0 0 0,0 0 1,1-1-1,-1 1 1,0 0-1,0 0 0,0 0 1,0 0-1,0-1 1,1 1-1,-1 0 0,0 0 1,0-1-1,5-13-1664,-4-14 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220 205 1137,'-11'-163'3260,"11"161"-3181,0 1 0,0-1 1,0 1-1,1-1 0,-1 1 1,0-1-1,1 1 0,-1-1 1,1 1-1,0-1 0,-1 1 1,1 0-1,0-1 0,0 1 1,0 0-1,-1 0 0,2 0 1,-1-1-1,0 1 0,0 0 1,0 0-1,0 0 0,2 0 1,0-1 38,1 1 0,-1-1 0,1 1 1,-1 0-1,1 0 0,-1 0 0,1 1 1,0-1-1,6 1 0,-3 0 57,0 0-1,0 1 0,-1 0 1,1 0-1,0 1 1,-1-1-1,1 1 0,-1 1 1,1-1-1,11 8 1,-7-1 8,0 0 1,0 1 0,-1 0-1,0 1 1,-1 0 0,0 0-1,0 1 1,-2 0 0,1 1-1,-2-1 1,0 2 0,0-1-1,4 16 1,-6-9 32,0-1-1,-1 1 1,-1-1 0,-1 1-1,-1 0 1,-1 0-1,0 0 1,-7 33 0,-4-8 192,-1 0 1,-3-1 0,-1-1 0,-2 0 0,-2-2-1,-2 0 1,-40 53 0,39-59-151,-2-1 1,-2-1-1,-1-2 1,-1-1-1,-2-1 1,-1-1-1,-41 25 0,54-38-197,34-7-134,13 2 35,-17-6 32,26 11 70,-1 1-1,0 1 1,-1 2 0,-1 1-1,39 33 1,-9 4 32,60 50 162,-107-95-234,0 0 0,1-2 0,0 0 1,0-1-1,38 14 0,-31-18 1,1 0 1,-1-2-1,1-1 1,-1-1 0,1-1-1,47-6 1,-62 4-44,0 0 0,0 0 0,0-1 1,0 0-1,-1-1 0,10-4 1,-16 6-227,-1 1 0,1-1 0,0 1 0,-1-1 0,0 0 1,1 0-1,-1 0 0,0 0 0,0 0 0,0-1 0,0 1 1,0-1-1,0 1 0,-1-1 0,1 0 0,-1 0 0,0 1 1,0-1-1,0 0 0,0 0 0,-1 0 0,1 0 0,0-4 1,-1 3-267,0 1 1,0 0 0,0-1 0,0 1 0,0 0 0,-1-1 0,0 1 0,1 0 0,-1-1 0,0 1 0,-1 0 0,1 0 0,0 0 0,-1 0 0,-4-5-1,-10-13-1941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73 448,'0'-15'320,"0"-1"-96,0 5-63,-8 2-49,8-3-48,-11 3 0,15 18-1393,3-9 1281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286 122 304,'1'-5'236,"-1"1"0,0-1 0,-1 0 1,1 0-1,-1 1 0,0-1 0,0 0 0,-1 1 0,1-1 0,-1 1 0,0-1 0,0 1 1,0 0-1,-1 0 0,0 0 0,0 0 0,0 0 0,0 1 0,0-1 0,-1 1 0,1 0 1,-1 0-1,0 0 0,0 0 0,-7-3 0,7 4 55,1 0 0,-1 1-1,0-1 1,0 0 0,0 1 0,-1 0 0,1 0 0,0 0 0,0 1-1,-1 0 1,1-1 0,0 1 0,-1 1 0,1-1 0,0 1 0,0-1-1,-1 1 1,1 1 0,0-1 0,0 0 0,0 1 0,0 0-1,1 0 1,-1 0 0,0 0 0,1 1 0,-1 0 0,1-1 0,0 1-1,0 0 1,0 1 0,-4 5 0,-3 3 79,1 1 1,0 0-1,1 1 0,1 0 0,0 0 1,1 1-1,-8 29 0,6-9-118,3 0 0,0 1 0,3 0 0,0 0 0,3 0 0,7 56 0,0-38-128,3 0 0,2-1 0,33 87 0,-31-104-86,1 0 0,2-2 0,1 0 0,1 0-1,47 54 1,-57-76-90,1-1 0,1 0 0,0-1 0,1 0 0,0-1 0,0 0 0,21 9 0,-24-14-98,0 0 1,0-1-1,0 0 1,0 0-1,0-2 0,0 1 1,0-1-1,1 0 0,-1-1 1,1-1-1,-1 1 0,15-4 1,-18 2-208,0 0 1,0 0-1,0-1 1,-1 0 0,1 0-1,-1-1 1,0 0-1,0 0 1,0 0-1,0-1 1,-1 0-1,0 0 1,0 0 0,0 0-1,-1-1 1,1 0-1,-1 0 1,-1 0-1,1-1 1,-1 1-1,0-1 1,-1 0 0,1 0-1,-1 1 1,1-9-1,3-19-1336,-1 0-1,-1 0 1,-2-68-1,-2 82 1598,-2-9-312,-1-1-1,-1 1 1,-1 0 0,-16-48 0,1 10-46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59 256,'0'0'865,"0"-48"2803,0 48-3601,0-1 1,0 1-1,0-1 1,0 1-1,0 0 0,0-1 1,0 1-1,0-1 1,-1 1-1,1 0 0,0-1 1,0 1-1,0 0 1,0-1-1,-1 1 0,1 0 1,0-1-1,0 1 1,-1 0-1,1-1 0,0 1 1,0 0-1,-1 0 1,1-1-1,0 1 1,-1 0-1,1 0 0,0 0 1,-1 0-1,1-1 1,-1 1-1,1 0 0,0 0 1,-1 0-1,1 0 1,0 0-1,-1 0 0,1 0 1,-1 0-1,1 0 1,0 0-1,-1 0 1,1 0-1,-1 0 0,1 0 1,0 0-1,-1 1 1,0-1-1,-2 0 1645,1 14-698,-74 282 4800,15-91-4767,38-136-848,-68 191 238,14-59-434,61-158-124,13-36-359,0 0 0,0 0 0,1 1 0,0-1-1,0 1 1,1-1 0,-1 15 0,2-19-1889,0-19-2250,0 12 3846,1-84-3450,5 22 1915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1 160,'0'0'208,"-9"0"64,-1 0-96,-1 0-64,1 0-64,10 15-48,-11 0-128,0 2-160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108 421 672,'-4'0'70,"0"-1"-1,0 1 0,-1-1 1,1 0-1,0-1 0,1 1 0,-1-1 1,0 0-1,0 0 0,1 0 1,-1 0-1,1 0 0,-1-1 1,1 0-1,0 1 0,0-1 1,0 0-1,1-1 0,-1 1 0,1 0 1,0-1-1,0 0 0,0 1 1,0-1-1,-1-4 0,-2-3-26,1 0 0,0-1 0,1 0 0,1 0 0,0 1 0,0-1-1,0-16 1,2-48 20,0-27 158,0 35 5322,4 78-4899,-1-1-1,1 0 1,0 0 0,1 0-1,0-1 1,7 9 0,10 18 543,87 160 1715,276 450-1794,-275-477-2082,-44-54-3084,-49-65 416,-17-46 3264,1 0 1,0 0 0,-1 0-1,0 0 1,1 0 0,-1 0-1,-1 0 1,1 0 0,0 0-1,-1 0 1,1 0 0,-1 0-1,0-1 1,-1 5 0,-7-4-1603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89 496,'-34'-25'2049,"-41"-39"0,128 108 5063,19 8-4439,56 44-1269,-60-39-1066,-17-14-1132,64 42-1,-112-83 385,0 0 0,1 0 1,-1-1-1,0 1 0,1-1 0,0 0 1,-1 0-1,1 0 0,4 1 0,20-1-5136,-26-1 5121,8 0-1797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1 432,'0'32'737,"4"40"-208,3 0 0,3-1 0,22 83 0,-28-138-458,158 860 2637,-145-773-2617,225 972 741,-12-89-360,-127-514-393,38-12-24,-111-381-50,101 279 25,-93-238-16,23 132 1,108 492 525,-10-48 8,41 430 322,-158-620 11,-38-423-783,0 464 248,-6-293-28,2 606-115,-6-752-187,-27 160 0,-1-11-58,19 750 86,20-580-371,-6-388-693,-1-1 1,-2 1-1,-2-1 0,-2 0 1,-23 68-1,18-73-781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144 983 736,'-7'-1'70,"0"1"-1,0 0 0,1 1 0,-1-1 0,0 1 0,0 1 1,1-1-1,-1 1 0,1 0 0,0 1 0,-1-1 0,1 1 1,-11 8-1,2-5 118,15-5-173,-1-1-1,0 0 1,0 0 0,1 0 0,-1 1 0,0-1 0,1 0 0,-1 1 0,0-1 0,1 0 0,-1 1 0,0-1 0,1 1 0,-1-1 0,1 1 0,-1-1 0,1 1 0,-1-1-1,1 1 1,-1 0 0,1-1 0,0 1 0,-1 0 0,1-1 0,0 1 0,0 0 0,-1 0 0,1-1 0,0 1 0,0 1 0,-11 11 506,12-11-460,-1 0-1,1 0 1,0 0-1,0 0 1,-1 0-1,1 0 1,0 0 0,1 0-1,-1 0 1,0 0-1,1-1 1,-1 1-1,1 0 1,-1-1 0,1 1-1,0-1 1,-1 0-1,1 0 1,0 1-1,0-1 1,0 0-1,0 0 1,0-1 0,0 1-1,0 0 1,1-1-1,-1 1 1,4-1-1,13 4 331,1-1 0,26 1 0,-19-1-38,22 0 31,1-1 0,0-3 0,0-2-1,70-13 1,196-56 1142,-258 57-1231,394-94 1922,8 40-852,-259 56-1063,213-23 492,519-87 1485,11-25-1839,-242 32-343,4 41-14,-680 73-76,569-40 14,-5-48-17,-363 43 85,2 11 0,307-9 0,-39 28-169,783-13 378,-520 61 207,-272 43-94,-36-4-121,340 20 79,5-38 33,-216-31-336,391 7-29,-34-1 197,-518-10 68,773 70 248,-437-23-245,1705 33 326,-1733-86-1449,-593-9 68,128-3-2166,-208-2 633,0-2 0,89-20 1,-130 21 1399,0 0 1,0-2 0,15-6 0,25-23-2462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0 576,'28'117'1301,"21"195"-1,-29-157-598,-3-39-302,39 292 481,46 604 701,43-20-656,5-121-584,-54 8-282,48 141 23,-46-452 95,14 68 98,63 483 111,-155-968-324,87 560-66,53-9-26,-72-414 9,-17-63-62,47 263 0,-17 221 60,70 361 7,-141-936-724,6-1 0,5-2 0,63 135 0,-97-252-57,1-1 0,0 1 1,15 17-1,-18-25 345,7 11-1747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0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104 223 592,'-101'0'1118,"100"6"-1027,0 0 0,1 0-1,0 0 1,0 0 0,2 10-1,1-8-22,1 0 0,0-1-1,1 1 1,0-1-1,0 0 1,0 0 0,1-1-1,0 1 1,0-1-1,1-1 1,13 10 0,-2-3 7,1 0 0,0-2 1,33 14-1,-17-13 54,1-3 0,-1-1 0,71 5-1,-40-5 69,93 5 288,189-10-1,-168-4-378,439-37 41,-128 2 75,336 20-60,790-19 447,336-66-321,-222-13-145,-1287 91-129,185-20 10,540-16 37,-976 59-54,616 29 2,183 57 240,-856-77 26,82 1 215,106 3-2,331 41-216,-406-24-285,1281 143 563,-1416-159-497,444 20 0,-95-9-20,-251-8-25,174 19 18,363 66-72,581 54-263,-297-95-2263,-754-45 1199,-23-12-564,-146-3 883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0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51 709 192,'-2'-2'73,"1"-1"0,-1 0 1,1 1-1,-1-1 0,0 1 0,0 0 0,0-1 0,0 1 0,0 0 1,0 0-1,-1 0 0,1 1 0,-1-1 0,1 0 0,-1 1 1,0 0-1,1 0 0,-5-2 0,7 3-63,0 0 1,-1 0-1,1 0 0,0 0 1,0 0-1,0 0 0,-1 0 0,1 0 1,0 0-1,0 0 0,0 0 1,-1 0-1,1 0 0,0 0 1,0 0-1,0 0 0,-1 0 0,1 0 1,0-1-1,0 1 0,0 0 1,0 0-1,0 0 0,-1 0 1,1 0-1,0-1 0,0 1 0,0 0 1,0 0-1,0 0 0,0 0 1,0-1-1,0 1 0,0 0 1,-1 0-1,1 0 0,0-1 0,0 1 1,0 0-1,0 0 0,0 0 1,0-1-1,0 1 0,0 0 0,0 0 1,1 0-1,-1-1 0,0 1 1,0 0-1,0 0 0,0 0 1,0-1-1,0 1 0,0 0 0,0 0 1,0 0-1,1 0 0,-1 0 1,0-1-1,19-8 148,38-7-227,-48 13 165,40-6 63,1 2 0,-1 2-1,1 3 1,79 5 0,-19 0 40,17-4 80,517 11 834,-83-6-494,-301-6-507,174-8 0,5-1-29,-349 11-75,525 15-45,626 5 77,-287-67-54,122-1 6,858-68 16,-1130-13 23,-87 11-16,217 26 113,3 40-6,776 27 95,-1445 25-135,541-15 1394,-678 15-1122,631 7 1078,1 47-529,-101 40-39,-213-29-402,-100-28-166,394-11 0,-194-15-269,-139 2-77,-2-1 52,-321-12-163,80 0-654,-58 0-2649,-94-3 1253,-13-9-110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0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1 444 224,'0'0'4760,"12"0"-3992,119-1 1257,215-29 0,88-53-1029,222-29 27,473 79-714,-917 34-303,509 10-19,-284-13 15,497 6 7,-195 43-32,-630-38 19,162 13 16,666 47-20,2-55 23,-170-75 1,-109 5 13,-121 33-40,195-11-19,-1-39 12,128-26 45,-659 88-18,1 8 0,255 30 0,336 88-14,12 1-12,3-63 41,564-53 2746,-956 19-1969,-100-1-466,945-19 167,-1142-5-473,0 6 0,0 5 1,189 32-1,-240-23 24,24 7 46,1-5 0,169 9-1,451-45-162,-492 7-434,18-1-5932,-239 14 6328,3 0-314,0 0 0,-1 0 0,1 0 0,0-1 0,0 0 0,-1 0 0,1 0 0,0 0 0,-1 0 0,1-1 0,-1 1 0,1-1 0,-1 0 0,6-5 0,-4-2-1419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0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31 400,'-28'1'475,"19"0"-364,0-1 0,-1 0 0,1 0 0,0-1 0,-1 0 0,1 0 0,0-1 1,0 0-1,0-1 0,-10-4 0,14 4 100,0 1 1,0 0 0,-1-1-1,1 2 1,-1-1-1,-6 0 1,10 2 100,-17 124 344,19-2-81,6 548 611,44-1-1079,236 970 2028,-227-1341-1859,243 1123 498,-62-308-601,-93-306-118,112 486 419,15-73-213,9 185 1177,-166-912-442,108 582 1015,-122-398-1812,50-10 189,129 460-143,-222-867-309,-41-183-85,17 84 246,-31-133-1684,0 50 1,-20-75-2801,13-3 3747,-24-5-2001,-7-17 272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113 157 352,'8'-18'243,"-6"10"-136,1 1 0,0-1 0,0 1 0,1 0 0,0 0 0,0 0 1,1 0-1,0 1 0,0-1 0,0 1 0,1 1 0,0-1 0,8-5 0,0 4 135,0 1 0,1 0-1,-1 1 1,1 1 0,0 0 0,0 1-1,1 1 1,-1 1 0,29 0-1,-39 1-139,0 1 0,0-1 0,0 1 0,0 1 0,0-1 0,0 1 0,0 0 0,0 0 0,-1 0 0,1 1 0,-1-1 0,0 1 0,1 0 0,-2 1 0,1-1 0,0 1 0,0-1 0,-1 1 0,0 0 0,0 0 0,0 1 0,3 6 0,0 0 210,-1-1 0,-1 1 0,0-1 0,0 1 0,-1 0 0,0 1 1,-1-1-1,-1 0 0,1 18 0,-3-3 152,-2 0 0,-1 0 0,-1 0 0,-1-1 0,-1 1 0,-1-1 0,-1-1 0,-2 0 0,-20 35 0,-3-2 320,-3-2 0,-70 81 0,92-117-700,-1-1-1,-1 0 1,-1-1-1,-1-1 0,0 0 1,-1-2-1,-40 23 0,55-36-66,1 0 0,0 0-1,0 0 1,-1-1 0,1 0-1,0 0 1,-6 0 0,-1 0 52,11-8-212,-2-14 88,2 21 51,0 1 0,0 0-1,0 0 1,0-1 0,0 1 0,0 0-1,0 0 1,0-1 0,0 1-1,0 0 1,0 0 0,0-1 0,0 1-1,0 0 1,0 0 0,0-1-1,0 1 1,0 0 0,0 0 0,0-1-1,0 1 1,1 0 0,-1 0-1,0 0 1,0-1 0,0 1 0,0 0-1,1 0 1,-1 0 0,0 0-1,0-1 1,0 1 0,0 0 0,1 0-1,-1 0 1,0 0 0,0 0-1,1 0 1,-1 0 0,0-1-1,0 1 1,1 0 0,-1 0 0,0 0-1,0 0 1,1 0 0,-1 0-1,0 0 1,0 0 0,1 0 0,-1 0-1,0 1 1,0-1 0,1 0-1,-1 0 1,0 0 0,0 0 0,1 0-1,1 3 26,1 0-1,0-1 1,-1 1-1,0 0 1,1 0-1,-1 0 1,-1 1-1,1-1 0,2 6 1,7 12 209,15 19 51,2-2 0,1 0 1,41 40-1,-58-68-269,-1 1 1,1-2-1,1 0 1,-1 0-1,1-1 1,1-1-1,0 0 1,0-1-1,0 0 0,1-2 1,0 1-1,-1-2 1,31 4-1,-28-5 15,0-1-1,1-1 0,0 0 0,-1-2 0,0 0 0,1 0 0,-1-2 1,0 0-1,29-12 0,-37 12-23,0 1 1,0 0 0,0 1-1,0-1 1,10 0-1,-16 3-246,-28-21-15799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0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1 464,'0'5'62,"0"0"0,0 0 0,-1-1 1,1 1-1,-1 0 0,-1 0 0,1 0 0,-1 0 0,1-1 0,-1 1 0,-1-1 0,1 1 0,-1-1 1,1 0-1,-1 0 0,-5 5 0,-3 6 120,8-10-150,0 1 0,1-1 0,-1 1 0,1 0 0,0 0 0,0 0 0,1 0 0,0 0 0,0 0-1,0 7 1,2 73 454,0-42-264,18 546 1939,-1-289-1533,78 685 1473,8-477-769,9 55-217,9 231-454,78 425-196,68 172 295,-129-672-578,34 167-156,310 1196 636,-262-1347 1035,-9-263-76,-96-231-1161,169 514 281,-200-507-509,-14-49 53,116 346-121,177 691-1616,-361-1226 1081,-2-4-157,0 0 0,1 0 0,0 0 1,0-1-1,1 1 0,0 0 0,0-1 1,1 0-1,-1 0 0,1 0 0,1 0 0,5 7 1,-9-13 412,-1 0-1,1 1 1,0-1 0,-1 0 0,1 0 0,-1 1 0,1-1 0,-1 0 0,1 0-1,0 0 1,-1 0 0,1 0 0,-1 0 0,1 0 0,0 0 0,-1 0 0,1 0 0,-1 0-1,1 0 1,0 0 0,-1-1 0,1 1 0,-1 0 0,1 0 0,-1-1 0,2 1 0,13-18-2673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78 298 224,'-24'-65'616,"14"42"-475,1 0 0,1 0 0,1-1 0,1 0 0,2 0 0,-4-43 1,8 42 94,-1 27 258,5 45 350,25 55-28,-4-19-307,20 93 450,68 298 2052,-36-13-1070,32 154-357,148 835-461,-202-954-507,137 986 881,130 110-1516,-79-284 94,-80-402-70,89 606-37,-17-194 1091,-196-1147-400,-4-12 535,57 156 0,-62-222-953,28 138-1,-3 101-113,-45-267-1554,-8-64 53,-2-1 1146,0 1-1,1-1 0,-1 0 0,0 0 0,1 0 0,-1 0 0,0 0 0,1 0 0,-1 0 0,0 1 1,1-1-1,-1 0 0,0 0 0,1 0 0,-1 0 0,0-1 0,1 1 0,-1 0 0,0 0 0,1 0 0,-1 0 1,0 0-1,1 0 0,-1 0 0,0-1 0,1 1 0,-1 0 0,0 0 0,0 0 0,2-2-1144,-2 2 1144,0-1 0,0 1 0,1 0 0,-1-1 0,0 1 0,0 0 1,0-1-1,1-17-2842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0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1 430 304,'1'-2'274,"1"0"1,0 1-1,0 0 0,0-1 1,0 1-1,0 0 0,0 0 1,0 0-1,0 1 0,5-2 1,31 44 2072,-27-38-2080,0 0-1,0-1 0,0-1 0,1 0 1,-1 0-1,1-1 0,-1-1 0,1 0 1,-1 0-1,13-3 0,22 1 242,99-5 557,232-42 0,-201 22-770,737-66 601,-689 86-834,512-34 12,49-45-26,-553 54-48,-101 12 8,190-5 0,147 44-712,-428-16 221,0-2 0,-1-3 0,61-8 0,112-33-1413,13-2-732,-180 41 1057,54 2 1,-79 2 898,1 0-934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0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1041 512,'-2'44'1345,"1"-44"-1304,1 1 0,-1-1 0,1 0 0,-1 1 0,1-1 1,-1 1-1,1-1 0,-1 1 0,1 0 0,0-1 0,-1 1 0,1-1 0,0 1 0,-1 0 0,1-1 1,0 1-1,0 0 0,0-1 0,0 1 0,0 0 0,0-1 0,0 1 0,0 0 0,0-1 1,0 1-1,0 0 0,0-1 0,0 1 0,0 0 0,0-1 0,1 1 0,-1 0 0,0-1 1,1 1-1,-1-1 0,1 2 0,1 0 40,0-1 1,1 1 0,-1-1-1,0 0 1,1 0-1,-1 0 1,1 0 0,-1 0-1,1 0 1,3 0-1,71 6 788,301 3 1468,-117-22-1077,323-57 1,-427 46-1058,1553-239 2417,-422 80-1913,7 44-401,-1038 110-293,-3-11-1,304-88 1,52-33-472,-199 80-4986,-310 62 2483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82 299 1297,'-22'15'599,"13"-10"-417,1 0-1,0 1 1,1 0-1,-14 13 1,20-18-162,1 0 0,-1-1 0,1 1 0,-1-1-1,1 1 1,-1 0 0,1 0 0,-1-1 0,1 1 0,0 0 0,-1 0 0,1-1 0,0 1-1,0 0 1,0 0 0,-1 0 0,1-1 0,0 1 0,0 0 0,0 0 0,0 0 0,1 0 0,-1-1-1,0 1 1,0 0 0,0 0 0,1 0 0,-1-1 0,0 1 0,1 0 0,-1 0 0,0-1-1,1 1 1,-1 0 0,1-1 0,0 1 0,-1 0 0,1-1 0,-1 1 0,1-1 0,0 1-1,-1-1 1,1 0 0,0 1 0,0-1 0,1 1 0,37 10 851,79-2 1259,168-8-1,-125-3-1316,636-31 1875,-90 0-1983,420 31 180,-603 3-831,280-30-29,-541 16-47,559-54 27,-313-34-455,-266 45 116,31 3-5391,-239 43 3348,-14 0 90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1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15 211 512,'-15'1'2159,"20"3"1001,13 7-2583,-13-7-414,1 0 0,0-1 0,0 0 0,1 0 0,-1 0 0,1-1 0,-1 1 0,1-2 0,12 3 0,69 2 719,-44-5-496,696 12 2299,5-38-854,888-89-397,-439 24-330,-4 49-718,-94 41-403,-629 0-7356,-436-1 4569,-12-4-18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1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62 160,'7'-7'166,"-4"4"-86,1 0 0,-1-1 0,0 1 0,0-1 0,0 0 0,-1 0 0,1 0 0,2-7 0,-4 10-56,0 0 0,0 0 0,-1 0 0,1 0 0,0 0 0,0 0-1,0 0 1,0 0 0,0 1 0,0-1 0,0 0 0,0 1 0,0-1 0,0 1 0,1-1 0,-1 1 0,0-1 0,0 1 0,1 0 0,-1 0 0,0-1 0,0 1 0,1 0 0,-1 0 0,0 0 0,0 1 0,1-1 0,-1 0-1,0 0 1,0 1 0,1-1 0,-1 1 0,0-1 0,0 1 0,0-1 0,0 1 0,0 0 0,0-1 0,0 1 0,0 0 0,0 0 0,0 0 0,0 0 0,0 0 0,-1 0 0,2 2 0,21 35 137,-3 1 0,-1 1 1,-1 1-1,22 82 0,-22-64 84,69 297 1656,-30 7-627,52 504-248,86 526-1257,-175-1283-713,4-1 0,5-1 0,46 110 1,-39-141-458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1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95 624,'-11'-16'470,"0"0"-1,-26-29 1,36 44-461,1 1-1,0-1 1,-1 0-1,1 0 1,0 0 0,0 1-1,0-1 1,-1 0 0,1 0-1,0 0 1,0 1 0,0-1-1,0 0 1,1 0 0,-1 0-1,0 1 1,0-1-1,0 0 1,1 0 0,0-1-1,33 77 1554,43 131-1,6 90-93,-36-121-888,107 512 655,-53 11-766,-92-624-619,87 599 545,-25-340-1765,26-9-3310,-78-271 3285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1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0 320,'0'0'937,"0"17"164,2 10-388,0-1 0,2 1 0,11 37 0,3 21-70,31 320 546,-21-150-956,-18-181-222,62 786-326,-74-765-1163,-15 105 0,15-165 384,2-7 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1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83 839 496,'-8'-3'577,"-1"0"0,1 1 0,-1 0 0,1 0 0,-1 0 0,0 2 0,-11-1 0,18 1-263,34 24-134,-28-22-141,13 8 64,0-1-1,1 0 1,0-2 0,0 0-1,1-1 1,0-1-1,0 0 1,26 2 0,20-2 116,74-2 0,-99-4-140,123-4 142,241-38 1,159-63-61,-359 64-109,294-58-33,1176-211 5,-603 173 283,1492-2 0,978 140-94,-2398 45 422,-3 54 6,-543-44-612,923-4 14,2-115-30,113-14 92,9 0 48,790 12 288,-1665 94-397,1 1-40,-471-30-33,672 12 50,-694-1-26,375 21 20,-581-26-45,457 27-792,-180-23-2816,-224-9 1328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25 413 832,'-23'0'1895,"21"0"-1220,15-10-313,20-5-218,41-13 0,-52 22-115,-1-2 0,1-1 0,-1 0 0,0-1 0,-1-2 0,21-15 0,-37 24-7,-1-1 0,1 0 0,-1 0 1,0 0-1,0 0 0,0-1 0,-1 1 0,1-1 0,-1 1 0,0-1 0,-1 0 0,1 0 0,-1 0 0,0 0 0,0 0 0,0 0 0,-1 0 0,0 0 0,0 0 0,0-1 0,-2-8 1,-2-8 23,-1 0 1,-1 1 0,-13-34-1,15 45-5,4 9-3,0-1 0,-1 0 1,1 0-1,-1 0 1,1 1-1,-1-1 1,0 0-1,0 1 0,0-1 1,0 1-1,0-1 1,0 1-1,0-1 1,0 1-1,-1-1 0,1 1 1,-1 0-1,1 0 1,-1 0-1,1 0 1,-1 0-1,1 0 0,-1 0 1,0 1-1,0-1 1,1 1-1,-1-1 1,0 1-1,0-1 1,0 1-1,-2 0 0,2 1 4,-1 0 0,0 0 0,1 0 0,-1 1 0,1-1-1,0 1 1,-1-1 0,1 1 0,0 0 0,0 0 0,0 0 0,0 0-1,0 0 1,1 1 0,-1-1 0,1 0 0,-1 1 0,0 2 0,-13 31 187,1-1 1,2 2 0,2-1 0,1 2 0,-5 47 0,11-49-161,3 50 1,1-33-4,-2-45-52,1 1-1,1-1 1,0 0-1,0 0 1,0 0-1,1 0 1,1 0 0,-1 0-1,1-1 1,0 1-1,1-1 1,0 0-1,0 0 1,6 7-1,-7-10-72,1 0 0,0 0 0,1-1 0,-1 1 0,1-1 0,-1-1 0,1 1 0,0 0 0,0-1 0,0 0 0,1 0-1,-1-1 1,0 0 0,1 1 0,-1-2 0,1 1 0,-1-1 0,1 1 0,-1-2 0,1 1 0,10-2 0,-8 0-223,-1 1 1,1-1-1,-1 0 1,1 0 0,-1-1-1,0 0 1,1-1-1,-2 1 1,13-9-1,-5 0-655,0-1-1,21-24 0,-29 30 635,18-13-1183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0:1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0 192,'0'102'1333,"25"180"-1,63 404 924,-30-200-713,111 671 503,-41-288-1624,138 886 157,-89-577-201,47-6-33,-168-924-318,577 2443 1429,-582-2494-1259,179 721 377,-18 49-446,206 865-229,-273-1234-49,42 159 7,-169-686 125,3 1 1,4-2 0,64 128-1,-14-61 24,-24-39-17,88 124 0,-134-217-123,-4-2-3,0-1 1,1 0 0,-1 1-1,1-1 1,-1 0 0,1 0 0,0 0-1,0 0 1,0-1 0,0 1-1,0 0 1,1-1 0,-1 0-1,0 1 1,1-1 0,4 1 0,-7-3-107,0 1 1,0-1-1,1 0 1,-1 0-1,0 0 1,0 0-1,0 0 1,0 0-1,0 0 1,0 0-1,0 0 1,0 0-1,-1 0 1,1 0-1,0 0 1,0 1-1,-1-2 1,-11-26-1956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1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670 288 480,'6'-9'122,"-1"1"-1,1-1 0,-2 0 1,0 0-1,0-1 1,0 0-1,-1 1 0,-1-1 1,0 0-1,0 0 0,0-16 1,-1 22-45,-1 1 0,-1-1 0,1 0 0,0 0 1,-1 1-1,0-1 0,0 1 0,0-1 0,0 1 0,-1-1 1,1 1-1,-1-1 0,0 1 0,0 0 0,-3-3 0,-1 0 149,-1 0 0,1 0 0,-1 1 0,-1 0 0,-10-6 0,-2 0 612,0 1 0,0 0 0,-38-11-1,47 19-633,1 0 0,0 0 0,-1 1 0,0 0 0,1 1 0,-1 0 0,1 1 0,-1 0 0,1 1 0,-1 0 0,-12 4 0,8 0-8,-1 0 1,2 1-1,-1 0 0,1 2 1,0-1-1,-23 20 0,16-9-8,0 2-1,2 0 0,0 1 0,1 1 0,1 0 0,1 1 0,2 1 1,-13 28-1,10-10 161,1 0 1,2 1-1,2 1 1,3 0-1,1 0 1,-3 66-1,9-78-197,2-1-1,2 1 0,1 0 1,1-1-1,1 0 0,2 0 1,2 0-1,1-1 1,25 56-1,-23-65-160,1-1 1,1 0-1,1 0 1,1-2-1,1 0 1,0-1-1,2 0 1,0-1-1,0-2 1,2 0-1,0-1 1,0-1-1,2-1 1,-1 0-1,1-2 1,1-1-1,0-1 1,0-1-1,1-1 1,-1-1-1,1-1 1,28 0-1,-12-2-437,-26-1-128,0 0 0,0-2 0,-1 1 0,1-1 0,23-6 0,-35 6 269,1 0-1,-1 0 1,1-1 0,-1 1 0,0-1-1,0 0 1,0 0 0,0 0 0,0-1-1,0 1 1,-1-1 0,1 1 0,-1-1-1,1 0 1,-1 0 0,0 0 0,0 0-1,0 0 1,-1-1 0,1 1 0,-1-1-1,0 1 1,0-1 0,0 1 0,0-1-1,-1 1 1,1-6 0,0-22-1354,-1-4 188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44 172 1153,'-38'-154'4556,"33"137"-2529,5 22 24,3 30-563,-1 42 24,4 1 0,18 95 1,-8-95-1054,4-1 0,3-1 0,3-1 0,47 94 0,1-37-319,-64-116-122,1-2 1,0 1-1,1-1 0,1-1 0,0 0 0,18 12 0,-28-22-10,1 0 0,0 0 0,0-1 0,0 0 0,0 0 0,0 0 0,1 0 0,-1 0 0,0-1 0,1 0 0,0 0 0,-1 0 0,1-1 0,-1 1 0,1-1 0,0 0 0,-1-1 0,1 1 0,0-1 0,-1 0 0,1 0 0,-1 0 0,1 0 0,-1-1 1,0 0-1,1 0 0,-1 0 0,0-1 0,5-3 0,-1-1-5,-1 0 1,1 0 0,-2-1-1,1 0 1,-1 0-1,0-1 1,0 0 0,-1 0-1,0 0 1,-1-1 0,0 1-1,3-14 1,3-16-76,-2 0 0,-1 0 0,1-58 0,-8-124-352,-3 95-107,-1 28-522,1 50-1307,2-2-4584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25 546 816,'-2'-3'97,"0"1"-1,0 0 0,-1-1 1,2 1-1,-1-1 0,0 1 1,0-1-1,1 0 0,0 0 1,-1 0-1,1 0 0,0 0 1,0 0-1,1 0 0,-1 0 1,1 0-1,-1 0 0,1-1 1,0 1-1,1-4 0,5-69 851,9 5 916,44-127-1,-50 171-1409,3-51 1031,-8 50 231,-3 24-221,0 11 570,8 55-1647,3 0 0,3-1 0,43 116 0,-15-53-390,-8-43 629,-32-68-360,-3-13-287,0 1-1,0-1 1,0 1 0,0 0-1,0-1 1,0 1 0,0-1-1,0 1 1,0 0 0,1-1-1,-1 1 1,0-1 0,0 1-1,1-1 1,-1 1 0,0-1-1,1 1 1,-1-1 0,0 1-1,1-1 1,-1 1 0,1-1-1,-1 1 1,1-1 0,-1 0-1,1 1 1,-1-1 0,1 0-1,-1 0 1,1 1 0,0-1-1,-1 0 1,1 0 0,-1 0-1,2 1 1,-1-1 202,35-15 53,15 14-2244,-54-36-7837,-9 17 6869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727 246 1008,'-36'-41'1471,"-83"-73"-1,107 103-1040,-2 1 1,1 1 0,-1 0-1,-1 1 1,1 0-1,-1 1 1,-1 1 0,1 0-1,-1 1 1,0 1 0,-18-3-1,25 7-186,0 0 0,0 0-1,1 1 1,-1 0 0,1 1 0,-1 0-1,1 0 1,-1 1 0,1 0 0,0 0-1,0 1 1,0 0 0,1 0-1,0 1 1,-1 0 0,2 0 0,-1 1-1,1 0 1,-1 0 0,2 1 0,-9 10-1,-4 8 357,1 1-1,1 0 0,2 1 0,-20 51 1,12-21 135,2 2 1,3 0-1,-18 121 1,31-148-635,2 1 0,0-1-1,3 1 1,1-1 0,1 1 0,2-1 0,1 0 0,1 0 0,15 38 0,-17-56-90,2-1 1,-1 0 0,2 0 0,-1-1-1,2 0 1,0-1 0,0 1-1,1-1 1,0-1 0,1 0-1,0-1 1,17 11 0,-11-10-377,0 0 0,0-2-1,2 0 1,-1-1 0,0-1 0,1-1 0,0 0 0,29 3 0,-14-6-705,-1 0-1,1-3 1,0 0-1,-1-3 1,1 0 0,-1-2-1,0-2 1,-1-1-1,1-1 1,42-21 0,-38 13-44,0-3-1,-2 0 1,-1-3 0,60-51 0,-61 44 183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151 799 128,'-27'10'1142,"-16"13"-417,37-21-631,1 0 0,-1 1 0,1 0 0,-1 0-1,1 0 1,-6 5 0,-12 8 450,22-15-498,1-1-1,0 0 1,0 0 0,0 1 0,-1-1 0,1 0 0,0 0-1,0 0 1,-1 0 0,1 1 0,0-1 0,-1 0 0,1 0-1,0 0 1,-1 0 0,1 0 0,0 0 0,-1 0-1,1 0 1,0 0 0,-1 0 0,1 0 0,0 0 0,-1 0-1,1 0 1,0 0 0,0 0 0,-1 0 0,1 0 0,0 0-1,-1 0 1,1-1 0,0 1 0,-1 0 0,1 0 0,0 0-1,0-1 1,-1 1 0,1 0 0,0 0 0,0 0-1,0-1 1,-1 1 0,1 0 0,0-1 0,1-6-34,0 0 0,0-1 0,1 1 0,0 0 0,0 0 0,1 0 0,-1 1 0,2-1 0,5-10 0,16-38 36,-20 39-67,5-18 479,-1 0-1,-2-1 0,-1 0 1,2-47-1,-7 66-408,1 1 0,1-1-1,0 0 1,11-29 0,4-21 2,-5-11 885,-3 0 0,0-95 1,-12 300 511,7 256-306,-2-335-1128,3-1 0,2-1 1,2 1-1,2-2 0,2 1 0,23 50 1,-33-88-29,0 0 0,1-1 1,0 0-1,0 0 0,0-1 1,1 1-1,1-1 1,-1-1-1,1 1 0,0-1 1,1 0-1,15 9 0,-18-13-52,0 0 0,0 0 0,0 0-1,1-1 1,-1 0 0,0 0-1,1 0 1,-1-1 0,1 0-1,-1 0 1,1 0 0,-1 0 0,0-1-1,1 0 1,-1 0 0,0-1-1,0 0 1,1 0 0,-1 0 0,0 0-1,-1-1 1,1 1 0,8-7-1,2-4-226,0 0 0,0-1-1,-1 0 1,-1-1 0,0 0 0,-1-2-1,-1 1 1,0-1 0,-2-1-1,15-35 1,2-15-226,26-116 0,-42 144 538,-6 22 22,8-25 526,-2 0 0,-2 0-1,5-78 1,-13 120-278,0 25 680,0 131-518,7 1 1,7-1-1,57 259 1,-68-400-937,0 0 0,1-1 0,1 1 0,0-1 1,0 0-1,2 0 0,-1-1 0,2 0 0,-1 0 0,17 18 0,-23-29 313,0 0 0,1 0 0,-1 1 0,1-1 0,0 0 0,-1 0 0,1-1 0,0 1 0,-1 0 0,1 0 0,0-1 0,0 1 0,0-1 0,0 0 0,0 0 0,0 1 0,-1-1 0,1 0 0,0-1 0,0 1 0,3-1 0,14-8-1439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65 832,'0'-3'121,"0"0"1,0 1-1,1-1 0,0 0 0,-1 0 0,1 1 0,0-1 0,0 0 0,0 1 0,1-1 1,-1 1-1,1-1 0,-1 1 0,1 0 0,0 0 0,0 0 0,0 0 0,0 0 0,0 0 0,0 0 1,1 1-1,-1-1 0,0 1 0,1-1 0,-1 1 0,1 0 0,0 0 0,-1 0 0,1 0 1,0 1-1,5-1 0,-5 0-72,0 1 0,1-1 1,-1 1-1,0 0 0,1 0 0,-1 1 0,0-1 1,1 1-1,-1-1 0,0 1 0,0 0 1,0 0-1,0 0 0,1 1 0,-2-1 1,1 1-1,0 0 0,0 0 0,0 0 1,-1 0-1,1 0 0,-1 0 0,0 1 1,1-1-1,-1 1 0,3 5 0,-2 0 126,0-1-1,0 1 0,-1 0 1,0-1-1,0 1 0,-1 0 1,0 0-1,0 0 0,-1 0 0,-1 11 1,-2 5 668,-1 0 1,-7 24-1,-6 37 1102,13-51-1203,0-3-343,1 0 0,2 0-1,2 33 1,0-56-394,0 0 0,0 0 0,1 0 0,0 0-1,0-1 1,1 1 0,0-1 0,0 1 0,0-1 0,1 0-1,1 0 1,-1-1 0,1 1 0,0-1 0,0 0 0,13 11-1,-14-15-121,1 1-1,-1-1 0,1 0 1,0 0-1,0 0 0,-1-1 1,1 1-1,1-1 0,-1 0 1,0-1-1,0 1 0,0-1 1,0 0-1,0-1 0,1 1 1,-1-1-1,0 0 0,0 0 1,0 0-1,9-5 0,-6 3-412,0 0-1,0-1 1,0 0 0,-1 0-1,0-1 1,0 0-1,0 0 1,0 0 0,-1-1-1,0 0 1,11-14-1,-6-1 201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46 608,'-5'-5'149,"1"1"-1,-1 0 0,0 0 1,0 0-1,0 1 0,-1 0 1,1 0-1,-1 0 0,0 1 1,1-1-1,-1 1 0,0 1 1,0-1-1,-1 1 0,1 0 1,0 1-1,0-1 0,0 1 1,-1 1-1,1-1 0,0 1 1,0 0-1,0 0 0,0 1 0,0-1 1,0 1-1,0 1 0,0-1 1,1 1-1,-1 0 0,-8 7 1,-6 4 494,1 1 0,1 1 0,1 0-1,0 1 1,1 1 0,1 1 0,-15 24 0,2 1-10,3 3 1,2 0-1,2 1 0,2 1 0,2 1 1,3 0-1,1 1 0,3 1 0,2 0 1,3 0-1,1 0 0,3 1 0,7 63 1,-3-93-561,0-1 1,2 0 0,1 0-1,0 0 1,2 0 0,0-1 0,2-1-1,0 1 1,1-1 0,1-1 0,1 0-1,1-1 1,0 0 0,1-2-1,32 29 1,-32-33-172,1-1 0,0-1 0,0 0 0,1-1-1,0 0 1,1-1 0,0-2 0,24 7 0,-25-9-367,0-1 0,1-1 0,0 0 0,-1-1 0,1-1 0,0-1 0,-1-1 0,1 0 0,28-8 0,-38 8-85,1-1 0,-1 0 1,0 0-1,0-1 1,0 0-1,-1 0 0,1-1 1,-1 0-1,0 0 1,0-1-1,-1 0 1,0 0-1,0 0 0,0-1 1,-1 0-1,0 0 1,8-16-1,6-23-1926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0 253 800,'10'-29'372,"2"1"0,22-41 1,-26 56-187,0 0 1,0 1 0,1 1 0,1-1 0,0 1 0,0 1 0,16-12 0,-24 20-91,1-1-1,-1 1 1,1 0-1,0 1 1,-1-1-1,1 0 1,0 1-1,0 0 1,0-1-1,0 1 1,1 0 0,-1 1-1,0-1 1,0 0-1,0 1 1,1 0-1,-1 0 1,0 0-1,1 0 1,-1 0-1,0 1 1,0 0-1,1-1 1,-1 1-1,0 0 1,0 1-1,0-1 1,0 0-1,0 1 1,-1 0-1,1-1 1,0 1-1,-1 0 1,1 1 0,-1-1-1,1 0 1,-1 1-1,0-1 1,0 1-1,0 0 1,2 4-1,3 7 294,1 0 0,-2 1 0,0-1 0,-1 1 0,0 1 0,-1-1 0,2 21-1,2 46 1267,-4 136 0,-1 5-371,0-186-1190,2 0 1,1-1 0,2 0-1,13 38 1,-15-57-95,1 0 0,0 0-1,1-1 1,1 0 0,0-1 0,21 26 0,-27-37-49,0-1 0,0 0 0,0 0 1,0 0-1,1 0 0,-1 0 0,1-1 0,0 1 1,0-1-1,0 0 0,0 0 0,0-1 0,0 1 1,1-1-1,-1 0 0,0 0 0,1 0 0,-1-1 1,1 1-1,-1-1 0,1 0 0,-1-1 0,1 1 1,-1-1-1,1 0 0,-1 0 0,0 0 0,0 0 1,1-1-1,-1 0 0,0 0 0,6-3 0,1-3-202,0 0-1,-1-1 0,0 1 1,0-2-1,-1 0 0,0 0 1,0 0-1,-1-1 0,-1 0 1,0-1-1,-1 0 0,6-13 1,2-8-303,-2-1 1,-1-1 0,8-45-1,-7 2-95,4-138 0,-17-72 1870,0 167 3274,3 195-2803,4-1 0,23 115 1,53 140-2246,-47-198-417,52 155-11188,-75-248 10048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3 126 1841,'-1'-24'1193,"0"14"-468,1-1 0,0 1 0,0 0 0,3-16 0,-2 24-646,-1 1 1,0-1 0,1 0-1,-1 1 1,1-1-1,0 0 1,0 1 0,-1-1-1,1 1 1,0 0 0,0-1-1,0 1 1,1 0 0,-1-1-1,0 1 1,0 0 0,1 0-1,-1 0 1,1 0 0,-1 0-1,1 0 1,-1 0-1,1 1 1,-1-1 0,1 1-1,0-1 1,-1 1 0,1-1-1,0 1 1,0 0 0,-1 0-1,3 0 1,0 0-50,1-1 1,-1 2 0,0-1-1,1 0 1,-1 1-1,1 0 1,-1 0-1,0 0 1,0 0-1,0 1 1,0-1-1,6 4 1,-7-2-30,-1-1 1,1 1-1,-1 0 0,0 0 0,0 0 1,0 0-1,-1 0 0,1 0 1,-1 0-1,0 1 0,0-1 0,0 0 1,0 1-1,0-1 0,-1 1 0,1 5 1,-1 1 92,0-1-1,0 1 1,-1-1 0,0 1 0,-1-1-1,0 0 1,-1 1 0,0-1 0,0 0 0,-1-1-1,0 1 1,0-1 0,-1 1 0,0-1-1,0-1 1,-1 1 0,0-1 0,-1 0 0,-7 7-1,12-13 14,43-1-131,-32 0 138,-1 1 0,0 0-1,1 0 1,-1 1 0,0 0 0,0 0 0,0 1 0,0 0-1,0 0 1,-1 1 0,1 0 0,-1 0 0,10 8-1,-14-10-41,0 1 0,0 0 0,-1 0 0,1 0 0,-1 0 0,1 1 0,-1-1 0,0 0 0,0 1 0,-1 0 0,1-1 0,-1 1-1,1 0 1,-1 0 0,0 0 0,-1 0 0,1 0 0,-1 0 0,0 0 0,0 0 0,0 0 0,0 0 0,-1 0 0,1 0 0,-1 0-1,0 0 1,-1 0 0,1-1 0,0 1 0,-4 5 0,-7 14 646,0-2 0,-2 0 0,-20 26 0,19-30-827,0 1 0,-2-2 0,-31 25 0,18-25-2060,29-15 1913,0-1 0,-1 1 1,1-1-1,0 0 0,0 1 1,0-1-1,0 0 0,0 1 0,0-1 1,0 0-1,-1 0 0,1 0 1,0 0-1,0 0 0,0 0 0,0-1 1,0 1-1,-1 0 0,1-1 0,0 1 1,0 0-1,0-1 0,0 1 1,0-1-1,0 0 0,-1 0 0,0-17-3759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1 496,'0'0'1230,"0"5"-622,0 10-175,0 0-1,-1 0 0,-1 0 0,0 0 0,-1 0 1,-6 17-1,-8 30 277,3 0 0,2 1 0,-6 124 1,9-82-399,-4 302-1816,13-373 243,0-55-466,0-15 68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77 336,'0'-65'2276,"-2"64"-2019,-1 1 0,1-1 1,-1 1-1,0 0 0,1 0 0,-1 0 0,1 0 1,-1 1-1,1-1 0,-1 1 0,-3 1 1,0 3-36,0 0 1,1 1-1,0 0 1,0 0-1,1 1 1,-1-1-1,1 1 1,1 0-1,-1 0 1,-3 12-1,-14 23 433,13-27-493,0 0-1,1 0 0,0 1 0,2 0 0,0 0 0,0 0 0,-2 22 1,2 6 1,2 70 1,2-110-159,1 1 1,0 0-1,1 0 1,-1-1-1,1 1 0,0 0 1,0-1-1,0 1 1,1-1-1,-1 1 0,1-1 1,0 0-1,0 1 1,1-1-1,0 0 0,-1-1 1,1 1-1,0 0 1,1-1-1,-1 0 0,1 1 1,-1-2-1,1 1 0,0 0 1,0-1-1,0 1 1,0-1-1,1 0 0,-1-1 1,1 1-1,-1-1 1,1 1-1,-1-2 0,1 1 1,0 0-1,0-1 1,-1 0-1,1 0 0,0 0 1,-1-1-1,1 1 1,0-1-1,-1 0 0,1-1 1,-1 1-1,1-1 1,7-4-1,-2 0-86,1-1 0,-1-1 0,0 1 0,-1-2 1,0 1-1,0-1 0,13-20 0,-11 15-149,-1-1 0,0-1-1,-1 0 1,11-28 0,-14 27 46,-1 1 0,-1-1 0,-1 0-1,-1 0 1,1-23 0,-2 34 162,-1 1-1,0 0 0,0 0 0,-1 0 0,0 0 1,0 0-1,0 0 0,0 0 0,-1 0 0,1 0 1,-2 0-1,1 1 0,0-1 0,-1 1 0,0 0 0,0-1 1,0 1-1,0 0 0,-1 1 0,1-1 0,-8-5 1,4 6 10,-1 1 0,0 0 0,1 0 0,-1 0 0,0 1 0,0 0 0,0 1 0,0-1 1,0 2-1,-11 1 0,-6-1-378,22-1-197,4-3-360,-1 0 779,0 0 0,1 1 0,0-1 0,-1 1 0,1-1 0,0 1 0,1-1 0,-1 1 0,0-1 0,1 1 0,-1 0 0,1 0 0,-1-1-1,1 1 1,4-3 0,6-8 21,35-34 54,-46 47 131,-1-1-1,0 0 1,1 1 0,-1-1-1,1 0 1,-1 1 0,1-1-1,-1 0 1,1 1-1,-1-1 1,1 1 0,0-1-1,-1 1 1,1-1 0,0 1-1,-1 0 1,1-1 0,0 1-1,0 0 1,0-1 0,-1 1-1,1 0 1,0 0-1,0 0 1,-1 0 0,1 0-1,0 0 1,0 0 0,0 0-1,0 0 1,-1 0 0,1 0-1,0 0 1,0 1 0,-1-1-1,1 0 1,0 1-1,0-1 1,-1 0 0,1 1-1,0-1 1,-1 1 0,1-1-1,0 1 1,-1-1 0,1 1-1,-1 0 1,1-1 0,-1 1-1,1 0 1,-1-1-1,0 1 1,1 0 0,-1-1-1,0 1 1,1 0 0,-1 0-1,0 0 1,0-1 0,0 1-1,0 0 1,0 0 0,0 1-1,11 162 5172,16-3-3623,-25-153-1580,0 1 1,0-1-1,1 0 0,0 1 0,1-2 0,0 1 1,0 0-1,1-1 0,0 0 0,0 0 0,0 0 1,1 0-1,0-1 0,1 0 0,-1 0 0,1-1 0,0 0 1,0 0-1,1-1 0,0 0 0,-1 0 0,1 0 1,13 3-1,-11-5-376,1 1 0,-1-2 1,0 1-1,1-1 0,-1-1 0,1 0 1,13-2-1,-20 1 62,0-1 0,1 1 0,-1-1 1,0 0-1,0 0 0,0-1 0,-1 1 0,1-1 0,-1 0 1,1 0-1,-1 0 0,0 0 0,0-1 0,0 1 0,4-8 1,-1 4-24,13-22-1160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529 419 752,'7'-23'297,"-2"0"0,0 1-1,-2-2 1,-1 1 0,0 0-1,-3-31 1,0 40 295,-1 1 1,0-1-1,-1 0 1,-1 1-1,0 0 0,-1 0 1,0 0-1,-1 1 1,-1-1-1,0 2 0,0-1 1,-10-11-1,14 19-248,-1 0 0,0 0 1,0 0-1,0 1 0,0-1 0,-1 1 0,1 0 0,-1 0 1,0 1-1,0-1 0,0 1 0,0 0 0,0 0 0,0 1 0,0-1 1,-1 1-1,1 1 0,-1-1 0,1 1 0,-1 0 0,1 0 0,-1 0 1,1 1-1,-1-1 0,1 2 0,0-1 0,-1 0 0,1 1 1,0 0-1,-8 5 0,-5 2 351,1 1-1,1 0 1,-1 2 0,2 0-1,-1 1 1,2 0 0,-18 21-1,11-8-322,1 1-1,2 1 1,1 1-1,1 1 1,1 0 0,2 1-1,1 0 1,1 1-1,2 1 1,1-1-1,2 1 1,1 1-1,2-1 1,1 61 0,3-59-394,1 0 0,1-1 0,3 0 0,0 0 0,2 0 0,2 0 0,1-2 1,2 1-1,0-1 0,3-1 0,0-1 0,2 0 0,1-1 0,30 34 0,-36-50-332,0 0 0,1 0-1,1-2 1,0 1 0,30 15-1,-31-19-460,1-2 0,1 1-1,-1-2 1,1 0 0,0-1-1,25 3 1,-28-5 33,0-1 1,1-1-1,-1-1 1,0 0-1,0 0 1,0-1-1,-1-1 1,1 0-1,0-1 1,-1 0-1,0-1 1,0 0-1,0-1 0,-1 0 1,0-1-1,0-1 1,0 1-1,-1-2 1,16-16-1,-9 5-452,0 0 0,-2-1 1,23-41-1,0-9-479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153 149 288,'6'-29'-22,"1"-8"3715,-7 37-3661,0 0 1,0 0-1,0 0 0,0 0 1,0 0-1,0 1 1,0-1-1,0 0 0,0 0 1,0 0-1,0 0 1,0 0-1,0 0 0,0 0 1,0 0-1,0 0 1,-1 0-1,1 0 0,0 0 1,0 1-1,0-1 1,0 0-1,0 0 0,0 0 1,0 0-1,0 0 1,0 0-1,0 0 0,-1 0 1,1 0-1,0 0 1,0 0-1,0 0 0,0 0 1,0 0-1,0 0 1,0 0-1,0 0 0,-1 0 1,1 0-1,0 0 0,0 0 1,0 0-1,0 0 1,0 0-1,0 0 0,0-1 1,0 1-1,0 0 1,0 0-1,-1 0 0,1 0 1,0 0-1,0 0 1,0 0-1,0 0 0,0 0 1,0 0-1,0 0 1,0-1-1,0 1 0,0 0 1,0 0-1,-14 23 1227,-3 11-10,2 1-1,1 1 1,-16 69-1,-13 119 1268,36-177-2025,-3 22 21,3 1-1,4 0 0,2 0 1,3 0-1,16 89 0,-13-127-453,2 0-1,15 42 0,-18-62-42,1 0 1,1 0 0,0 0-1,1-1 1,0 0 0,0-1-1,1 1 1,16 15 0,-20-23-40,1 1 1,-1-1 0,1 0 0,0 0 0,-1 0-1,1-1 1,1 1 0,-1-1 0,0-1-1,0 1 1,1-1 0,-1 0 0,1 0 0,-1 0-1,1-1 1,0 0 0,-1 0 0,1 0 0,-1-1-1,1 0 1,-1 0 0,1 0 0,-1-1 0,0 1-1,1-1 1,-1-1 0,6-3 0,2-1-182,0-1 1,-1 0 0,0-1 0,0 0 0,-1-1-1,-1 0 1,0-1 0,0 0 0,11-17 0,-2-4-325,-1 0-1,-2-1 1,-1-1 0,-2-1 0,-1 0 0,11-55 0,22-224-703,-41 282 1200,16-338 292,-18 124 3925,0 283-2458,13 68 0,-3-25-1201,27 486-320,-36-188-3152,-3-357 1658,1-1 0,1 1 0,1-1 0,5 25 0,-7-54-5283,-1-10 4757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 1297,'1'-1'113,"-1"1"0,1-1 0,-1 1 0,1-1 0,0 1 0,-1 0 1,1-1-1,-1 1 0,1 0 0,0 0 0,-1-1 0,1 1 0,0 0 1,-1 0-1,1 0 0,0 0 0,-1 0 0,1 0 0,0 0 0,-1 0 1,1 0-1,0 0 0,-1 0 0,1 1 0,0-1 0,-1 0 0,1 0 1,0 1-1,-1-1 0,1 0 0,-1 1 0,1-1 0,0 0 0,0 1 1,0 1 129,0 1 0,1-1 0,-1 0 1,0 0-1,0 0 0,0 1 0,-1-1 0,1 0 1,0 1-1,-1 3 0,3 69 2977,-3-64-2585,1 7-255,-1 0 0,-1 1 0,-1-1 0,0 0 0,-1 0 0,-11 32 0,-82 184 695,94-230-1175,0-1 0,1 1 1,-1 0-1,1 0 0,0 0 1,0 0-1,1 0 0,-1 0 1,1 0-1,0 4 0,31-7-1116,106-11 655,-129 9 183,-1-1-1,1 1 1,0-1-1,0 0 0,-1-1 1,1 0-1,-1 0 0,0-1 1,0 0-1,0 0 0,0-1 1,-1 0-1,0 0 0,0 0 1,0-1-1,-1 0 0,1 0 1,-1 0-1,-1 0 0,1-1 1,-1 0-1,0 0 1,-1 0-1,0-1 0,0 1 1,-1-1-1,4-15 0,-4-9-498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41 1233,'-11'-25'1264,"1"10"1441,-1 15-928,3 30 368,-3 16 128,1 16 16,-1 16-400,0 9-304,1 10-385,10 2-655,-11-3-289,11-3-480,0-6-1105,0-9-1584,0-12-801,0-9-192,-14-9 561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73 720,'2'-5'428,"0"-1"0,-1 1-1,1-1 1,-1 0 0,0 1-1,0-1 1,-1 0 0,1 0 0,-2-8-1,1 13-216,0 1-176,0 0-1,0 0 1,0-1 0,1 1 0,-1 0 0,0 0 0,0 0 0,0 0 0,0 0-1,0-1 1,0 1 0,0 0 0,0 0 0,0 0 0,0 0 0,0 0 0,0-1-1,0 1 1,0 0 0,0 0 0,0 0 0,0 0 0,0-1 0,0 1 0,0 0-1,0 0 1,0 0 0,0 0 0,-1 0 0,1-1 0,0 1 0,0 0 0,0 0-1,0 0 1,0 0 0,0 0 0,0 0 0,-1 0 0,1 0 0,0-1 0,0 1-1,0 0 1,0 0 0,0 0 0,0 0 0,-1 0 0,1 0 0,0 0 0,0 0-1,0 0 1,0 0 0,-1 0 0,1 0 0,0 0 0,0 0 0,0 0 0,0 0-1,0 0 1,-1 0 0,1 0 0,0 0 0,0 0 0,0 0 0,0 0 0,0 1-1,-1-1 1,1 0 0,0 0 0,0 0 0,-5 17 2593,5 405 2241,0 214-5464,0-635 581,0 39-1518,-1-1 0,-9 49 0,10-86 1347,0-1 1,0 0-1,0 0 1,-1 0-1,1 1 1,-1-1-1,1 0 1,-1 0-1,1 0 1,-1 0-1,0 0 1,1 0-1,-1 0 1,0 0-1,0 0 1,0 0-1,0 0 1,0-1-1,-1 2 1,2-2 91,-1 0 0,0 0 1,1 0-1,-1 0 0,1-1 1,-1 1-1,1 0 0,-1 0 1,0 0-1,1 0 1,-1-1-1,1 1 0,-1 0 1,1-1-1,-1 1 0,1 0 1,0-1-1,-1 1 0,1-1 1,-1 1-1,1 0 1,0-1-1,-1 1 0,1-1 1,0 1-1,-1-1 0,1 1 1,0-1-1,0 0 0,0 1 1,-1-1-1,1 1 1,0-1-1,0 1 0,0-1 1,0 0-1,0 1 0,0-1 1,0 0-1,-7-24-2436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217 232 608,'4'-20'325,"1"1"-1,0-1 0,2 1 1,0 1-1,16-30 0,-19 42-176,0 0-1,0-1 1,0 2-1,1-1 1,0 0-1,1 1 1,-1 0-1,1 0 1,0 1-1,0-1 1,0 1-1,0 1 1,1-1 0,0 1-1,0 0 1,0 0-1,0 1 1,9-2-1,-12 3-48,0 1 0,0-1-1,1 1 1,-1 0 0,0 0-1,0 0 1,0 1 0,1 0-1,-1-1 1,0 1 0,0 1 0,0-1-1,0 0 1,-1 1 0,1 0-1,0 0 1,5 4 0,-4-2 16,0 1 0,-1 0 0,1-1 0,-1 2 0,0-1 0,0 0 0,-1 1 0,1 0 0,-1 0 0,3 8 0,-1 1 36,0 1 0,-1 0 0,-1 0-1,0 0 1,-1 1 0,-1-1 0,0 0 0,-3 20-1,-2-5 25,-2-1-1,-1 0 0,-2 0 0,-1-1 0,-1 0 0,-1-1 0,-22 37 0,9-24 343,-1-2 0,-1-1 0,-3-1 0,-39 38 0,51-57-182,-1-1 0,-1-1-1,-42 27 1,51-37-188,0 0 0,0-1-1,-1 0 1,0-1 0,0 0 0,0-1 0,0 0-1,0-1 1,-24 1 0,33-3-56,7-3-95,1 0 1,-1 1-1,0-1 1,1 1-1,0 0 1,7-2 0,4 1 64,-1 2 1,1-1 0,0 2-1,0 0 1,0 1 0,0 1-1,0 0 1,29 9 0,-32-6 33,0 1 0,0 0 0,0 0 1,-1 1-1,0 1 0,0 1 1,-1-1-1,11 12 0,5 7-235,37 51 1,-20-22-2339,-42-54 2054,-1-1 0,1 1 0,-1-1 0,1 0 0,0 1 0,0-1 0,-1 0 0,1 0 0,0 0-1,0-1 1,0 1 0,0 0 0,0-1 0,0 1 0,0-1 0,0 0 0,0 0 0,1 1 0,-1-1 0,0-1 0,3 1 0,3 0-489,8 0-1355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1617,'0'-41'996,"5"-121"4430,-3 140-4069,2-1-1,0 1 1,2 0-1,0 1 1,12-26-1,-14 37-774,1-4 275,1-1 0,0 1 1,2 1-1,-1-1 0,2 1 0,-1 1 1,2 0-1,19-20 0,-29 31-805,1 1-1,-1-1 1,1 1-1,0 0 1,-1-1 0,1 1-1,-1 0 1,1-1-1,-1 1 1,1 0-1,0 0 1,-1 0 0,1 0-1,0-1 1,-1 1-1,1 0 1,0 0-1,-1 0 1,1 0-1,-1 1 1,1-1 0,0 0-1,-1 0 1,1 0-1,0 0 1,-1 1-1,1-1 1,-1 0-1,1 1 1,-1-1 0,2 1-1,11 23 1121,1 42 48,-13-55-1092,13 114 312,-4 203 0,-4-39-597,-2-150 18,-1-30-1445,1-37-2442,1-50 905,-1-9-921,-3-3-2770,-12-8 722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21 1040,'11'-21'2931,"-10"41"539,-3 8-3067,0 23 405,-3-1 1,-13 57 0,-5 59-410,11 229-514,11-278-8587,1-150 7890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0 268 816,'2'-22'368,"1"1"-1,1-1 0,1 1 0,1 0 1,0 0-1,18-34 0,-21 48-194,1 0-1,0 1 1,0 0-1,1 0 1,0 0 0,0 0-1,0 1 1,1 0-1,-1 0 1,9-5-1,-10 7-44,0 1-1,1 0 1,-1 1-1,1-1 1,-1 1-1,1-1 1,-1 1-1,1 1 0,0-1 1,-1 1-1,1 0 1,0 0-1,0 0 1,-1 0-1,1 1 1,0 0-1,8 3 0,-7-2-25,0 1-1,0 0 1,-1 0-1,1 1 1,-1 0-1,1 0 0,-1 0 1,0 1-1,-1-1 1,1 1-1,-1 0 0,0 1 1,0-1-1,-1 1 1,1-1-1,-1 1 1,-1 0-1,1 1 0,-1-1 1,0 0-1,0 1 1,1 8-1,0 3 58,0 1 0,-1 0-1,0 0 1,-2-1 0,0 1 0,-6 34 0,-3-17 427,-3 0 0,-1 0 0,-1-1 0,-2-1 0,-1 0 0,-23 31 0,-29 62 1357,66-120-1908,0 1 1,1-1-1,0 0 0,0 1 1,1-1-1,-1 1 0,2-1 0,-1 1 1,1 0-1,0-1 0,1 1 0,0-1 1,0 1-1,1-1 0,-1 1 1,2-1-1,-1 0 0,1 1 0,0-2 1,1 1-1,-1 0 0,1-1 1,1 1-1,-1-1 0,1 0 0,11 10 1,-8-10-7,0 0 1,1-1 0,0 0 0,0-1 0,1 0-1,-1 0 1,1-1 0,-1 0 0,1-1-1,15 2 1,9-1-1107,60-3-1,-39-2-3300,-53-9-1088,-2 2 2862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17 348 1425,'-4'-11'173,"1"1"0,0-1 1,1 0-1,0 0 0,1 0 1,0 0-1,0 0 0,1 0 0,1-1 1,0 1-1,0 0 0,1 0 1,1 0-1,0 1 0,0-1 1,1 1-1,0-1 0,1 1 1,0 0-1,1 1 0,0-1 1,1 1-1,-1 0 0,2 1 1,-1 0-1,12-10 0,-11 11-47,1 0 1,0 1-1,0 0 0,0 0 0,1 1 0,0 0 1,0 1-1,0 0 0,16-4 0,-23 8-73,0-1-1,1 0 1,-1 1-1,0 0 0,1 0 1,-1 0-1,0 0 1,0 0-1,1 1 0,-1-1 1,0 1-1,1 0 1,-1 0-1,0 0 0,0 0 1,0 1-1,0-1 1,0 1-1,-1 0 1,1 0-1,0 0 0,-1 0 1,1 0-1,-1 1 1,0-1-1,0 1 0,0-1 1,0 1-1,0 0 1,0 0-1,-1 0 0,1 0 1,1 5-1,0 3 138,0 0 1,0 0-1,-1 0 0,-1 0 1,0 0-1,0 0 0,-1 0 0,0 1 1,-1-1-1,-1 0 0,-4 20 0,-5 8 1254,-33 73 0,12-33 234,25-62-1492,1-1 0,1 1 0,0 0-1,1 1 1,1-1 0,0 1 0,2-1 0,0 1 0,2 28 0,-1-43-176,1-1 0,-1 1 0,1 0 0,0 0-1,0 0 1,0-1 0,0 1 0,0 0 0,1-1 0,-1 1 0,1-1-1,0 1 1,0-1 0,0 0 0,0 0 0,0 0 0,0 0-1,0 0 1,0 0 0,4 1 0,-1-1-18,0 0 0,0 0 0,0-1 0,0 1 0,0-1 0,0 0-1,1-1 1,-1 1 0,0-1 0,8 0 0,6-2-223,1-1 0,-1-1 0,1-1 0,35-13-1,-22 4-891,-1 0 0,0-3 0,40-26 0,-38 18-3439,32-30-1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417 923 928,'0'-2'161,"-1"0"-1,1 0 0,-1-1 0,0 1 0,0 0 0,0 0 0,0 0 0,0 0 1,0 0-1,-1 0 0,1 0 0,-1 0 0,1 0 0,-1 1 0,1-1 0,-1 1 1,0-1-1,0 1 0,0 0 0,0 0 0,0-1 0,0 1 0,0 1 0,-1-1 1,1 0-1,0 0 0,-3 0 0,-1 0 335,1 0 1,-1-1-1,1 2 1,-1-1-1,0 1 1,1-1-1,-1 2 0,1-1 1,-1 0-1,0 1 1,-6 2-1,2 2-46,0 0 0,1 0 0,0 1 0,0 1 0,0-1 0,1 1 1,0 1-1,-14 15 0,-54 77 1934,63-81-2063,-7 9 233,1 1 1,-30 62 0,44-79-489,0 1 1,1-1 0,1 1-1,0 0 1,0 0-1,1 0 1,1 0-1,0 1 1,1-1-1,3 25 1,-2-34-59,0 1-1,0-1 1,0 0 0,0 1 0,1-1-1,0 0 1,0 0 0,0 0-1,0 0 1,1-1 0,0 1 0,-1 0-1,1-1 1,0 0 0,1 0-1,-1 0 1,0 0 0,1 0-1,0-1 1,0 1 0,0-1 0,0 0-1,0 0 1,0-1 0,0 1-1,1-1 1,-1 0 0,0 0 0,1 0-1,-1-1 1,1 0 0,-1 1-1,1-1 1,-1-1 0,1 1-1,6-2 1,8-4-394,-1-1 0,0-1 0,0 0 0,0-1-1,-1-1 1,0-1 0,-1 0 0,0-1 0,-1-1 0,0-1-1,-1 0 1,-1 0 0,22-31 0,-12 10-520,-2 0-1,-1-1 1,-1-1 0,-3-1 0,22-71 0,-15 21-200,20-174 0,-16-97 1263,-27 349-134,3-189 2004,-4 120 3858,0 88-5319,0 0-1,-1 0 0,0 0 0,0 0 1,-6 13-1,-8 29 772,-5 53-23,4 1 0,-6 211-1,21-220-1182,5 120 20,-1-186-141,2 0 0,1-1 0,1 1 0,2-1 0,11 30 0,-16-53-43,5 17 63,2 0 0,1 0-1,0-1 1,20 27-1,-27-44-156,1 0 0,0 1 0,0-2 0,0 1-1,0 0 1,1-1 0,-1 0 0,1 0 0,0-1-1,0 0 1,1 0 0,-1 0 0,1-1-1,-1 1 1,1-2 0,0 1 0,0-1 0,0 0-1,13 0 1,-9-1-473,-1-1 0,1 0 0,-1-1 0,0 0 0,1-1 0,-1 0 0,0-1 0,-1 1 0,1-2 0,-1 0 0,15-9 0,2-5-1257,-1-2-1,32-32 0,-10 9-1045,-41 39 2394,-1 0 1,0 0 0,-1-1 0,1 1 0,-1-1 0,5-9-1,-6 4-978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39 402 2097,'-14'-15'2011,"13"13"-1721,0 0 0,-1 0-1,1 0 1,-1 0 0,1 1 0,-1-1-1,1 1 1,-1-1 0,0 1-1,0 0 1,-3-2 0,3 15 1468,4 10-1311,1-1-1,2 0 1,0 0 0,1 0-1,0-1 1,12 23 0,10 34-269,-24-64-205,6 21-845,1-1 0,2 0-1,25 47 1,-38-79 764,1 0-1,-1 0 1,0 0-1,1 0 1,-1 0 0,1-1-1,0 1 1,-1 0-1,1 0 1,0-1-1,-1 1 1,1 0-1,0-1 1,0 1 0,-1-1-1,1 1 1,0-1-1,0 1 1,0-1-1,0 0 1,0 1 0,0-1-1,0 0 1,0 0-1,0 1 1,0-1-1,0 0 1,0 0-1,1 0 1,0-1-27,-1 0 0,1 0 0,0 0 0,-1 0 1,1-1-1,-1 1 0,1 0 0,-1 0 0,0-1 0,0 1 0,1-1 0,-1 0 0,0 1 1,0-3-1,6-8-302,-2 0 0,0 0 0,5-18 0,-6 12 305,-1-1 0,0 0 1,-1 0-1,-1 0 0,-1 0 1,0 0-1,-2 0 0,-3-22 0,-8-18 431,-25-71-1,2 10 541,33 109-683,1-1-1,0 1 0,0 0 0,1-1 0,0 1 1,1-1-1,1 1 0,0 0 0,0-1 0,1 1 1,0 0-1,5-12 0,-5 17-23,1 1-1,0 0 0,0 0 1,0 0-1,1 0 1,-1 0-1,1 1 0,0 0 1,0 0-1,1 0 1,-1 0-1,1 1 1,0-1-1,0 1 0,0 0 1,1 1-1,-1-1 1,0 1-1,1 0 0,0 1 1,-1-1-1,1 1 1,0 0-1,0 0 0,7 1 1,-4-1-8,0 1 0,0 0 0,-1 1 0,1 0 0,0 0 0,-1 1 0,1 0 0,-1 1 0,1 0 0,-1 0-1,0 0 1,0 1 0,-1 0 0,1 1 0,-1 0 0,0 0 0,0 1 0,0-1 0,-1 1 0,0 1 0,5 6 0,-4-3-31,-1-1 0,0 1 1,0 1-1,-1-1 0,-1 1 0,0 0 0,0 0 0,-1 0 1,0 0-1,-1 0 0,-1 1 0,1-1 0,-2 1 0,0 0 1,-2 19-1,-1-12 98,-1 0 0,0-1 0,-1 1-1,-2-1 1,1-1 0,-2 1 0,-1-1 0,0 0 0,-1-1 0,0 0 0,-23 25 0,11-18 70,0-1 1,-2-1-1,0-1 1,-1-1 0,-1-1-1,-38 19 1,-2-11 58,64-24-283,45-2 38,9-1-90,-23 0 53,-1 0-1,1 2 1,-1 2 0,30 5-1,112 32-154,-163-39-299,1 0 1,-1 0-1,1 0 1,0-1-1,10-1 1,2 0-4378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2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1777,'13'-44'3932,"-12"38"-3496,0 0-1,0 1 1,1-1-1,0 1 1,0-1 0,0 1-1,1-1 1,0 1 0,0 0-1,6-7 1,-4 7-214,0 0 1,0 0 0,1 1-1,-1 0 1,1 0 0,0 0-1,0 1 1,1 0 0,-1 0-1,1 1 1,-1 0 0,1 0-1,0 0 1,0 1 0,0 0-1,0 0 1,0 1-1,0 0 1,0 0 0,10 2-1,-11-2-226,-1 1-1,1 0 0,-1 1 1,1 0-1,-1-1 0,0 2 1,0-1-1,0 0 0,0 1 1,0 0-1,-1 0 0,1 1 1,-1-1-1,0 1 0,1 0 1,-2 0-1,1 1 0,-1-1 1,1 1-1,-1-1 0,0 1 1,-1 0-1,1 0 0,-1 1 1,3 8-1,-3-6 6,-1 1 1,1-1 0,-1 1-1,-1 0 1,1 0-1,-2-1 1,1 1-1,-1 0 1,0 0-1,-1-1 1,-4 13 0,-1-4 20,0 0 0,-1-1 1,-1 0-1,-17 23 1,26-38-30,-1 0 0,1 0 0,-1 0 0,1 1 0,0-1 0,0 0 0,-1 0 0,1 1 0,0-1 0,0 0 0,0 0 0,0 1 0,1-1 0,-1 0 0,0 0 0,0 0-1,1 1 1,-1-1 0,1 0 0,-1 0 0,1 0 0,0 0 0,-1 0 0,1 0 0,0 0 0,0 0 0,-1 0 0,1 0 0,0 0 0,0 0 0,0 0 0,0-1 0,0 1 0,0 0 0,0-1 0,1 1 0,1 0 0,66 32 40,-27-13-90,-34-15 53,-1 1 1,1-1-1,-1 1 0,0 1 1,-1 0-1,0 0 1,0 0-1,0 0 1,-1 1-1,0 0 0,-1 0 1,1 1-1,-2-1 1,1 1-1,4 17 0,-5-9 102,1 0 0,-2-1 0,0 2 0,-1-1 0,-1 0 0,-1 0 0,-5 34-1,4-40-9,-1-1-1,-1 1 0,0-1 0,0 1 0,-1-1 1,0 0-1,-1-1 0,0 1 0,-1-1 0,-12 13 1,14-16-75,0-1 0,0 0 1,-1 0-1,0 0 1,0-1-1,0 1 1,-1-2-1,1 1 0,-1-1 1,0 0-1,0 0 1,0-1-1,0 0 0,-1 0 1,1 0-1,-13 0 1,-22-4-3066,-55-9 1,46 4-2329,30 6 2808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3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25 103 144,'0'-8'174,"-2"-44"673,2 49-715,0 0-1,-1 1 0,1-1 1,-1 0-1,0 0 0,0 0 1,0 0-1,0 0 0,-1 1 1,1-1-1,-1 1 0,0-1 1,-2-2-1,2 3 605,1 12-100,-1 1 0,2-1 0,-1 0-1,1 1 1,2 12 0,0 12 184,19 306 2462,4-174-3589,47 168-1,-70-327 14,13 61-1654,-11-26-3691,-4-52 4143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3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64 302 592,'10'-61'758,"-5"25"-37,15-53 0,-17 80-497,0 0-1,0 1 1,1-1-1,0 1 1,0 0-1,1 0 1,0 0-1,0 1 1,1 0-1,0 0 1,8-7 0,-13 13-140,0 0 0,1-1 0,-1 1 1,1 0-1,0 0 0,-1 0 1,1 0-1,0 1 0,0-1 1,-1 0-1,1 1 0,0-1 1,0 1-1,0-1 0,0 1 1,0 0-1,0 0 0,0 0 1,0 0-1,-1 0 0,1 1 1,0-1-1,0 0 0,0 1 0,0-1 1,0 1-1,-1 0 0,1 0 1,0 0-1,0 0 0,-1 0 1,1 0-1,-1 0 0,1 0 1,-1 1-1,1-1 0,-1 0 1,0 1-1,0-1 0,0 1 1,0 0-1,2 2 0,3 6 177,0 1 0,0 0 0,-1 1 0,-1-1 0,4 14 0,-1 1-58,-1 1 0,-1-1 0,-2 1 0,-1 0 0,0 0 0,-2 0-1,-1 0 1,-2 0 0,0 0 0,-2 0 0,-1-1 0,-14 41 0,8-36-54,-2-1-1,0 0 1,-2 0 0,-2-2-1,0 0 1,-2-1 0,-1-1-1,-1-1 1,-44 40 0,40-44-104,18-15-82,17-14-110,3 0 158,1-1 0,-1 1 0,2 1 0,-1 0 0,1 1 0,0 1 0,0 0 0,0 0 0,1 2 0,0 0 0,-1 0 0,1 2 0,0-1 0,0 2 0,0 0 0,24 4 0,-29-2 52,0 0 1,-1 1-1,1 0 0,-1 0 1,1 1-1,-1 1 0,0-1 1,14 11-1,66 58 529,-49-39-471,-33-28-117,-2-1-88,0 0 0,0-1 0,0 1 1,1-1-1,-1-1 0,1 1 0,0-1 0,0 0 0,1 0 0,-1 0 0,0-1 0,1 0 1,-1-1-1,1 1 0,0-1 0,13 0 0,-10-2-534,0 1 0,0-2 0,0 0 0,-1 0 0,1 0 1,-1-1-1,0-1 0,1 0 0,-1 0 0,-1-1 0,1 0 0,-1 0 0,0-1 0,0 0 0,0 0 0,-1-1 1,11-12-1,8-12-815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3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1793,'-5'6'5638,"-8"19"-3408,-13 33 485,-96 304 4846,116-335-7407,0 0 0,2 0 0,-1 52 0,5-78-152,1 0-1,0 0 0,-1 0 0,1 0 0,0-1 0,0 1 0,0 0 0,0 0 1,0-1-1,-1 1 0,1-1 0,0 1 0,1-1 0,-1 1 0,0-1 0,0 1 1,0-1-1,0 0 0,0 0 0,0 1 0,0-1 0,1 0 0,-1 0 0,0 0 1,0-1-1,2 1 0,47 0 14,-35-1-31,51 0-217,-37-1-109,0 1-1,0 2 1,0 1-1,48 9 1,12 6-2893,-29-14-2942,-61-8 3125,-13-16 1557,-9-11 790,1-1 0,2-1-1,2 0 1,-28-73-1,26 60 707,-52-147 2877,66 178-2149,6 16-680,0 0 0,0 0 0,0 0 0,0 1 0,0-1 0,0 0 1,-1 0-1,1 0 0,0 0 0,0 0 0,0 0 0,0 0 1,0 0-1,0 0 0,-1 0 0,1 0 0,0 0 0,0 0 0,0 0 1,0 0-1,0 0 0,0 0 0,-1 0 0,1 0 0,0 0 1,0 0-1,0 0 0,0 0 0,0 0 0,0 0 0,-1-1 0,1 1 1,0 0-1,0 0 0,0 0 0,0 0 0,0 0 0,0 0 1,0 0-1,0 0 0,0 0 0,0-1 0,-1 1 0,1 0 0,0 0 1,0 0-1,0 0 0,0 0 0,0 0 0,0-1 0,0 1 1,0 0-1,0 0 0,0 0 0,0 0 0,0 0 0,0 0 0,0-1 1,0 1-1,0 0 0,0 0 0,-2 17 1351,0 26 22,7 48 114,23 135 0,-14-135-2640,5 137 0,-19-43-5653,0-132 4550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3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0 624,'11'213'9183,"23"14"-5854,-21-166-3893,3 0 1,3-1 0,2-1 0,3-1 0,43 78-1,-59-121-324,1 2-557,-3-10-2923,-14-15 2962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3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1056,'0'-15'270,"1"-1"-1,0 1 1,1-1-1,0 1 1,2 0-1,0 0 0,0 1 1,2-1-1,0 1 1,9-18-1,-8 22-99,-1 1 0,1 0-1,0 0 1,1 0 0,0 1-1,0 0 1,1 1 0,0 0-1,1 0 1,-1 1 0,1 0 0,0 1-1,1 0 1,15-6 0,-15 8-80,0 0 0,0 0 0,0 1 1,0 0-1,1 1 0,-1 0 0,0 1 1,0 1-1,1-1 0,-1 2 0,0-1 1,0 2-1,0-1 0,0 2 0,0-1 0,10 6 1,-14-5-65,-1 0 0,1 0 0,-1 0 0,0 1 0,0 0 0,0 0 0,-1 0 0,0 1 0,0 0 0,0 0 0,-1 0 0,0 1 0,0-1 0,0 1 0,-1 0 0,0 0 0,0 0 0,-1 1 0,0-1 0,0 1 1,-1-1-1,0 1 0,0-1 0,-1 11 0,-1-6 42,-1 1 1,0-1 0,0 0 0,-2-1 0,1 1-1,-1 0 1,-1-1 0,0 0 0,-1 0-1,0 0 1,0-1 0,-1 0 0,-1 0 0,-14 15-1,-14 12 622,-3-2 0,-48 36 0,49-42 184,-3 3-23,19-16-402,1 0 1,1 1-1,1 1 0,-31 36 0,49-52-436,-1 0 0,1 0 0,-1-1 1,1 1-1,0 0 0,0 0 0,0 0 0,0 1 0,0-1 0,0 0 0,1 0 0,-1 0 0,1 1 0,0-1 1,-1 0-1,1 0 0,0 1 0,0-1 0,0 0 0,1 1 0,-1-1 0,1 0 0,-1 0 0,1 0 0,0 1 0,-1-1 1,1 0-1,3 3 0,-2-2-8,1-1 1,-1 1-1,1-1 1,0 0 0,0 0-1,0-1 1,0 1-1,0-1 1,0 1 0,0-1-1,1 0 1,-1 0-1,0 0 1,1-1-1,-1 1 1,1-1 0,-1 0-1,5 0 1,169-8 33,-107 3-54,1 2 0,96 10 0,-152-4 12,1 0 0,-1 2-1,0-1 1,0 2-1,-1 0 1,0 0-1,0 2 1,0 0 0,-1 0-1,0 1 1,-1 1-1,0 0 1,11 12-1,0 2-954,33 42 0,10 31-5383,-52-79 3852,-3-15 262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3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169 205 720,'0'0'79,"0"1"-1,-1-1 0,1 0 1,0 0-1,0 0 0,0 0 1,0 1-1,0-1 1,0 0-1,0 0 0,0 0 1,0 0-1,0 1 0,0-1 1,0 0-1,0 0 0,0 0 1,0 0-1,0 1 0,0-1 1,0 0-1,0 0 0,0 0 1,0 1-1,0-1 1,0 0-1,0 0 0,0 0 1,0 0-1,0 1 0,0-1 1,0 0-1,1 0 0,-1 0 1,0 0-1,0 0 0,0 1 1,0-1-1,0 0 1,1 0-1,-1 0 0,0 0 1,0 0-1,0 0 0,1 0 1,25-38 469,2 1 0,2 1 0,1 1 0,37-31 0,-114 106-805,2 2 0,-65 82 0,91-99 334,-53 82 254,62-92-295,1 0 1,0 1-1,1 0 1,1 0-1,-5 19 0,10-33-31,1 1 0,-1-1-1,0 0 1,1 0 0,-1 1-1,1-1 1,0 1 0,0-1-1,0 0 1,0 1 0,0-1-1,0 0 1,1 1 0,-1-1-1,1 0 1,0 1 0,-1-1-1,1 0 1,0 0 0,0 0-1,1 0 1,-1 0 0,0 0-1,1 0 1,-1 0 0,1 0-1,-1-1 1,1 1 0,0-1-1,0 1 1,0-1 0,0 1-1,0-1 1,0 0 0,0 0-1,3 1 1,7 0 7,0 0 0,0 0 0,0-1 0,1 0-1,-1-1 1,14-2 0,-14 1-5,1 1 0,0 0 0,20 3-1,-23 0 45,0 0 0,-1 1 0,1 0 0,-1 0 0,0 1 1,0 0-1,-1 1 0,1 0 0,-1 0 0,0 1 0,-1 0 0,0 0 0,0 1 0,0 0 0,-1 0 0,0 0 0,-1 1 0,6 12 0,-8-14 54,0 0-1,0 0 1,-1 0 0,1 0-1,-2 0 1,1 1-1,-1-1 1,0 1 0,-1-1-1,0 1 1,0-1-1,0 1 1,-1-1 0,0 1-1,-1-1 1,0 1-1,0-1 1,0 0 0,-1 0-1,0 0 1,-1 0 0,1-1-1,-1 1 1,0-1-1,-6 6 1,-11 9-137,-2 0-1,0-1 1,-2-2 0,0 0-1,0-2 1,-31 14 0,-63 43-6028,99-59 4534,4-3 62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4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1 899 464,'3'-4'755,"6"-23"7729,-11 27-7385,3-12 1359,0 24-1800,5 3 45,1 0 0,16 26 0,8 17 254,55 205 1144,-82-249-2073,90 346 1244,-88-332-1175,-6-14 7650,3 100-5471,-2-114-2157,-1 0 0,1 0 0,0 0 0,0 0 0,0 0 0,0-1 0,0 1 0,0 0 0,0 0 0,0-1 0,0 1 1,-1-1-1,1 1 0,0-1 0,0 1 0,0-1 0,-1 1 0,2-2 0,61-94-119,391-452 0,-278 345 0,-7 3 5,375-423-263,-523 601-423,30-32-1474,-32 18-5179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4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79 494 544,'-2'-50'767,"1"13"976,4 71-206,1 8-628,1 14 87,-2 0 0,-3 0 0,-9 81 0,-21 33 771,11-79-735,5 0 0,-4 128 1,87-298 1464,326-413-1838,-303 378-640,123-116 0,123-84-52,-338 313 3,56-54-464,-52 51 39,-1 0 0,0 0-1,0 0 1,0 0 0,-1 0 0,0-1 0,1 1 0,-1-1 0,-1 1-1,1-1 1,-1 0 0,0 0 0,1-5 0,-6 5-2402,-17 4-33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53 257 496,'0'-257'6355,"1"266"-5878,0-1-1,1 0 0,0 0 1,0 0-1,1 0 1,0 0-1,4 8 0,13 37 1433,-5 25 95,-3 0-1,2 92 1,-12 162 316,-3-174-1540,1 19-530,0 184 347,0-122-3354,0-238 2520,0 1 0,1-1 0,-1 0 0,0 0 0,0 1 0,0-1-1,-1 0 1,1 0 0,0 0 0,0 1 0,-1-1 0,1 0 0,-1 0 0,1 0 0,-1 0 0,1 0 0,-1 1 0,1-1 0,-1 0 0,0 0 0,0-1 0,0 1 0,0 0 0,0 0 0,1 0 0,-1 0 0,-1-1 0,1 1 0,0 0 0,0-1 0,0 1 0,0-1 0,0 0 0,0 1-1,-1-1 1,1 0 0,0 0 0,0 1 0,-1-1 0,1 0 0,0 0 0,0 0 0,-1-1 0,1 1 0,0 0 0,0 0 0,0-1 0,-1 1 0,1 0 0,0-1 0,0 1 0,-1-2 0,-5-1-452,1 1 0,0-1 0,0-1 0,0 1 0,0-1 0,0 0 0,-8-9 0,-4-6-136,1-2-31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4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14 800,'-2'-14'3210,"1"14"-3116,1 1 0,-1-1 0,1 0 0,-1 1 0,0-1 0,1 1 0,-1-1 0,1 1 0,-1-1-1,1 1 1,-1 0 0,1-1 0,0 1 0,-1-1 0,1 1 0,0 0 0,-1-1 0,1 1 0,0 0 0,0 0 0,0-1 0,0 1 0,0 0 0,-1-1 0,1 1 0,0 0 0,1 0 0,-1-1 0,0 1 0,0 0 0,0 0 0,1 0 0,-2 42 447,1-35-123,-2 223 3271,5 257-559,2-433-2811,16 80 0,-21-134-289,0 0-1,0-1 0,0 1 1,1 0-1,-1 0 1,0 0-1,0 0 0,0-1 1,1 1-1,-1 0 1,0 0-1,1-1 0,-1 1 1,1 0-1,-1 0 1,1-1-1,-1 1 0,1-1 1,-1 1-1,1 0 1,0-1-1,-1 1 0,1-1 1,0 1-1,0-1 1,-1 0-1,1 1 0,0-1 1,1 1-1,-1-2 7,0 1 0,1 0 1,-1-1-1,1 1 0,-1-1 0,0 1 0,1-1 0,-1 0 0,0 1 1,0-1-1,1 0 0,-1 0 0,0 0 0,0 0 0,1-1 1,35-48 426,25-46-291,5 4 0,3 2 0,91-88 0,-52 72-245,54-56-1116,-130 125-3346,29-43-1,-62 80 4450,0 0-1,0 0 1,0 0-1,1 0 1,-1 0-1,0 0 1,0 0-1,0-1 1,0 1-1,0 0 1,0 0-1,0 0 1,0 0-1,0 0 1,1 0-1,-1-1 1,0 1-1,0 0 1,0 0-1,0 0 1,0 0-1,0-1 1,0 1-1,0 0 1,0 0-1,0 0 1,0 0-1,0 0 1,0-1-1,0 1 1,0 0-1,0 0 1,-1 0-1,1 0 1,0 0-1,0-1 1,0 1-1,0 0 1,0 0-1,0 0 1,0 0-1,0 0 1,0 0-1,-1 0 1,1-1-1,0 1 1,0 0-1,0 0 1,0 0-1,0 0 1,-1 0-1,-11 0-3205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4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0 388 272,'1'-1'81,"-1"0"1,0 0-1,1 0 0,-1 1 0,1-1 1,0 0-1,-1 0 0,1 1 0,-1-1 1,1 1-1,0-1 0,0 0 0,-1 1 1,1-1-1,0 1 0,0 0 0,-1-1 0,1 1 1,0 0-1,0-1 0,0 1 0,0 0 1,0 0-1,0 0 0,1-1 0,0 25 2402,-3-7-2681,-7 334 3287,5-52-821,4-171-707,-1-114-1382,-1-5-66,1 0 0,0 0 0,0 0 0,1 0-1,0 0 1,1 0 0,0 0 0,4 11 0,-6-20-90,1 1 0,-1-1 0,1 1 1,0-1-1,-1 0 0,1 1 0,0-1 0,-1 0 0,1 1 1,0-1-1,-1 0 0,1 0 0,0 0 0,0 0 1,-1 0-1,1 0 0,0 0 0,0 0 0,-1 0 0,1 0 1,0 0-1,-1 0 0,1-1 0,0 1 0,-1 0 0,1 0 1,0-1-1,-1 1 0,1-1 0,0 1 0,-1 0 1,1-1-1,-1 1 0,1-1 0,-1 1 0,1-2 0,23-21 479,-23 22-487,213-275 1412,-62 74-1179,250-265-69,-220 277-2695,-175 182 2223,13-11-1569,-2-1-1,23-32 1,-22 15-1510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4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84 432,'-1'-2'191,"1"1"0,-1-1-1,0 1 1,0-1 0,0 0-1,-1 1 1,1 0 0,0-1 0,0 1-1,-1 0 1,1 0 0,-1-1-1,1 1 1,-1 0 0,0 0 0,1 1-1,-1-1 1,0 0 0,0 1-1,1-1 1,-1 1 0,0-1 0,0 1-1,0 0 1,0 0 0,1 0-1,-1 0 1,0 0 0,0 0 0,0 0-1,0 1 1,-2 0 0,4 36 1460,7 639 5939,-4-612-6929,20 124-1,-23-186-632,1 1-1,-1-1 1,1 1 0,0-1 0,-1 1-1,1-1 1,0 0 0,1 1-1,-1-1 1,0 0 0,1 0 0,-1 0-1,1 0 1,-1 0 0,4 3 0,-4-5 13,0 1 1,0-1 0,1 1 0,-1-1 0,0 1 0,0-1 0,1 0 0,-1 0 0,0 0-1,1 1 1,-1-1 0,0 0 0,0-1 0,1 1 0,-1 0 0,0 0 0,1-1 0,-1 1-1,0 0 1,0-1 0,3 0 0,5-5 170,-1 0 0,1 0 0,-1-1 0,-1 0 0,1 0 0,8-11 0,68-76 554,593-620 1355,-492 528-2372,-168 173-303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1:4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66 787 1088,'-8'-5'764,"-1"0"-1,1 0 0,-1 0 0,0 1 0,-12-4 0,20 8-35,1 4-400,1 18 238,2 1-1,0 0 1,10 31 0,7 48 906,-10-42 1858,-8-60-3228,0 0 1,-1 0 0,1 0-1,0-1 1,-1 1-1,1-1 1,0 1 0,-1-1-1,1 0 1,-1 0 0,1 0-1,-1 0 1,1 0-1,2-2 1,10-13 133,281-286 1801,129-41-1159,-93 77-3816,-317 255 2411,-4 3-371,0 0 0,0 0 0,-1-1 1,-1 0-1,12-16 0,-11-1-2789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2:04.3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15 116 208,'-15'-20'7484,"16"24"-7830,0 1 332,0 0-1,-1-1 0,1 1 1,-1 0-1,-1 0 1,0 8-1,-1 8-92,2 75-728,0-94 808,1-2 11,-1 1 1,0-1-1,0 1 1,0-1-1,0 0 1,1 1-1,-1-1 1,0 1-1,0-1 1,1 1-1,-1-1 1,0 0-1,1 1 0,-1-1 1,0 0-1,1 1 1,-1-1-1,1 0 1,-1 1-1,1-1 1,-1 0-1,1 0 1,-1 0-1,0 1 1,1-1-1,-1 0 1,2 0-1,6-2-4,0 0 0,0 0-1,-1 0 1,1-1 0,-1-1 0,1 1-1,-1-1 1,0 0 0,-1-1 0,8-6 0,27-14-70,115-60-179,60-29 156,-215 113 118,-1 1 0,0 0-1,1-1 1,-1 1-1,0 0 1,1 0-1,-1 0 1,1-1 0,-1 1-1,1 0 1,-1 0-1,0 0 1,1 0-1,-1 0 1,1 0 0,-1 0-1,1 0 1,-1 0-1,1 0 1,-1 0-1,0 0 1,1 0 0,-1 0-1,1 0 1,-1 0-1,1 0 1,-1 0-1,1 1 1,-1-1 0,0 0-1,1 0 1,-1 1-1,0-1 1,1 0-1,-1 1 1,0-1 0,1 0-1,-1 1 1,0-1-1,1 1 1,-2 24 220,-23 46 159,17-53-322,-73 219 333,11 5 0,-73 483 0,134-647-401,3-1 0,7 95-1,-2-169 5,0 0-1,1 0 0,-1-1 0,1 1 0,-1 0 1,1 0-1,0-1 0,0 1 0,0 0 1,0-1-1,0 1 0,0-1 0,4 4 1,-5-5-2,1 0 1,0-1 0,0 1 0,0 0 0,0-1 0,0 1 0,0-1 0,0 1 0,0-1 0,0 0 0,0 1-1,0-1 1,0 0 0,0 0 0,0 0 0,0 0 0,0 0 0,0 0 0,1 0 0,-1 0 0,0 0-1,0-1 1,2 1 0,4-4-15,0 1 0,0-1 0,0-1 0,0 1 0,-1-1 0,0 0 0,0 0 0,6-8 0,404-481-956,-414 490 967,445-594-431,-438 586 448,0 1 0,1 0 1,0 0-1,19-15 0,-29 26-4,1 0 0,-1 0 0,1 0 0,-1 0 0,0 0 0,1 0 0,-1 0 0,0 0 0,1 0 0,-1 0 0,0 0 0,1 0 0,-1 0 0,0 0 0,1 0 0,-1 0 0,1 0 0,-1 0 0,0 0 0,1 0 0,-1 1 0,0-1 0,0 0 0,1 0 0,-1 0 0,0 1 0,1-1 0,-1 0 0,0 0 0,0 1-1,1-1 1,-1 0 0,0 1 0,0-1 0,0 0 0,0 1 0,1-1 0,-1 0 0,0 1 0,0-1 0,0 0 0,0 1 0,0-1 0,0 0 0,0 1 0,0-1 0,0 1 0,0 0 0,3 22 234,-3-22-224,3 59 354,-4 0-1,-11 93 1,-35 116-52,37-216-267,-106 463 136,9-44-75,95-419-123,2 0 0,3 2 0,2-1-1,3 91 1,2-141-11,1 0-1,-1 0 0,1 0 0,0 0 1,-1 0-1,2 0 0,-1 0 1,0 0-1,1 0 0,0-1 1,0 1-1,0 0 0,0-1 0,1 0 1,-1 1-1,6 3 0,-5-5-16,0 0 1,0-1-1,0 1 0,1-1 0,-1 0 0,0 0 0,1 0 0,-1 0 1,1-1-1,-1 1 0,1-1 0,-1 0 0,1 0 0,0 0 0,-1-1 1,1 1-1,-1-1 0,1 0 0,4-1 0,4-2-104,0-1 0,0 0 1,-1 0-1,1-1 0,-1-1 0,20-15 0,59-59-522,-47 41 425,13-16 23,24-21 84,-71 70 140,0 0 0,0 0 0,1 1 0,0 0 0,0 1 0,0 0 1,12-3-1,-19 7 24,-1 1 1,0 0-1,1-1 1,-1 1-1,0 1 1,1-1-1,-1 0 1,0 0-1,0 1 1,1-1-1,-1 1 1,0 0-1,0 0 1,0 0-1,1 0 1,-1 0-1,0 0 1,-1 0-1,1 1 1,0-1-1,0 1 1,0-1-1,-1 1 1,1 0 0,-1 0-1,1 0 1,-1 0-1,0 0 1,0 0-1,0 0 1,0 0-1,0 0 1,1 4-1,3 8 179,0 1 1,0 0-1,3 26 1,0 15 187,-3 0 0,-3 1 1,-7 92-1,-35 175 390,34-287-731,-42 264 153,-34 248-33,66-391-1055,7 236 0,10-344 240,3 0 0,12 55 0,-13-91 462,0 0 0,1 0-1,1 0 1,0 0-1,1-1 1,1 0-1,0 0 1,0-1 0,1 0-1,1 0 1,17 18-1,-21-26 130,0 0-1,0 0 1,1 0 0,-1-1-1,1 0 1,0 0-1,0 0 1,1-1 0,-1 0-1,0 0 1,1-1-1,-1 0 1,1 0 0,-1 0-1,1-1 1,-1 0-1,1 0 1,0-1 0,-1 1-1,1-1 1,-1-1-1,13-4 1,9-4 24,0-1-1,-1-2 1,45-28-1,-39 22 130,-31 17-54,0 1 1,0-1-1,1 1 0,-1 0 0,0 0 0,0 0 0,1 0 0,-1 0 0,1 0 0,-1 1 0,0-1 0,1 1 0,-1 0 1,1 0-1,0-1 0,3 2 0,-5 0 24,0 0 0,1 1 0,-1-1 0,0 0-1,0 1 1,0-1 0,0 0 0,0 1 0,-1 0 0,1-1 0,0 1 0,-1-1 0,1 1 0,-1 0 0,1-1 0,-1 1 0,0 0 0,0 0 0,0-1 0,0 1-1,0 0 1,0-1 0,-1 4 0,-1 19 313,-2 1-1,0-1 0,-1 0 1,-2 0-1,-11 28 0,2-4 9,-5 18 25,-39 134 208,52-163-605,1 1 0,1-1 0,0 55 0,6-75-19,-1 3-146,1 0 0,2 0 0,0 0 1,5 21-1,-6-35 6,1 0 0,0 0 0,0-1 1,1 1-1,-1-1 0,1 1 0,1-1 0,-1 0 0,1-1 1,0 1-1,0 0 0,0-1 0,0 0 0,1 0 1,0 0-1,0-1 0,0 1 0,6 2 0,3 0-272,0-1 1,1 0-1,0-1 0,24 3 0,-24-5 232,0 1-1,0 1 0,-1 0 0,21 9 1,-30-10 181,0-1-1,-1 1 1,1 0 0,-1 1 0,0-1 0,0 1 0,0 0 0,0-1 0,-1 2 0,1-1 0,-1 0-1,0 1 1,-1 0 0,1-1 0,-1 1 0,3 9 0,1 4 88,-2 1 0,0 0 0,-1 1 1,-1-1-1,-1 1 0,-2 21 0,-14 123 728,-83 334 1499,-41-10-752,95-317-1356,40-149-269,1 0 0,1 0 0,1 0-1,0 0 1,6 38 0,-5-57-28,1 0 0,0 0-1,-1-1 1,1 1 0,0 0 0,1 0 0,-1 0 0,0-1 0,1 1 0,-1-1 0,1 1-1,0-1 1,0 0 0,0 1 0,0-1 0,0 0 0,1 0 0,-1-1 0,1 1 0,-1 0 0,1-1-1,0 0 1,-1 1 0,1-1 0,0 0 0,0 0 0,0-1 0,0 1 0,0-1 0,0 1 0,0-1-1,0 0 1,0 0 0,0 0 0,0 0 0,5-2 0,13-1-427,0-2 1,0 0 0,-1-1-1,24-10 1,-19 7 355,-15 5 105,0 1 0,1 0 0,-1 1 0,1 0 0,-1 1 0,1 0 1,0 0-1,11 2 0,-19-1 77,0 1 1,0-1-1,1 1 0,-1 0 1,0 0-1,0 0 0,0 0 1,0 1-1,-1-1 1,1 1-1,0 0 0,-1 0 1,1 0-1,-1 0 1,1 0-1,-1 0 0,0 1 1,0-1-1,0 1 1,0-1-1,-1 1 0,1 0 1,-1 0-1,1 0 1,-1 0-1,0 0 0,0 0 1,0 0-1,-1 0 1,1 5-1,1 15 285,0-1 0,-2 1-1,-1-1 1,-1 0 0,-7 37 0,-36 113 1359,27-109-1126,-26 86 536,-34 137 450,70-247-1447,2 1 1,2 0-1,1 0 1,3 0-1,5 54 1,-4-84-154,1 0 0,0 0 0,0 0 1,1-1-1,1 1 0,0-1 0,0 1 0,0-1 0,1-1 0,1 1 1,0-1-1,0 1 0,0-2 0,1 1 0,0-1 0,10 8 1,8 3-459,0-2 1,0-1 0,2-1-1,30 11 1,5 4 12,-54-25 530,-1 1-1,0 0 1,-1 0 0,1 0-1,-1 1 1,0 0 0,0 0-1,-1 0 1,0 1-1,0 0 1,0 0 0,-1 0-1,0 1 1,-1-1-1,1 1 1,-1 0 0,-1 0-1,0 0 1,0 0-1,0 1 1,-1-1 0,0 12-1,0 11 406,-1 1-1,-2-1 1,-1 0-1,-12 52 0,-15 35 1925,-59 146 0,63-193-1867,21-57-415,1 0-1,0 0 1,1 0 0,0 0-1,2 1 1,-1-1 0,2 16 0,0-27-176,0 0 1,0 0 0,0 0-1,1 0 1,-1 0 0,1 0 0,0 0-1,0 0 1,0 0 0,0 0-1,1 0 1,-1 0 0,1-1 0,-1 1-1,1 0 1,0-1 0,0 0-1,0 1 1,1-1 0,-1 0 0,0 0-1,1 0 1,0 0 0,-1-1-1,1 1 1,0-1 0,0 1 0,0-1-1,-1 0 1,1 0 0,1-1-1,-1 1 1,0 0 0,0-1 0,0 0-1,0 0 1,3 0 0,35-1-2712,-1-4 54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3:21.84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0 935 496,'13'10'8119,"-11"-11"-7925,13-6-192,-1-2-1,0 1 0,0-2 0,-1 0 1,0 0-1,20-22 0,11-9-2,-31 30 3,4-4 6,1 0 1,1 1 0,0 1-1,1 1 1,33-15 0,-52 27-6,-1 0 1,1 0 0,-1-1 0,1 1-1,-1 0 1,1 0 0,-1 0 0,1 0-1,-1 0 1,1 0 0,-1 0 0,1 1-1,-1-1 1,1 0 0,-1 0-1,0 0 1,1 0 0,-1 1 0,1-1-1,-1 0 1,1 0 0,-1 1 0,0-1-1,1 0 1,-1 1 0,0-1 0,1 0-1,-1 1 1,0-1 0,1 1-1,-1-1 1,1 1 0,7 23 114,-2 31 14,-5-51-132,0 300 107,-1-298-110,1 1-1,-1-1 1,1 0 0,0 0 0,0 0-1,1 0 1,0-1 0,0 1 0,0 0-1,5 7 1,-6-11-2,1 0 0,0 0 0,0 0 0,0 0 0,0 0 0,1-1 0,-1 1 0,0 0 0,1-1 0,-1 0 0,1 0 0,-1 1 0,1-1 1,0-1-1,-1 1 0,1 0 0,0-1 0,0 1 0,-1-1 0,1 0 0,0 0 0,0 0 0,-1 0 0,5-2 0,9 0-57,-1-1 0,0-1 0,-1 0 0,1-2 0,-1 1 0,25-15 0,81-57-175,-64 39 193,155-100-53,482-301-172,-635 405 249,86-36 0,-120 61 13,0 0 1,1 2 0,0 0-1,0 2 1,1 1-1,45-2 1,-66 6 14,0 0 0,1 0 1,-1 1-1,0 0 0,0 0 0,1 0 0,-1 1 1,0 0-1,0 0 0,-1 0 0,1 0 0,0 1 0,-1 0 1,1 0-1,-1 0 0,0 0 0,0 1 0,0 0 1,-1 0-1,1 0 0,-1 0 0,0 0 0,0 1 1,0-1-1,-1 1 0,0 0 0,0 0 0,0 0 1,0 0-1,-1 0 0,2 6 0,2 19 80,-1 0 0,-1 0 0,-2 0 0,-3 43 0,1-25-8,1-43-66,0 8 1,0 1-1,1 0 1,0 0-1,1-1 1,5 23-1,-5-33-14,-1 0-1,0 0 1,1 0-1,-1 0 1,1-1-1,0 1 0,0 0 1,0-1-1,0 1 1,0-1-1,1 0 1,-1 0-1,1 0 1,-1 0-1,1 0 1,0 0-1,0-1 1,0 1-1,0-1 0,0 0 1,0 0-1,0 0 1,0 0-1,0-1 1,0 1-1,1-1 1,-1 0-1,0 0 1,4 0-1,27-1-35,1-2 0,-1-1 0,0-2 0,44-13 0,130-53-34,1 0 45,-175 62 16,0 3 0,0 0 0,1 3 0,46-1 0,-70 5 10,0 0 1,1 1-1,-1 0 0,0 1 1,0 0-1,0 1 1,0 1-1,0-1 0,-1 2 1,1-1-1,-1 1 1,0 1-1,-1 0 0,1 0 1,-1 1-1,-1 0 0,1 1 1,-1 0-1,0 0 1,-1 1-1,0 0 0,0 0 1,-1 1-1,-1-1 0,1 1 1,4 13-1,20 62 2,-23-60 2,1-1 1,1 0 0,2 0-1,16 27 1,-23-45-9,0 0 1,0-1-1,1 1 1,-1-1-1,1 0 1,1 0 0,-1 0-1,1-1 1,0 0-1,0 0 1,0-1-1,0 1 1,1-1-1,-1-1 1,1 1-1,0-1 1,0 0 0,0-1-1,14 2 1,6-2-42,1-1 0,0-2 0,-1 0 0,1-2 0,27-7 0,137-47-139,-126 36 131,-7 3 35,465-141-39,-357 117 47,200-25 0,-323 62 12,301-29-2,-292 33 9,0 2-1,1 2 1,-1 3 0,72 15 0,-90-10 29,0 0 0,-1 3 0,0 0 0,-1 3-1,-1 0 1,0 2 0,-1 2 0,-1 1 0,-1 1-1,34 34 1,-51-45-38,-1 0 1,1-1-1,1 0 0,0-1 0,0 0 0,1-2 1,0 1-1,0-1 0,1-1 0,0-1 0,0 0 0,0-1 1,1 0-1,-1-2 0,1 1 0,0-2 0,20 0 1,31-4-32,1-2 1,100-21-1,133-48 52,-161 38-25,505-110 17,-488 120-15,1 6 0,181 1 0,-262 18 13,0 3 0,0 4 0,114 22 0,80 33-17,-253-59 5,1-2 0,-1 0 0,1 0 0,-1-2 0,0-1 0,0 0 0,0-1 0,25-9 0,-14 5-6,101-33-50,211-99 1,-159 60 62,531-185-444,-525 210 238,367-60 0,-312 95 215,-213 20 29,-1 1 0,1 1 1,-1 2-1,0 1 1,0 1-1,30 11 1,-49-13 10,0 0 1,-1 1 0,1 0 0,-1 1 0,0 0-1,-1 1 1,1 0 0,-1 0 0,-1 1 0,1 0-1,-1 0 1,-1 0 0,1 1 0,-1 0 0,-1 1-1,0-1 1,0 1 0,-1 0 0,0 0 0,-1 0-1,0 1 1,-1-1 0,2 14 0,-4-20-47,1 0 1,0 0-1,0 0 0,1 0 0,-1 0 1,1 0-1,0 0 0,0 0 1,0-1-1,0 1 0,1-1 1,-1 1-1,1-1 0,0 0 1,0 0-1,0 0 0,1-1 1,-1 1-1,1-1 0,-1 1 0,1-1 1,0-1-1,0 1 0,0 0 1,7 1-1,8 1 11,-1-1 1,0-1-1,1 0 0,32-2 0,-28 0-19,85-6 52,163-29-1,-162 18-51,294-34-32,-292 42 24,183 10 0,-254 2 13,-1 1 1,1 3 0,-1 0-1,0 3 1,-1 2 0,56 23-1,-78-27 61,0 0-1,-1 1 1,0 0 0,0 1-1,-1 1 1,0 0 0,-1 1-1,-1 1 1,0 0 0,0 0-1,-1 1 1,-1 1-1,0-1 1,-1 2 0,-1-1-1,12 33 1,-11-16 392,6 48-1,-10-49-260,1 0-1,19 58 0,-22-81-186,0-1-1,0 0 0,1 0 1,0 0-1,0-1 0,1 1 1,0-1-1,0 0 0,0 0 1,1-1-1,0 1 1,0-1-1,0-1 0,0 1 1,1-1-1,11 5 0,-1-4-17,1-1-1,-1-1 1,1 0-1,0-1 0,0-1 1,0-1-1,31-4 0,13 2 2,599-2-38,-642 4 40,1 1 1,-1 1-1,0 0 0,0 2 0,0 0 1,0 1-1,21 9 0,-29-9 52,1 0 1,-1 1-1,0 1 0,-1 0 0,1 1 0,-2 0 0,1 0 1,-1 1-1,0 0 0,-1 1 0,15 20 0,19 54 336,-36-68-354,1-1-1,0 0 1,1 0-1,17 22 1,-21-32-41,1 0 1,0-1-1,0 1 1,0-1-1,0 0 0,1-1 1,-1 1-1,1-1 1,0 0-1,0-1 0,0 1 1,0-1-1,1 0 1,-1-1-1,13 2 0,26 1-237,0-1-1,0-3 0,76-9 0,132-35-549,52-6 296,-296 50 476,-3-1 55,0 0-1,0 1 1,0 0-1,0 0 1,-1 1-1,8 1 1,-12-2-16,0 0 0,0 1-1,0-1 1,0 1 0,-1-1 0,1 1 0,0-1-1,0 1 1,0-1 0,0 1 0,-1 0-1,1 0 1,0-1 0,-1 1 0,1 0 0,0 0-1,-1 0 1,1 0 0,-1 0 0,0 0 0,1 0-1,-1 0 1,0 0 0,1 0 0,-1 0 0,0 0-1,0 0 1,0 0 0,0 0 0,0 0 0,0 0-1,0 0 1,0 0 0,-1 0 0,1 0-1,0 0 1,0 0 0,-1 0 0,1 0 0,-2 1-1,-2 9 72,-1-1 0,0 0-1,-1-1 1,0 1-1,0-1 1,-1 0-1,-15 14 1,14-14-68,-1 0 0,2 1 0,-1 0 0,1 0 0,-10 20 0,17-29-25,0 0-1,-1 0 1,1 0-1,0-1 0,0 1 1,0 0-1,0 0 0,0 0 1,0 0-1,0-1 0,0 1 1,0 0-1,0 0 0,1 0 1,-1 0-1,0-1 0,0 1 1,1 0-1,-1 0 0,1 0 1,-1-1-1,0 1 1,1 0-1,0-1 0,-1 1 1,1 0-1,-1-1 0,1 1 1,0-1-1,-1 1 0,1-1 1,0 1-1,0-1 0,-1 0 1,1 1-1,0-1 0,0 0 1,0 0-1,-1 1 0,1-1 1,0 0-1,0 0 1,0 0-1,0 0 0,0 0 1,-1 0-1,2 0 0,56 0-640,-41-1 388,21-2-312,0-2 0,-1-1 0,1-3 0,56-19 0,14-3 36,14 3 270,280-84 1054,-359 98-612,0 1 1,1 3-1,0 1 0,49-3 1,182 4 737,-268 8-894,16 0-13,4 1 0,1-1-1,-1-1 1,0-1-1,0-1 1,0-1 0,0-2-1,48-17 1,19-18-35,148-56 12,5 28 16,3 11-1,2 11 1,2 11-1,484-5 0,-654 40 69,126 4 307,-172-1 34,1 3 0,-1 1 0,49 13 0,-73-15-322,-13-4-83,0 0 1,0 0-1,0 0 1,1 0-1,-1 1 1,0-1 0,0 0-1,0 1 1,0-1-1,0 1 1,0 0-1,0-1 1,0 1-1,0 0 1,0-1 0,-1 1-1,1 0 1,0 0-1,0 0 1,1 2-1,1 0-69,0-1-1,0 1 0,0 0 1,1-1-1,-1 1 0,1-1 0,-1 0 1,1 0-1,0-1 0,0 1 1,0-1-1,0 0 0,7 1 0,55 5-968,61-5-707,201-9-2660,-287 1 3287,-13-4-8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3:23.64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150 73 1121,'-3'-6'276,"-1"0"0,-1 1 1,1 0-1,-1 0 1,0 0-1,0 0 0,0 1 1,0 0-1,-1 0 1,0 1-1,0-1 1,0 1-1,0 0 0,-1 1 1,1 0-1,-1 0 1,-13-2-1,19 4-234,0 1 0,-1-1 0,1 1 0,-1 0 0,1 0 0,0-1 0,-1 1 0,1 0 0,0 0 0,0 0 0,0 1 0,0-1 0,0 0 0,0 0 0,0 1 0,0-1 0,1 0 0,-1 1 0,0 1 0,-11 27 95,10-26-135,1 0 0,1 0 1,-1 1-1,0-1 0,1 0 1,0 1-1,0-1 0,0 0 1,1 1-1,0-1 0,-1 0 1,1 0-1,1 1 0,-1-1 1,1 0-1,-1 0 0,1 0 1,0 0-1,1-1 0,-1 1 1,1-1-1,-1 1 1,1-1-1,0 0 0,0 0 1,1 0-1,-1 0 0,1-1 1,-1 1-1,8 3 0,2-1-7,0 0-1,0 0 0,0-2 0,0 1 1,1-2-1,-1 0 0,1 0 1,22-1-1,143-7-97,-1-6 0,285-59-1,-118 8 108,-241 49-6,142-1 0,-228 15 42,-1 0 0,0 1 0,0 1-1,1 0 1,-1 2 0,-1 0-1,1 0 1,0 2 0,-1 0-1,0 1 1,-1 1 0,1 0 0,-2 1-1,1 0 1,-1 1 0,20 19-1,-8-1 227,-1 1 0,-2 2 0,38 62 0,-4-4 180,-50-79-422,0-1 0,1-1 0,0 1 0,0-1 0,1-1 0,0 0 0,0 0 0,0 0 0,1-1-1,18 7 1,-12-6-10,0-2 0,0 0 0,1-1 0,-1-1 0,1 0 0,26 0 0,12-4-16,1-3 0,-1-2 0,78-19-1,-70 12 12,514-105-118,592-91-604,-334 161 251,-802 48 485,-1 2-1,1 0 0,0 3 1,-1 0-1,47 16 0,-59-14-5,0 1-1,-1 1 0,0 1 0,0 0 0,-1 1 1,-1 2-1,0 0 0,-1 0 0,23 24 0,-2 4-3,-7-8 11,49 43 0,-66-65-29,1-1-1,0-1 0,0-1 1,1 0-1,0 0 1,0-2-1,26 9 0,-11-8-24,1-1-1,-1-2 0,53 2 0,99-11-235,235-43-480,0-32 269,-327 62 435,281-59-25,375-71 38,-607 126 24,153-5 0,-224 26 3,0 2 0,0 3 0,0 3-1,90 21 1,-127-19 34,-1 0 0,0 2 1,0 1-1,-2 2 0,1 1 0,50 36 0,-33-15 130,-1 2-1,73 83 1,-105-106-153,1-1 1,1-1-1,0 0 0,1-1 1,1 0-1,-1-2 1,2 0-1,0-1 0,0-1 1,35 12-1,-16-11-2,1-1-1,0-2 1,0-2-1,68-1 1,547-35-15,-275 8 13,375-22-7,663-20 12,-642 76-59,-572 3 291,359 70 0,-470-62 255,-2 3 0,-1 5 0,104 47 0,-93-21 79,-77-41-536,0 0 0,1-2 0,1-1 0,0 0 0,0-2 0,1-1 0,0-1 0,26 4 0,-2-7-54,0-3 0,0-2 1,1-2-1,52-10 0,194-53-122,-183 39 85,179-35 25,2 13 0,303-11 0,-521 56 20,621-22-4,-675 27 94,-1 0 0,0 1 0,0 2 0,-1 0 0,1 1 0,-1 1 0,0 1 0,0 1 0,-1 1 0,0 0 0,-1 1 0,22 17 0,-25-18-72,-1 0-1,2 0 1,-1-2 0,1 0 0,0 0 0,1-2 0,-1 0 0,1-1 0,0 0 0,0-1 0,0-2-1,31 1 1,14-3-244,0-3-1,-1-3 1,0-2-1,0-3 1,99-33-1,-109 26 166,1 3 0,0 2 0,1 2-1,1 3 1,88-4 0,-136 18-175,29-10-4072,-12-5 3144,-1-1-1,22-15 1,-8 1-642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5:5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57 528,'1'-11'278,"-1"9"-240,0-1 0,1 1 0,-1-1 0,0 1 0,0-1 0,-1 1 0,1-1 0,0 1 0,-1-1 0,0 1 0,1 0 0,-1-1 0,0 1-1,0 0 1,0-1 0,-2-2 0,2 5 3,1 0-1,0 0 0,0 0 0,0-1 0,-1 1 1,1 0-1,0 0 0,0 0 0,-1 0 1,1 0-1,0 0 0,0 0 0,-1 0 1,1 0-1,0 0 0,0 0 0,-1 0 1,1 0-1,0 0 0,0 0 0,-1 0 0,1 0 1,0 0-1,0 0 0,-1 0 0,1 0 1,0 0-1,0 1 0,0-1 0,-1 0 1,1 0-1,0 0 0,0 0 0,0 0 0,-1 1 1,1-1-1,0 0 0,0 0 0,0 0 1,0 1-1,0-1 0,0 0 0,-1 0 1,1 1-1,0-1 0,0 0 0,0 0 0,0 1 1,0-1-1,0 0 0,0 0 0,0 1 1,0-1-1,0 0 0,0 1 0,-3 28 606,4 32-319,5-31-80,0-1 1,2 0 0,1 0-1,17 36 1,1 3 120,18 70 240,-6 2 1,23 168-1,14 297 464,-6-28-458,128 491-159,-5-32-241,-181-959-224,140 1008 90,-33-242-206,5 53 182,-68-174-74,-26-399-49,27 552 102,-57-820-44,25 977-1,47 73-62,-55-363 140,-13-271-1638,-2-432 332,1 0 0,12 52 0,-8-66-282,8-21 191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5:5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2570 160,'-1'-5'76,"0"-1"1,0 1-1,-1 0 0,0-1 0,0 1 1,0 0-1,-1 0 0,0 0 0,0 1 1,0-1-1,-1 1 0,1-1 0,-1 1 1,0 0-1,-6-4 0,5 3 1,0 0 1,0-1-1,0 0 0,0 0 0,1 0 1,0 0-1,-6-13 0,-1-6 187,9 22-206,0-1 1,0 1-1,1-1 0,-1 0 0,1 0 0,0 0 0,0 0 0,-1-7 0,0 2 59,0 0 0,-1 0 0,0 0 0,0 1 0,-1-1 0,-1 1 0,1 0-1,-1 0 1,0 0 0,-11-11 0,-18-20 170,22 28-223,1-2 0,1 1 0,-1-1 0,2-1-1,0 0 1,1 0 0,0-1 0,-11-30 0,-4-8 70,20 47-116,-1 0 1,1-1-1,0 1 0,0-1 1,1 1-1,0-1 0,0 0 1,1 0-1,-1-10 0,2-179 1191,0 193-1202,1 1 1,-1-1 0,1 1-1,0 0 1,0 0-1,0 0 1,0-1-1,0 1 1,1 0-1,-1 0 1,1 1-1,-1-1 1,1 0-1,0 0 1,-1 1-1,1-1 1,0 1-1,0 0 1,0-1-1,0 1 1,0 0-1,1 0 1,2-1 0,57-19 122,-58 20-129,473-97 55,7 30 28,-332 48-72,1363-113 71,-334 51 88,1411-78 55,-2280 151-233,826-32 14,-22-34 15,-158 10-49,325-79 35,-415-31 13,158-78 18,-833 198 26,357-56-4,-202 47-44,-299 54-27,361-69 114,-295 62-46,185-2 1,-260 19-68,341 16 60,297 54 131,-486-41 45,-35-4 42,453 67 168,-28-4-373,-95-24 40,385 42 89,-789-97-165,695 44 74,-257-32-129,-316-9 73,212 8-7,430 26-27,-699-32 17,114 6-32,139-11 19,-143-6-32,76 6 19,-249 0-4,288 27-1,216-6-3,-103-25-18,-263-8 11,115-8-320,-266 8 216,-48 3-197,32-1-1009,-55 1 1179,0 0 1,1 0 0,-1 0 0,0-1 0,0 1-1,1 0 1,-1-1 0,0 1 0,0-1 0,0 1-1,0-1 1,1 1 0,-1-1 0,0 0 0,0 0-1,0 1 1,0-1 0,-1 0 0,1 0 0,0 0-1,0 0 1,0 0 0,-1 0 0,1 0 0,-1-1-1,1 1 1,0 0 0,-1 0 0,0 0 0,1-1-1,-1 1 1,0-2 0,0-12-925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0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10 294 352,'0'0'29,"0"0"0,-1 0 0,1 0 0,0 0 0,-1 0 0,1 0 0,0 0 0,-1 0 0,1 0 0,-1 0 0,1 0 0,0 0-1,-1 0 1,1-1 0,0 1 0,-1 0 0,1 0 0,0 0 0,-1-1 0,1 1 0,0 0 0,0 0 0,-1-1 0,1 1 0,0 0 0,0 0 0,-1-1 0,1 1 0,0 0 0,0-1 0,0 1 0,0 0-1,0-1 1,-1 0 0,1 1-11,1-1-1,-1 1 0,0 0 0,0-1 1,0 1-1,1-1 0,-1 1 1,0 0-1,1-1 0,-1 1 0,0-1 1,1 1-1,-1 0 0,0 0 0,1-1 1,-1 1-1,1 0 0,-1 0 1,1-1-1,-1 1 0,0 0 0,1 0 1,-1 0-1,1 0 0,-1-1 0,1 1 1,-1 0-1,1 0 0,0 0 1,174-17 731,572-71 454,-714 83-1181,646-117 338,-623 108-260,0 2 0,1 3 0,94-3 0,-150 12-15,-1 44 148,27 916 41,93-14-278,-57-503 3,18 113 30,9 72 30,-45 10 111,-44 4 135,-3-317-121,2-256-163,23 643 139,3-461-128,71 293 1,-65-407-50,233 1119-12,-82-159 301,-61-204 160,-88-630-373,-13-111-28,34 401 240,-48-161-186,-7-133-394,0 329-5019,0-560 4591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28 291 240,'0'-3'132,"0"-1"0,0 1-1,-1-1 1,1 1 0,-1 0 0,0-1-1,0 1 1,0 0 0,0 0 0,0-1-1,-1 1 1,-3-5 0,1-5 779,4 13-867,0-1 0,0 1 0,0 0 0,0 0 0,0-1 0,0 1 0,0 0 0,0 0-1,0-1 1,0 1 0,0 0 0,-1 0 0,1 0 0,0-1 0,0 1 0,0 0 0,0 0 0,0-1 0,0 1 0,-1 0 0,1 0 0,0 0 0,0 0-1,0-1 1,-1 1 0,1 0 0,0 0 0,0 0 0,0 0 0,-1 0 0,1 0 0,0 0 0,0-1 0,-1 1 0,1 0 0,0 0 0,0 0 0,0 0 0,-1 0-1,1 0 1,0 0 0,0 0 0,-1 0 0,1 0 0,0 0 0,0 1 0,-3-1 1654,3 3-673,1 50 3020,12 88 1,-10-119-3736,2-1 0,0 0 0,1 0-1,1 0 1,1 0 0,21 37 0,-27-55-291,0-1-1,0 1 0,1 0 1,-1-1-1,1 0 1,-1 1-1,1-1 0,0 0 1,0 0-1,0 0 1,0-1-1,0 1 0,0-1 1,0 0-1,1 0 1,-1 0-1,0 0 0,1 0 1,-1-1-1,1 1 0,-1-1 1,1 0-1,-1 0 1,1-1-1,-1 1 0,1-1 1,-1 1-1,0-1 1,1 0-1,-1 0 0,6-3 1,5-2 8,-1 0 1,0-1 0,0-1-1,-1 0 1,0 0-1,12-12 1,-5 4 4,-1 0-1,0-1 1,-1-1 0,-1 0-1,-1-1 1,-1-1 0,17-30-1,30-55 81,-54 83-551,1 1 0,2 0 0,0 1 0,1 0 0,1 1 0,1 0-1,1 1 1,0 0 0,29-26 0,-38 40-274,0 0-1,0-1 1,-1 1 0,1-1 0,-1 0-1,0 0 1,0-1 0,-1 1-1,1-1 1,2-6 0,-5 4-2203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0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1 144,'0'0'656,"2"0"-613,1 1 0,-1-1 0,0 1 0,1-1 0,-1 1 0,0 0 0,0 0 0,0 0 0,0 0 0,2 2 0,10 13 168,0 0 0,31 26 0,-35-33-180,15 9 54,1 0 1,0-2 0,1-1-1,1-1 1,58 20-1,18 10 125,-17 0 49,-2 4 0,-2 3 1,-3 4-1,-2 4 0,131 127 0,-90-67-22,21 19 44,176 223-1,-285-320-239,43 62 34,5-4-1,144 141 0,-112-140 20,511 422 482,-530-453-549,-41-30-6,0-2-1,3-2 1,66 33-1,-114-66-89,0 0-1,0 0 1,0-1 0,1 0-1,-1 0 1,0 0-1,1-1 1,10-1 0,-5 1-542,-12-44-2471,0 43 3067,-1 1-1,1-1 0,0 1 0,0 0 0,0-1 1,0 1-1,-1 0 0,1-1 0,0 1 0,0 0 1,-1-1-1,1 1 0,0 0 0,-1 0 0,1-1 0,0 1 1,-1 0-1,1 0 0,0-1 0,-1 1 0,1 0 1,0 0-1,-1 0 0,1 0 0,-1 0 0,1 0 1,0 0-1,-1 0 0,1 0 0,-1 0 0,1 0 0,0 0 1,-1 0-1,1 0 0,-1 0 0,1 0 0,0 0 1,-1 0-1,1 0 0,0 1 0,-1-1 0,1 0 1,0 0-1,-1 0 0,1 1 0,0-1 0,-1 1 0,0-1 28,0 0-1,0 1 1,0-1-1,0 1 0,0-1 1,0 1-1,0 0 0,1-1 1,-1 1-1,0 0 1,0 0-1,1-1 0,-1 1 1,0 0-1,1 0 0,-1 0 1,1 0-1,-1 0 0,1 0 1,-1 1-1,-2 2 136,3-4-137,-1 1 1,0-1 0,1 1 0,-1-1 0,1 1-1,-1-1 1,1 1 0,-1-1 0,1 1 0,0 0-1,-1-1 1,1 1 0,0 0 0,-1-1 0,1 1 0,0 0-1,0 0 1,0-1 0,0 1 0,0 0 0,0 1-1,-1 1 107,1 0 0,0 0 0,0 1-1,0-1 1,0 0 0,0 0 0,1 0 0,0 0-1,-1 0 1,1 1 0,0-1 0,1 0-1,-1-1 1,0 1 0,1 0 0,0 0 0,3 4-1,0-4-52,1 1-1,0-1 1,1-1-1,-1 1 1,0-1-1,1 0 1,-1 0-1,8 0 1,13 5 34,-12-2-53,1-1 0,-1-1 0,1-1-1,24 1 1,345 7 662,2123-14 305,-2049 31-1024,-73-1 10,1005 23 165,274-26 202,-1159-25-341,-287 2 3,1644-32 80,-719-16 6,-460 21-26,2028-123 12,-2299 118-32,1033-91 42,1136-119-99,-1243 101 46,409-41 40,-850 110-59,251-26 12,-312-5 218,-770 95-240,0-2 1,80-24-1,99-20 0,-150 37-56,-78 14-44,-10 2-18,0-1 1,0 1 0,0-1-1,14-6 1,-21 7-65,1 1 1,0-1-1,-1 0 1,1 0-1,-1 0 1,1-1-1,-1 1 0,1 0 1,-1-1-1,0 1 1,0 0-1,0-1 1,0 0-1,0 1 1,0-1-1,0 1 0,0-1 1,-1 0-1,1 0 1,0 0-1,-1 1 1,0-1-1,1 0 0,-1 0 1,0-3-1,0-11-1104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1 320,'0'0'1121,"1"27"-636,2-13-266,0 0 0,2-1-1,10 25 1,5 13 253,127 565 2028,-53-188-1502,103 268 535,58 245-483,-124-313-786,168 692 456,-235-1091-671,200 692 82,65-24-63,146 54-2,-457-917-62,242 512 161,-31 13 18,-174-421-177,-38-97-50,276 622-501,-279-647-472,-29-15-4529,-11-6 4361,-4-5 81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0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1250 640,'-27'5'644,"0"-2"0,-52-1 0,211-3-96,167-23 0,1543-189 626,-906 114-760,378-32-51,-1308 130-361,1300-86 345,290-9-257,-255 12 156,2935-111 61,-2506 152 296,-528 19 189,3006-134 275,-3834 137-968,2017-61 160,-2401 82-258,707 15 22,366 51-34,-356-57 57,-294-26-67,84-1-81,-460 19-35,87-3-1535,-136-5 275,-28 7 1339,1 0 0,0-1 0,-1 1 0,1 0 0,-1 0 0,1-1 0,-1 1 0,1-1 0,-1 1 0,1 0 0,-1-1 0,0 1 0,1-1 0,-1 1 0,0-1 0,1 1 0,-1-1 0,0 1 0,0-1 0,1 1 0,-1-1 0,0 0 0,0 1 0,0-1 0,0 1 0,0-1 0,0 0 0,0 1 0,0-1 0,0 1 0,0-1 0,0 0 0,0 1 0,0-1 0,0 1 0,0-1 0,-1 1 0,1-1 0,0 1 0,0-1 0,-1 0 0,1 1 0,0-1 0,-1 0 0,-17-14-1300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0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1827 448,'-32'-6'290,"-1"1"1,0 2-1,-63 2 0,65 1 126,37 1-334,1 0 1,0 0-1,0 1 1,-1 0-1,9 4 1,18 5 145,24 0 58,0-1 0,1-4 0,69 0 0,706-52 1258,-2-53-980,-759 90-500,942-124 296,1290-162-205,-2174 279-160,1700-198 106,68 41-13,-1001 98-19,-354 29-53,1299-130 633,1025-121 295,-1167 200-682,-1167 74-225,1732-104 307,-1114 85-13,-1040 42-328,579 14 47,272 64 629,-12 76-162,-248-8-422,114 27 28,-626-120-160,345 145 0,-384-134-828,211 58 1,-342-117-489,0-2 1,0-1-1,36 0 0,-68-2-378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0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1616 512,'-27'-12'1449,"0"2"0,-50-13-1,89 24-958,0 0 1,0-1-1,0 0 0,0-1 0,16-3 0,88-17-202,-92 17-6,701-136 1235,658-122-750,7 48-631,322 54 11,8 65-133,-458 30-10,-927 45-6,5298-335-76,-3392 273 28,-1259 95 34,-210-10 28,-449-4-24,247-9-34,-6-1 41,-104 13-1,520-5 28,-496-19-8,73-2 4,576 5-37,-78-20-43,5 0 26,-797 42-54,336 46 1,-236 6-322,-110-19-3492,-214-35 387,-53-1 2230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0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1176 624,'-31'15'593,"-1"-1"-1,-45 13 0,64-23-402,-1-2 54,-20 4 571,33-5-806,0-1 0,1 0 0,-1 0-1,1 1 1,-1-1 0,1 0-1,-1 1 1,1-1 0,0 1 0,-1-1-1,1 0 1,-1 1 0,1-1 0,0 1-1,-1-1 1,1 1 0,0-1-1,0 1 1,-1 0 0,1-1 0,0 1-1,0-1 1,0 1 0,0-1-1,-1 1 1,1 0 0,0-1 0,0 1-1,0-1 1,1 1 0,-1 0 0,0-1-1,0 1 1,0-1 0,0 1-1,0 0 1,1-1 0,-1 1 0,0-1-1,1 1 1,-1-1 0,0 1-1,1-1 1,-1 1 0,0-1 0,1 0-1,-1 1 1,1-1 0,-1 1-1,1-1 1,4 5 22,-1-1 1,1 0-1,0 0 0,0 0 0,0-1 0,1 0 0,-1 0 0,1 0 1,0-1-1,-1 0 0,1 0 0,0 0 0,0 0 0,9 0 0,11 1 53,54 0 0,-79-3-81,543-39 867,-3-46-373,-480 75-458,540-98 313,207-35-109,5202-643 835,-4219 652-1074,4 119-14,52 110 38,-6 39-108,-1495-108 50,851 6-1280,-1108-32 409,1-4 0,173-30 0,-152 5-281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47 113 368,'1'-19'334,"-1"15"-274,1 0 0,-1 0 1,0 0-1,0 0 0,0-1 1,0 1-1,-1 0 1,0 0-1,0 0 0,0 0 1,0 0-1,0 0 0,-1 0 1,0 1-1,-4-8 0,-4-1 247,10 11-272,0 0 1,-1 1 0,1-1-1,-1 0 1,1 1 0,-1-1-1,1 1 1,-1-1 0,0 1-1,1-1 1,-1 1 0,0-1 0,1 1-1,-1-1 1,0 1 0,1 0-1,-1 0 1,0-1 0,0 1-1,1 0 1,-1 0 0,0 0-1,0 0 1,0 0 0,1 0-1,-1 0 1,0 0 0,0 0-1,-1 0 1,1 0 279,4 46 55,2 0 1,3-1-1,1 0 1,2 0 0,20 47-1,0 9-64,179 844 1327,-116-470-1222,360 1179 441,163-53 43,362 708-82,-858-2019-713,157 385 54,148 349 89,41-18-94,531 802-156,76-42-334,-1042-1714 313,366 566-2396,-119-220-2777,-219-321 3665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1 400,'-9'200'1198,"6"-163"-912,3 68 1,2-46 15,0-19-67,3-1 1,1 0-1,21 69 0,-7-28 62,89 500 797,-16-69-489,-63-373-409,361 1606 1271,-278-1276-1398,278 1074-66,-90-568 266,-84-290 329,4 40-81,349 1207 92,-245-784-481,49-15-75,-269-846-19,426 1259-119,-362-989-681,63 216-1576,-171-587-1097,-54-168 2479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26 391 240,'-26'0'801,"43"0"-417,43-1-147,97-31 332,-70 12-319,-9 4-72,167-35 201,261-20 1,-110 38-314,546-22 65,-850 55-141,-1-5 0,122-20 1,-139 18 7,-60 7 3,-1 0 0,0-1 0,1-1 0,-1 0 0,0-1 0,25-9 0,-14-5-764,-24 16 737,1 1 0,-1-1 0,0 0 0,0 1 0,0-1 0,0 0 0,1 1 0,-1-1 1,0 0-1,0 1 0,-1-1 0,1 0 0,0 1 0,0-1 0,0 0 0,0 1 0,-1-1 0,1 0 1,0 1-1,0-1 0,-1 0 0,1 1 0,-1-1 0,1 1 0,0-1 0,-1 1 0,1-1 0,-1 1 1,1-1-1,-1 1 0,1-1 0,-1 1 0,0 0 0,1-1 0,-1 1 0,0 0 0,1 0 0,-1-1 1,0 1-1,1 0 0,-1 0 0,0 0 0,1 0 0,-2 0 0,-18-7-377,-1-2-152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1075 3597 96,'-23'12'872,"23"-12"-818,0 0 0,-1 1 0,1-1 0,0 0 0,-1 1 0,1-1 0,-1 0 0,1 1 0,-1-1 0,1 0 0,-1 0 0,1 0 0,-1 1 0,1-1 0,-1 0 0,1 0 0,-1 0 0,1 0 0,-1 0 0,1 0 0,-1 0 0,1 0 0,-1 0 0,0 0 0,1 0 0,-1-1 0,1 1 0,-1 0 0,1 0 0,0 0 0,-1-1 0,1 1 0,-1-1 0,-17-18 546,-13-37-671,26 46 257,-38-89 110,4-1-1,-49-203 1,-25-72-297,-149-260 20,227 552-17,-111-311-21,-12-29 30,137 377 18,8 19-34,1 0 0,1-1-1,-10-47 1,12 46 19,7 23-13,0 0 1,0 0 0,0 0 0,1 0 0,0 0 0,0-7 0,1-459-32,1 458 30,1-1 0,1 1-1,0-1 1,0 1 0,1 0-1,1 0 1,1 1 0,0-1-1,1 1 1,0 1 0,11-16-1,8-8 3,2 2-1,44-45 0,-68 75-83,-2 2-96,0-1-1,0 1 1,0 0-1,1 0 0,-1 0 1,0 0-1,1 0 0,0 1 1,-1-1-1,1 1 1,0-1-1,0 1 0,-1 0 1,5-1-1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1131 148 736,'1'-21'567,"-3"-30"474,2 48-966,-1 1 0,1-1 0,-1 1 0,0 0 0,0-1 0,0 1 0,0 0 0,0 0 0,0-1 0,-1 1 1,1 0-1,-1 0 0,1 1 0,-1-1 0,0 0 0,0 0 0,-3-1 0,-7-3 392,0 0 0,0 1 0,0 1 0,-1 0-1,1 1 1,-1 1 0,0-1 0,0 2 0,0 0 0,0 1 0,-1 0 0,1 1-1,0 0 1,-20 5 0,17 0-285,0 1 0,0 0 0,1 1 0,0 1-1,0 0 1,-16 14 0,13-10-30,-13 12 161,1 1 1,0 2 0,-44 54-1,-7 7 74,12-17-102,3 2 1,4 3-1,-64 102 0,114-160-247,7-12-36,0-1 0,1 1 0,0 0 0,0 1 0,0-1 0,1 1 0,0-1 0,-2 15 1,43-20 167,-14-3-152,0-2 1,0-1-1,27-7 0,-27 5-25,1 1 0,0 1 0,30-1 1,-33 5 1,-11-1 32,1 1-1,0 0 1,-1 1 0,1 0 0,-1 0 0,1 1 0,-1 1 0,0 0 0,20 9 0,-11-1 104,-1 1 0,0 1 1,0 1-1,-2 1 1,0 1-1,0 0 0,-2 1 1,0 0-1,-1 2 0,0-1 1,-2 2-1,15 30 1,-13-20 177,-2 0 0,-2 0 1,0 1-1,-2 1 1,-1-1-1,-2 1 1,-1 1-1,-1 44 0,-2-39 377,-3 0 0,-1 0 0,-14 68 0,14-95-496,0 0 0,0 0 0,-1 0 0,-1 0 0,1-1 0,-2 0 0,1 0 0,-2 0 0,1-1 0,-1 0 0,0 0-1,-1-1 1,0 0 0,-1 0 0,1-1 0,-1 0 0,-14 8 0,13-11-85,-1 0 0,0 0 0,0-1-1,-1 0 1,1-1 0,-1 0 0,1-1 0,-1 0-1,1-1 1,-1-1 0,1 1 0,-1-2-1,1 0 1,-1 0 0,-11-4 0,-10-5-44,0 0 0,0-3 0,-52-29 0,51 22-6,0-1 1,1-3-1,-47-44 0,-77-99 34,150 154-155,7 14 42,0-1 0,-1 1-1,1 0 1,0-1-1,0 1 1,0-1-1,0 1 1,0 0-1,-1-1 1,1 1-1,0 0 1,0-1-1,-1 1 1,1 0 0,0-1-1,0 1 1,-1 0-1,1 0 1,0-1-1,-1 1 1,1 0-1,0 0 1,-1-1-1,1 1 1,-1 0-1,1 0 1,0 0 0,-1 0-1,1 0 1,-1 0-1,1 0 1,-1 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453 194 224,'-3'-41'5543,"2"34"-5137,0 1 0,-1 0-1,0 0 1,0 0 0,0 0-1,-4-6 1,-1 3-88,1-1-1,-2 1 0,1 0 1,-1 1-1,0 0 1,-12-9-1,15 14-179,1-1 0,-1 0 0,0 1 1,-1 0-1,1 0 0,0 1 0,-1 0 0,1 0 0,-1 0 0,0 0 1,0 1-1,0 0 0,0 0 0,0 0 0,1 1 0,-1 0 0,0 0 1,0 1-1,0 0 0,0 0 0,0 0 0,0 0 0,-7 4 0,1 0-38,1 0-1,0 1 1,1 0-1,0 1 1,0 0-1,0 1 1,1 0-1,0 0 1,0 1-1,-11 15 1,7-5-76,0 1-1,1 0 1,1 0 0,1 1-1,1 1 1,1 0 0,0 0-1,2 1 1,1-1 0,1 1 0,0 0-1,1 37 1,3-47-25,1 0 0,0 0 0,1 0 0,0 0 0,1-1 0,1 1 0,0-1 0,0 0 0,1 0 0,11 18 0,-10-22-29,0 1 0,1-1 0,0 0 0,1 0 0,0-1 0,0 0 0,0 0 1,1-1-1,0 0 0,0 0 0,0-1 0,1-1 0,0 1 0,12 2 0,4-1-642,0-1-1,0-2 1,1-1-1,-1-1 1,52-4 0,-3 1-3933,-74 2 4503,0 0-1,0-1 0,0 1 0,0 0 1,0 0-1,-1 0 0,1-1 1,0 1-1,0 0 0,0-1 0,-1 1 1,1-1-1,0 1 0,0-1 1,-1 1-1,1-1 0,-1 1 0,1-1 1,0 0-1,-1 0 0,1 1 1,-1-1-1,1 0 0,-1 0 0,0 1 1,1-1-1,-1 0 0,0 0 1,1 0-1,-1 1 0,0-1 0,0 0 1,0 0-1,0 0 0,0 0 1,0 0-1,0 0 0,0 1 0,0-2 1,0-9-781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98 496,'-5'-13'1172,"5"13"-1135,-1 0 1,1 0 0,0 0 0,0 0 0,0 0-1,-1 0 1,1 0 0,0 0 0,0 0 0,-1 0-1,1 0 1,0 0 0,0 0 0,-1 0-1,1 0 1,0 1 0,0-1 0,0 0 0,-1 0-1,1 0 1,0 0 0,0 0 0,0 0 0,-1 1-1,1-1 1,0 0 0,0 0 0,0 0 0,0 1-1,0-1 1,0 0 0,-1 0 0,1 0 0,0 1-1,0-1 1,0 0 0,0 0 0,0 0-1,0 1 1,0-1 0,0 0 0,0 0 0,0 1-1,0-1 1,0 0 0,0 0 0,0 1 0,0-1-1,0 0 1,0 0 0,0 0 0,0 1 0,1-1-1,-1 0 1,0 0 0,0 0 0,0 1 0,0-1-1,1 0 1,-1 22 294,1-1-1,1 0 1,2 0-1,0 0 1,1-1-1,0 1 1,2-1 0,1-1-1,0 1 1,15 24-1,-12-25-209,0 0 0,1 0 0,1-1-1,16 16 1,-25-28-80,1-1 0,0-1-1,1 1 1,-1-1 0,1 0-1,-1 0 1,1 0 0,1-1 0,-1 0-1,0 0 1,1-1 0,-1 1-1,1-1 1,0-1 0,-1 0-1,13 2 1,-13-3-32,-1 1 0,1-1 1,-1-1-1,1 1 0,-1 0 0,1-1 0,-1 0 0,0-1 1,1 1-1,-1-1 0,0 0 0,0 0 0,0-1 1,0 1-1,-1-1 0,1 0 0,-1 0 0,0-1 0,1 0 1,-2 1-1,1-1 0,0 0 0,-1-1 0,1 1 1,-1-1-1,2-5 0,1-1 2,-1 0-1,-1 0 1,0-1 0,-1 0 0,0 0-1,-1 0 1,0 0 0,0 0-1,-2 0 1,1 0 0,-2 0 0,0-1-1,0 1 1,-5-17 0,-4-11 36,-3 1 0,-32-72 0,43 106-411,0 0 0,0 0 1,1 0-1,0-1 0,0 1 0,0 0 0,1-1 0,-1-9 1,8 16-3280,1 9 2527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0 608,'0'0'3461,"0"17"-2533,2 35-67,3-1 0,1 1 0,14 49 0,51 150-196,-58-208-691,-7-22-511,0 0 0,1 0 0,1-1 0,19 33 0,-23-52-2251,-4-9 1502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53 720,'0'-17'449,"0"2"-97,0 5-16,0-1-48,5 11-32,-1 0-80,6 0-80,1 11-32,-7 5-32,2 4 0,-1 1-128,1 0-144,-6-2-192,0-2-144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1 688,'8'12'244,"0"1"0,-1 0 0,-1 0-1,0 1 1,0 0 0,-1 0-1,-1 0 1,-1 0 0,0 1 0,-1 0-1,0-1 1,-1 1 0,-1 16 0,0 1-52,0-26-115,0-21-152,0 1 26,4-60-116,-3 69 171,-1 1 1,2 0 0,-1-1-1,0 1 1,1 0 0,0 0-1,0 0 1,0 0 0,0 0-1,1 0 1,-1 1 0,1-1-1,0 1 1,4-4 0,-5 6 20,-1-1 0,1 1 1,0 1-1,-1-1 0,1 0 1,0 0-1,0 1 0,0-1 1,-1 0-1,1 1 1,0 0-1,0 0 0,0-1 1,0 1-1,0 0 0,0 1 1,0-1-1,0 0 0,0 0 1,-1 1-1,1-1 0,0 1 1,0 0-1,0-1 0,-1 1 1,1 0-1,0 0 1,-1 0-1,1 0 0,-1 1 1,1-1-1,-1 0 0,1 0 1,-1 1-1,0-1 0,0 1 1,0 0-1,2 2 0,4 6 203,0 0-1,0 1 1,-1 0-1,7 18 1,13 52 171,-20-59-296,1-1 1,0 0 0,15 28 0,-22-48-111,0 0 0,0-1-1,1 1 1,-1 0 0,0-1-1,1 1 1,-1 0 0,1-1-1,-1 1 1,1 0 0,-1-1-1,1 1 1,-1-1 0,1 1-1,-1-1 1,1 1 0,0-1-1,-1 0 1,1 1 0,0-1-1,0 1 1,-1-1 0,1 0-1,0 0 1,0 0 0,-1 1-1,1-1 1,0 0 0,0 0-1,-1 0 1,1 0 0,1 0-1,0-1-22,-1 0 1,1-1-1,-1 1 0,1 0 0,-1 0 0,0 0 0,0-1 0,1 1 0,-1-1 0,0 1 0,0-1 0,0 1 0,0-3 0,20-56-579,-7-41 510,-10 54 208,-3 46-80,-1-1 1,0 0 0,1 0-1,-1 1 1,1-1-1,-1 0 1,1 0-1,0 1 1,0-1 0,0 1-1,0-1 1,0 1-1,0-1 1,0 1 0,0-1-1,2 0 1,-2 1-8,-1 1 0,1 0 0,0 0-1,-1 0 1,1-1 0,0 1 0,-1 0 0,1 0 0,-1 0 0,1 0 0,0 0 0,-1 0 0,1 0 0,0 1 0,-1-1 0,1 0 0,0 0 0,-1 0 0,1 1-1,-1-1 1,1 0 0,0 0 0,-1 1 0,1-1 0,-1 1 0,1-1 0,-1 0 0,1 1 0,-1-1 0,0 1 0,1-1 0,-1 1 0,1 0 0,-1-1 0,0 1-1,0-1 1,1 1 0,-1 0 0,0-1 0,0 1 0,0-1 0,0 1 0,1 0 0,-1-1 0,0 2 0,8 21 276,39 99 832,-41-109-1333,1 0 1,0-1-1,0 1 0,2-2 0,-1 1 0,20 19 1,-27-30 70,1 1 1,-1-1 0,1 0-1,0 0 1,-1 0 0,1 0 0,0 0-1,0 0 1,-1 0 0,1 0 0,0-1-1,0 1 1,0-1 0,0 1-1,0-1 1,0 0 0,0 0 0,0 0-1,0 0 1,0 0 0,0 0 0,0 0-1,0-1 1,0 1 0,2-2 0,0 0-55,0 0 0,0 0 0,0-1 0,-1 0 0,1 0 0,-1 0 0,0 0 0,0 0 0,0-1 0,5-7 0,-1 1-17,-1-1 1,0 1 0,-1-2-1,0 1 1,0-1 0,-2 1 0,5-22-1,-7-69 743,-1 102-177,1 22 639,6 47 8,3 0 0,29 107 0,-26-133-967,2 0 0,2-1 0,2-1-1,1-1 1,28 40 0,-45-76-170,-2 0-43,2 0 0,-1-1-1,0 1 1,1-1 0,-1 0-1,1 0 1,0 0 0,0 0-1,0 0 1,1 0 0,-1-1-1,7 4 1,-12-33-1993,-9 2 1523,-5-5-170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1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10 215 320,'-3'-12'159,"1"1"-1,0-1 1,0 0-1,1 0 1,1 0-1,0 0 1,1 0-1,0 1 1,5-20-1,-5 27-89,0 0-1,0 0 1,1 0-1,-1 0 1,1 0-1,0 0 1,0 1-1,1-1 1,-1 0-1,1 1 1,0 0-1,-1 0 1,2 0-1,-1 0 1,0 0-1,0 1 1,1-1-1,0 1 1,-1 0-1,1 0 1,0 0-1,0 1 1,0-1-1,0 1 1,0 0-1,0 0 1,1 0-1,-1 1 1,0 0-1,6 0 1,-5-1-10,-1 1 1,0 0 0,1 0 0,-1 1 0,0-1 0,0 1 0,1 0 0,-1 0 0,0 1 0,0-1 0,0 1 0,0 0 0,0 0 0,-1 0 0,1 0 0,0 1 0,-1 0 0,0-1 0,0 1 0,0 0 0,0 1 0,0-1 0,0 0 0,-1 1 0,0 0 0,1-1 0,-1 1 0,-1 0 0,1 0 0,2 9 0,-3-8 13,1 0 1,-1 1-1,0-1 0,-1 0 1,1 1-1,-1-1 1,0 1-1,0-1 0,-1 1 1,0-1-1,0 1 0,0-1 1,0 0-1,-1 1 1,0-1-1,0 0 0,0 0 1,-1 0-1,0-1 0,0 1 1,0-1-1,0 1 0,-1-1 1,0 0-1,-7 6 1,4-4-60,0-2 0,-1 1 0,1-1 0,-1 0 1,1-1-1,-1 0 0,0 0 0,-1-1 1,-15 3-1,-20-2-2445,42-3 907,2-5 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11 880,'-3'4'120,"1"0"0,-1 1 0,1-1 0,0 0 0,0 1-1,0 0 1,0-1 0,1 1 0,0 0 0,0 0 0,0 0 0,0 8-1,2 69 541,0-45-340,-1-32-288,6 156 721,-4-137-701,2 0-1,1-1 1,1 1-1,14 38 1,-5-31-42,1-1 0,2 0 1,24 32-1,-37-56-19,-5-5-17,1 0 1,-1 0 0,1 0 0,0 0-1,-1 0 1,1 0 0,0-1-1,0 1 1,-1 0 0,1 0-1,0 0 1,0-1 0,0 1 0,0-1-1,0 1 1,0 0 0,0-1-1,1 0 1,-1 1 0,0-1 0,0 0-1,0 1 1,0-1 0,0 0-1,1 0 1,1 0 0,-2 0-525,-8-17 192,0 0 0,-1 1 1,0-1-1,-2 2 0,0 0 0,0 0 0,-18-19 0,9 11 254,-24-39 0,34 47 165,1 1-1,0-1 1,1-1-1,1 1 0,1-1 1,0 0-1,1 0 1,0-1-1,2 0 1,0 1-1,0-1 0,2 0 1,2-29-1,0 38-30,0-1 1,1 1-1,-1-1 0,2 1 1,-1 0-1,1 0 0,0 1 1,1-1-1,0 1 0,0 0 1,0 0-1,1 0 0,6-5 1,5-4 181,1 1 1,1 0 0,33-19-1,-45 31-86,0 0-1,0 0 0,1 1 1,-1 0-1,1 0 0,-1 1 1,1 0-1,0 0 1,0 1-1,14 1 0,-6-1 193,-15 0-283,0 0-1,0 0 1,0 0 0,0 1-1,0-1 1,0 0 0,0 1-1,0-1 1,0 1 0,0-1-1,0 1 1,0-1 0,0 1-1,-1 0 1,1-1 0,0 1-1,0 0 1,-1 0 0,1-1-1,0 1 1,-1 0 0,1 0-1,-1 0 1,1 1 0,9 34 827,-9-26-676,-1 0 1,0 0-1,0 0 0,-1 0 1,-3 12-1,-1-10-130,0-1 1,-1 1-1,0-1 1,-1-1-1,-1 1 1,1-1-1,-2 0 0,-17 16 1,12-11-13,13-14-40,0 1 0,0-1-1,0 0 1,0 0 0,-1 0 0,1 0 0,0 0-1,0 0 1,-1 0 0,1 0 0,-1 0-1,1-1 1,-1 1 0,1-1 0,-1 1 0,1-1-1,-1 1 1,1-1 0,-1 0 0,1 0-1,-1 0 1,0 0 0,-1 0 0,1 0-2,33 0-4972,-22 0 4010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21 560,'9'12'2583,"2"12"-2026,-2 22-146,-1 0-1,-2 0 1,-3 0-1,-3 74 1,0-70-175,0-48 13,0-15-172,2-9-83,1 0 0,1 0 1,1 0-1,1 0 0,11-26 1,7-29 28,-8 26-36,-10 35-305,-1 0 0,0 1 0,-2-1 0,0-1 0,1-17 0,-14 66-1480,10-12 2050,1 0 0,6 38-1,-6-51-63,1 1-1,0-1 0,1 0 0,0 0 1,0 0-1,1 0 0,-1-1 0,1 1 0,1-1 1,8 11-1,-10-15-155,0 0-1,0 1 1,0-1 0,1 0 0,-1-1 0,0 1 0,1 0 0,-1-1-1,1 0 1,0 0 0,-1 0 0,1 0 0,7 0 0,-9-1-103,-1 1 1,1-1-1,0 0 1,0 0 0,0 0-1,0-1 1,0 1 0,0 0-1,-1-1 1,1 1-1,0-1 1,0 1 0,0-1-1,-1 0 1,1 0-1,0 0 1,-1 0 0,1 0-1,-1 0 1,1 0-1,-1-1 1,0 1 0,1-1-1,-1 1 1,0-1 0,0 1-1,0-1 1,1-3-1,12-32-1647,-8 12 929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0 560,'-3'0'73,"0"0"-1,1 0 0,-1 0 1,0 1-1,1-1 0,-1 1 1,0-1-1,1 1 1,-1 0-1,1 0 0,-1 0 1,1 1-1,-1-1 0,1 0 1,0 1-1,0 0 0,-1-1 1,1 1-1,0 0 1,1 0-1,-1 0 0,0 0 1,1 0-1,-1 1 0,1-1 1,-1 1-1,1-1 1,0 1-1,0-1 0,0 1 1,0 4-1,-9 21 166,2 1 0,2 0 0,0 0 0,2 0 0,1 1 0,1-1 0,4 42 0,-2-49-213,-1-22-31,1 1-1,0 0 1,0-1 0,0 1 0,0-1 0,0 1 0,0 0-1,0-1 1,0 1 0,0-1 0,0 1 0,0 0-1,0-1 1,0 1 0,1-1 0,-1 1 0,0-1-1,0 1 1,1 0 0,-1-1 0,0 1 0,0-1 0,1 1-1,-1-1 1,1 0 0,-1 1 0,1-1 0,-1 1-1,1-1 1,-1 0 0,1 1 0,-1-1 0,1 0-1,-1 1 1,1-1 0,-1 0 0,1 0 0,-1 0-1,1 0 1,0 1 0,-1-1 0,1 0 0,-1 0 0,1 0-1,0 0 1,-1 0 0,1-1 0,-1 1 0,1 0-1,0 0 1,-1 0 0,1 0 0,-1-1 0,1 1-1,-1 0 1,2-1 0,1-1-64,0 0-1,1 0 1,-1 0-1,0-1 1,0 1-1,-1-1 1,1 1-1,4-7 1,8-18-45,-1-1 1,-1 0 0,-1-1 0,-2 0-1,8-33 1,-16 41 185,-3 18-36,1 1 0,0-1 0,0 1 0,0 0-1,1-1 1,-1 1 0,1-1 0,-1 1 0,1 0 0,0-1 0,0 1 0,0 0 0,0-1 0,2-3 0,-2 6-16,0 1 1,0-1-1,0 0 0,0 0 0,0 1 0,0-1 1,0 0-1,-1 1 0,1-1 0,0 1 1,0-1-1,-1 1 0,1 0 0,0-1 1,-1 1-1,1 0 0,0-1 0,-1 1 1,1 0-1,-1 0 0,1 0 0,-1-1 1,0 1-1,1 0 0,-1 0 0,0 0 1,0 0-1,1 0 0,-1 1 0,10 31 308,57 436 1002,-58-391-1193,2 219-34,-11-261-276,0-35 142,0-1-1,-1 0 0,1 1 1,0-1-1,-1 0 1,1 0-1,0 1 1,-1-1-1,1 0 0,0 0 1,-1 0-1,1 0 1,-1 1-1,1-1 1,0 0-1,-1 0 0,1 0 1,-1 0-1,1 0 1,0 0-1,-1 0 1,1 0-1,-1 0 1,1 0-1,0 0 0,-1 0 1,1 0-1,0-1 1,-1 1-1,1 0 1,-1 0-1,1 0 0,0-1 1,-1 1-1,1 0 1,0 0-1,-1-1 1,1 1-1,0 0 0,0 0 1,-1-1-1,-15-9-728,11 4 453,1 0-1,-1-1 0,1 0 1,1 0-1,-6-12 1,-6-24-599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11 537 256,'-10'-59'3391,"10"-412"1707,0 470-5095,0 1 0,0 0 0,0 0-1,0 0 1,0-1 0,0 1 0,0 0-1,0 0 1,0 0 0,0-1 0,0 1 0,0 0-1,0 0 1,0 0 0,0-1 0,0 1-1,0 0 1,0 0 0,0 0 0,0-1-1,0 1 1,1 0 0,-1 0 0,0 0 0,0 0-1,0 0 1,0-1 0,0 1 0,1 0-1,-1 0 1,0 0 0,0 0 0,0 0-1,1 0 1,-1 0 0,0 0 0,0-1 0,0 1-1,1 0 1,-1 0 0,0 0 0,0 0-1,0 0 1,1 0 0,-1 0 0,0 0-1,0 0 1,0 0 0,1 1 0,12 7 71,10 15 25,3 22 188,-2 1-1,-2 2 0,30 92 0,-27-70-51,-12-28-125,-2 1 1,7 59 0,-10-53-46,-4-36-20,0-13 7,5-21 4,1 0-150,1 7-9,1 1-1,0 0 1,1 1 0,1 1-1,0 0 1,0 0 0,1 2-1,28-14 1,-23 12-314,-17 9 214,0 0 1,0 1-1,1-1 1,-1 1-1,1 0 0,-1 0 1,1 0-1,-1 1 1,1-1-1,0 1 1,5 0-1,-7 0-981,-2 6-640,-4 15-269,-13-1 95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96,'0'-27'707,"0"-144"6291,3 482-23,1 7-5642,-3-254-1251,9 66 1,-10-128-79,0 0 0,1 0-1,-1-1 1,0 1 0,1 0 0,0 0-1,-1-1 1,1 1 0,0 0 0,0-1 0,-1 1-1,1-1 1,0 1 0,1-1 0,-1 0-1,0 1 1,0-1 0,1 0 0,-1 0-1,0 0 1,1 0 0,-1 0 0,1 0-1,0 0 1,-1 0 0,1-1 0,0 1 0,-1-1-1,1 1 1,2 0 0,4-1 12,0 1 1,0-2-1,1 1 0,-1-1 1,12-2-1,17-2 36,39-6-2322,-73 12 2038,-1-2 1,1 1 0,-1 0 0,1 0-1,-1-1 1,1 1 0,-1-1 0,0 0 0,1 0-1,-1 0 1,0 0 0,0 0 0,0 0 0,0-1-1,0 1 1,0-1 0,3-2 0,-2 0-162,-1 1 1,0 0 0,0-1-1,0 0 1,0 1-1,0-1 1,-1 0 0,0 0-1,0 0 1,0 0-1,0 0 1,0-4 0,0-26-1278,-1 4 125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7 202 512,'-2'114'802,"-1"-53"-377,3 1-1,15 117 1,-14-169-409,1-1 0,1 1 1,-1-1-1,1 0 0,1 0 0,0 0 1,0 0-1,1-1 0,7 11 1,-12-19-21,0 0 0,0 0 0,0 0 1,0 1-1,0-1 0,1 0 0,-1 0 1,0 0-1,0 0 0,0 0 0,0 0 1,0 0-1,0 1 0,1-1 0,-1 0 1,0 0-1,0 0 0,0 0 0,0 0 1,1 0-1,-1 0 0,0 0 0,0 0 1,0 0-1,0 0 0,1 0 0,-1 0 1,0 0-1,0 0 0,0 0 0,0 0 1,1 0-1,-1 0 0,0 0 0,0 0 1,0 0-1,0-1 0,0 1 0,1 0 1,-1 0-1,0 0 0,0 0 0,0 0 1,0 0-1,0 0 0,0-1 0,1 1 1,-1 0-1,0 0 0,0 0 0,3-14-136,-1-20-49,-3 31 163,2-35-43,-2-1 0,-2 1 1,-10-55-1,0 37 257,2 0 1,3-1-1,3 0 0,2-102 1,3 155-163,1 1 0,-1 0 0,1 0 0,-1-1 0,1 1 0,0 0 0,0 0 1,0 0-1,1 0 0,-1 0 0,1 0 0,0 0 0,-1 1 0,1-1 0,0 0 1,1 1-1,-1 0 0,0-1 0,1 1 0,0 0 0,-1 0 0,1 0 0,0 1 0,0-1 1,0 1-1,0-1 0,0 1 0,0 0 0,0 0 0,0 1 0,1-1 0,-1 1 1,0-1-1,0 1 0,1 0 0,-1 0 0,4 1 0,-5-1-6,1 1-1,0-1 1,-1 1-1,1 0 1,-1 0-1,1 0 1,-1 0-1,0 0 1,1 0-1,-1 1 1,0-1-1,0 1 1,0 0-1,0-1 1,0 1-1,0 0 1,0 0-1,-1 0 1,1 1-1,-1-1 1,1 0-1,-1 0 1,0 1-1,0-1 1,0 1-1,0-1 1,-1 1-1,1 0 1,0 4-1,2 9 65,0 1-1,-2-1 0,0 24 0,-2-21-47,0 0 1,-2 1 0,0-1-1,-1 0 1,-1-1 0,-1 1-1,-1-1 1,0 0 0,-2 0-1,0-1 1,0 0 0,-2-1-1,0 0 1,-16 17-1,26-31-75,1-1-1,-1 1 0,0-1 0,0 0 0,0 0 0,0 0 0,0 0 0,0 0 0,-1 0 0,1 0 1,0 0-1,-1 0 0,1 0 0,0 0 0,-1-1 0,1 1 0,-1-1 0,1 1 0,-1-1 0,1 0 1,-1 1-1,1-1 0,-1 0 0,-2 0 0,3-1-42,0 0-1,0 0 1,0 0 0,0 0 0,0 0-1,0-1 1,0 1 0,0 0 0,0-1-1,1 1 1,-1 0 0,0-1-1,1 1 1,0-1 0,-1 1 0,1-1-1,0 1 1,-1-1 0,1 1 0,0-1-1,0 1 1,0-1 0,1-2-1,-1-26-621,0-5-22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1 207 528,'0'49'3907,"10"108"-2771,-11-157-1124,1 1 1,0 0 0,0 0 0,0 0 0,0-1 0,0 1 0,0 0 0,0 0 0,0 0 0,0-1 0,0 1 0,0 0 0,0 0 0,1 0 0,-1-1 0,0 1 0,1 0 0,-1-1 0,0 1 0,1 0-1,-1-1 1,1 1 0,-1 0 0,1-1 0,0 1 0,-1-1 0,1 1 0,-1-1 0,1 1 0,0-1 0,0 1 0,-1-1 0,1 0 0,1 1 0,-1-2 11,1 0 1,0-1-1,0 1 1,-1-1-1,1 1 0,-1-1 1,1 1-1,-1-1 1,0 0-1,0 0 1,1 0-1,0-2 1,111-208 84,-104 198-278,-1-1 1,0 0-1,-1 0 1,-1 0-1,0-1 0,-1 0 1,-1-1-1,-1 1 0,3-27 1,-6 42 126,0 0 1,0 1 0,0-1-1,0 0 1,0 1-1,0-1 1,0 0 0,0 0-1,-1 1 1,1-1-1,0 0 1,0 1 0,-1-1-1,1 0 1,0 1 0,-1-1-1,1 1 1,0-1-1,-1 0 1,1 1 0,-1-1-1,1 1 1,-1-1-1,1 1 1,-1 0 0,0-1-1,1 1 1,-1 0-1,1-1 1,-1 1 0,0 0-1,-1-1 1,-26 5-901,-24 24-24,45-23 929,0 0-1,1 0 0,-1 1 0,1 0 1,0 0-1,1 1 0,0-1 0,0 1 1,0 0-1,1 0 0,0 1 0,-4 8 0,7-10 102,-1-1-1,1 1 1,0 0-1,1-1 0,-1 1 1,1 0-1,1-1 0,-1 1 1,1 0-1,0-1 0,0 1 1,0 0-1,1-1 1,0 0-1,0 1 0,0-1 1,1 0-1,-1 0 0,5 5 1,7 11 353,0-1 0,1-1 0,1 0 0,1-2 0,35 30 0,-47-44-427,-1-1 0,0 0 0,0 1 0,1-1 1,-1-1-1,1 1 0,0-1 0,-1 0 0,1 0 0,0 0 0,0-1 0,0 1 0,0-1 0,-1 0 0,1-1 0,0 1 0,7-3 0,-10 1-105,0 0-1,-1 0 1,1 0-1,-1-1 1,0 1 0,1-1-1,-1 1 1,0-1-1,-1 0 1,1 1-1,0-1 1,-1 0-1,0 1 1,1-1-1,-1 0 1,-1-5-1,2 5-23,-1-29-587,0-3-45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1 368,'-2'0'85,"-1"0"-1,1 0 0,0 1 1,0-1-1,0 1 1,0-1-1,0 1 1,0 0-1,0 0 1,0 0-1,1 0 0,-1 0 1,0 0-1,0 0 1,1 1-1,-1-1 1,1 1-1,-1-1 1,0 2-1,-2 2 38,1 0-1,0 1 1,0-1-1,0 0 1,1 1-1,-4 10 1,2 0 43,1 0 0,0 1 0,1-1-1,0 21 1,2-23-84,-1 0-24,1 0-1,0 1 0,2-1 1,3 19-1,-5-32-61,1 1 0,-1 0-1,1 0 1,-1-1 0,1 1 0,0 0 0,0-1 0,0 1-1,0-1 1,0 1 0,0-1 0,0 1 0,1-1-1,-1 0 1,0 0 0,1 1 0,2 0 0,-3-1-13,1-1 0,0 0 1,0 1-1,0-1 0,-1 0 1,1 0-1,0 0 0,0 0 0,0-1 1,-1 1-1,1 0 0,0-1 1,0 1-1,-1-1 0,1 0 1,0 1-1,-1-1 0,1 0 0,0 0 1,-1 0-1,3-2 0,0-1-33,1 0-1,-1 0 1,1 0-1,-1-1 1,0 1-1,-1-1 1,1 0-1,-1 0 0,0-1 1,4-8-1,21-66-95,-4 13 216,-24 65-52,1 1 0,-1-1 0,1 1 1,0-1-1,-1 1 0,1-1 0,0 1 1,0 0-1,0 0 0,0-1 0,0 1 0,0 0 1,0 0-1,0 0 0,1 0 0,-1 0 1,0 0-1,1 0 0,-1 1 0,2-2 1,-2 2 1,0 1 1,0-1 0,0 0 0,0 1 0,-1-1 0,1 1 0,0-1 0,0 1 0,0-1 0,-1 1 0,1 0 0,0-1 0,-1 1 0,1 0 0,0 0 0,-1-1 0,1 1-1,-1 0 1,0 0 0,1 0 0,-1 0 0,1-1 0,-1 3 0,5 11 149,-1 0 0,4 29 0,-1 5-47,99 574 188,-100-592 25,-1 0 1,-1 1-1,-2 0 0,-1-1 0,-5 56 1,4-83-297,0 1-1,-1-1 1,1 0 0,-1 1 0,0-1 0,0 0 0,0 0 0,0 0-1,-1 1 1,1-1 0,-1 0 0,1-1 0,-1 1 0,0 0-1,-1 0 1,1-1 0,0 0 0,-1 1 0,1-1 0,-1 0 0,1 0-1,-1 0 1,0 0 0,0-1 0,0 1 0,0-1 0,0 0 0,-1 0-1,1 0 1,0 0 0,-1 0 0,1-1 0,0 1 0,-6-1-1,3-1-105,1 0-1,-1 0 0,1-1 0,-1 1 0,1-1 1,-1 0-1,1-1 0,0 0 0,0 1 0,0-1 1,1-1-1,-1 1 0,1-1 0,0 0 1,0 0-1,0 0 0,0 0 0,1-1 0,-1 0 1,-2-5-1,0-3-255,1 0 1,0 0-1,1-1 0,0 0 1,1 1-1,0-1 1,2 0-1,-1-1 1,2 1-1,1-18 0,-1-40-789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55 114 464,'-8'-7'196,"2"1"389,0 0 0,0-1-1,0 1 1,1-1-1,-9-14 1,14 20-496,-1-1 1,1 1-1,-1 0 1,1 0-1,0-1 0,-1 1 1,1 0-1,0-1 1,0 1-1,0 0 0,0-1 1,0 1-1,0 0 1,0-1-1,1 1 1,-1 0-1,0-1 0,2-1 1,-1 1-71,0 1 0,0-1 1,1 1-1,-1-1 0,1 1 1,-1-1-1,1 1 0,0 0 0,-1 0 1,1 0-1,0 0 0,0 0 1,0 0-1,0 0 0,0 1 1,2-1-1,-1 0-4,0-1 1,0 2-1,0-1 0,0 0 1,0 1-1,0-1 0,0 1 1,0 0-1,0 0 1,0 0-1,0 0 0,0 0 1,0 1-1,0 0 0,0-1 1,0 1-1,0 0 1,3 2-1,-4-1 20,1 1 0,-1-1 0,0 1 0,0 0 0,0-1 0,0 1 0,0 0 1,-1 0-1,1 0 0,-1 1 0,0-1 0,0 0 0,0 0 0,0 1 0,0-1 0,0 6 0,4 76 520,-5-64-446,1 0 0,1 0 0,5 25 0,-6-39-99,1 0 0,1 0 0,-1-1 0,1 1 0,0-1 0,1 0 0,-1 0 0,1 0 0,1 0 0,-1-1 0,1 0 0,0 1 0,9 7 0,-9-11-79,-1 0 0,1 0 0,0-1 0,0 1 0,-1-1 0,1 0 0,0 0 0,0-1 0,0 1 0,0-1 0,0 0 0,9-2 0,-8 2-833,0-1 1,0 0-1,0 0 1,0-1-1,10-3 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1 432,'-8'162'1681,"8"-100"-1318,2 1 1,4-1-1,2 0 0,23 87 1,115 314 433,-139-449-1042,-18-41-86,-10-17 196,1 0-1,3-1 1,-22-87 0,34 108 137,1 1 1,2-1-1,0-1 1,1 1-1,2 0 1,0 0-1,1 0 1,9-34-1,-9 46 8,1 0 0,1 0 1,0 1-1,0 0 0,1 0 0,0 0 0,1 1 1,0-1-1,1 1 0,0 1 0,1-1 0,0 1 1,0 1-1,1-1 0,0 1 0,1 1 0,-1 0 1,19-10-1,-25 16 4,0-1-1,-1 1 1,1 0 0,1-1 0,-1 2 0,0-1 0,0 0-1,0 1 1,0-1 0,1 1 0,-1 0 0,0 0 0,0 0 0,0 0-1,1 1 1,-1-1 0,0 1 0,4 1 0,-5 0-3,1-1 1,-1 1 0,1 0-1,-1-1 1,0 1 0,0 0 0,0 0-1,0 1 1,0-1 0,0 0-1,-1 1 1,1-1 0,-1 1-1,0-1 1,0 1 0,2 4-1,-1 1 1,0 0-1,-1 0 0,0 1 0,0-1 1,0 0-1,-1 0 0,-1 1 1,1-1-1,-1 0 0,-1 0 0,1 1 1,-6 13-1,0-7-15,0 0 0,-1 0 0,0-1 0,-1 0 0,-1 0-1,0-1 1,-1 0 0,-1-1 0,0-1 0,0 1 0,-1-2 0,-26 17 0,34-25-21,0 0 0,-1 0 0,1 0 1,-1-1-1,0 0 0,1 0 0,-1 0 1,0-1-1,0 0 0,-7-1 1,1 1-115,10 0-35,2-25-855,0 9 447,0 0-50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2 276 752,'-1'-12'399,"0"-3"1089,4 23-205,6 30-366,30 72 0,0 1-777,-38-106-125,6 15 49,-2 1 0,-1-1 1,0 1-1,1 30 0,-7-51-44,1 0 1,-1 0-1,1 0 0,0 0 1,-1-1-1,1 1 0,0 0 1,-1-1-1,1 1 0,0-1 1,-1 1-1,1-1 0,0 1 0,0-1 1,0 0-1,0 0 0,-2-1 1,1-1 15,-1 0 0,1 0 1,1-1-1,-1 1 0,0-1 1,1 1-1,0-1 0,-1 0 0,2 1 1,-1-1-1,0-6 0,-3-43 244,4 36-241,0 1-1,2-1 1,-1 1 0,2 0 0,0 0 0,1 0 0,1 0-1,13-29 1,4-3 19,54-84-1,-60 109-512,-1-1 1,-1 0-1,-1-1 0,15-39 1,-28 63 375,0 0-1,1 0 1,-1 0 0,0 1 0,0-1 0,0 0-1,0 0 1,0 0 0,0 0 0,0 0 0,0 0-1,0 1 1,0-1 0,0 0 0,0 0 0,-1 0-1,1 0 1,0 1 0,-1-1 0,1 0 0,0 0 0,-1 0-1,1 1 1,-1-1 0,1 0 0,-1 1 0,0-1-1,1 1 1,-1-1 0,0 0 0,1 1 0,-3-1-1,2 0-4,0 1-1,-1-1 0,1 1 0,0 0 0,-1 0 1,1-1-1,-1 1 0,1 0 0,0 0 0,-1 1 1,1-1-1,-1 0 0,1 0 0,0 1 1,-1-1-1,1 1 0,0-1 0,-1 1 0,1-1 1,-2 3-1,-12 14-961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0 432,'28'41'910,"-26"-35"-695,1 0 0,0-1 0,1 0 0,-1 0 0,1 0 0,0 0 0,0 0 0,1-1 0,-1 0-1,1 0 1,0 0 0,0 0 0,0-1 0,1 0 0,7 4 0,-7-5-89,-1-1 0,0 0 0,1 1 0,-1-2 0,1 1 0,-1-1 0,1 1 1,-1-2-1,7 0 0,-10 1-185,-1 0 0,1-1 1,0 1-1,-1-1 0,1 0 1,-1 0-1,1 1 0,-1-1 1,1 0-1,-1 0 0,1 0 1,-1-1-1,0 1 0,0 0 1,0 0-1,1-1 0,-1 1 1,0-1-1,-1 1 0,1-1 1,0 1-1,0-1 0,-1 1 1,1-1-1,-1 0 1,1 1-1,-1-1 0,0 0 1,0 0-1,1 1 0,-1-1 1,-1-3-1,1-42-1870,0 22 985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37 320,'0'-7'-60,"-1"6"236,1-1 0,0 0 0,0 1-1,0-1 1,0 1 0,0-1 0,0 0 0,1 1 0,-1-1-1,0 1 1,1-1 0,0 0 0,0-2 0,1 3-7,0 1 0,0-1 0,-1 0 0,1 1 1,0-1-1,0 1 0,0 0 0,0-1 0,-1 1 1,1 0-1,0 0 0,0 0 0,2 1 0,-2-1-134,-1 1-1,1-1 1,-1 1 0,1-1-1,-1 1 1,1-1-1,-1 1 1,0 0 0,1 0-1,-1 0 1,0 0-1,0 0 1,1 0-1,-1 0 1,0 0 0,0 1-1,0-1 1,-1 0-1,1 1 1,0-1-1,0 0 1,-1 1 0,1-1-1,0 4 1,13 46 372,-9-33-345,41 125 80,-41-128-134,1 0-1,0 0 1,15 24 0,6 16-58,-26-54 50,-1 1 0,1-1 0,0 1 0,-1-1-1,1 1 1,0-1 0,0 0 0,0 1 0,0-1 0,0 0 0,0 0 0,0 0 0,0 0 0,1 0-1,-1 0 1,0 0 0,1 0 0,-1 0 0,0 0 0,1-1 0,-1 1 0,1-1 0,0 1-1,1 0 1,-2-1 8,-1-2-58,-1 0 38,0 0-1,1 1 0,-1-1 1,0 0-1,0 1 1,0-1-1,0 1 0,0-1 1,0 1-1,-1-1 0,1 1 1,0 0-1,-1 0 1,1 0-1,-2-2 0,-3-2-9,-14-17 0,2 3 13,2 0-1,0 0 1,-25-44 0,37 52-66,1-1 1,0 0 0,1 0-1,0 0 1,1 0 0,1 0-1,0 0 1,2-20 0,-1-6-356,14-4-3089,-15 41 2910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1 400,'-4'0'123,"0"-1"0,0 2 0,0-1-1,0 0 1,0 1 0,0 0 0,0-1 0,0 2 0,1-1-1,-1 0 1,0 1 0,1 0 0,-1 0 0,1 0-1,0 0 1,0 0 0,-1 1 0,1-1 0,1 1 0,-1 0-1,0 0 1,1 0 0,-1 0 0,1 0 0,0 1-1,0-1 1,-2 6 0,-4 6 142,0 1-1,0-1 1,2 2-1,0-1 1,0 1-1,2-1 1,0 1-1,1 1 1,1-1-1,1 0 1,0 1-1,1-1 1,3 21-1,-4-36-266,1-1 0,0 1 0,0-1 0,0 1 0,0-1 0,0 0-1,0 1 1,1-1 0,-1 1 0,0-1 0,1 1 0,-1-1 0,1 1 0,0-1 0,-1 0-1,1 1 1,0-1 0,0 0 0,0 0 0,-1 0 0,1 0 0,1 0 0,-1 0 0,0 0 0,0 0-1,0 0 1,0 0 0,1 0 0,-1-1 0,0 1 0,1 0 0,-1-1 0,1 1 0,-1-1 0,1 0-1,-1 1 1,0-1 0,1 0 0,-1 0 0,1 0 0,-1 0 0,1 0 0,-1 0 0,1-1 0,-1 1-1,1 0 1,-1-1 0,2 0 0,4-2-101,0 0-1,-1 0 0,0 0 1,0-1-1,0 0 1,0-1-1,0 1 1,8-10-1,-7 6-6,0 0 0,-1-1 1,1 0-1,-2 0 0,1-1 0,-1 0 0,-1 1 1,0-2-1,0 1 0,4-22 0,-4 2 206,-1 0-1,-2-49 1,-1 63 62,0 14 138,0 8-170,0 0 0,0-1 1,0 1-1,1-1 0,0 1 0,3 9 0,45 167 368,19 91 71,-55-191-130,-3 1 0,-2 90 0,-8-171-544,-32-3-1684,28-1 1578,1 0 0,-1 0-1,0 0 1,1-1 0,-1 1 0,1-1 0,-1 0 0,1 0 0,0 0 0,0 0 0,1 0 0,-1-1 0,1 1 0,0-1-1,0 0 1,0 0 0,0 1 0,0-1 0,1-1 0,-2-4 0,2-21-892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2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37 276 640,'0'-4'137,"-1"0"-1,0 0 0,0 0 1,0 0-1,0 0 1,-1 0-1,1 0 1,-1 0-1,0 1 0,-3-5 1,2 4 51,1 1 1,0-1-1,0 0 1,0 0 0,0 0-1,1 0 1,0 0-1,0 0 1,0-1 0,-1-5-1,2 1-7,-1 0 0,1 0 0,1 0 0,-1 0 0,2 0 0,-1 0 0,1 1 0,1-1 0,-1 0 0,1 1 0,1 0 0,0-1 0,0 2 0,0-1 0,1 0 0,0 1 0,12-13 0,-16 19-159,0 0 1,0-1-1,0 1 0,0 0 1,1 0-1,-1 0 1,0 0-1,1 1 1,-1-1-1,0 0 0,1 0 1,-1 1-1,1-1 1,-1 1-1,1-1 1,-1 1-1,1 0 0,-1 0 1,1 0-1,-1 0 1,1 0-1,0 0 1,-1 0-1,4 1 0,-4 0 35,1 0 0,-1 0 0,1 0 0,-1 1 0,1-1 0,-1 1 0,0-1 0,0 1 0,0-1 0,0 1 0,0 0 0,0 0 0,0-1-1,0 1 1,-1 0 0,2 3 0,1 9 396,-1 1 0,0-1 0,0 28 0,-3-14 24,5 77 826,-2-95-1249,-1 0 1,2-1-1,-1 1 1,1 0-1,1-1 1,0 1-1,0-1 1,8 11-1,-11-18-51,0-1 1,0 0-1,0 1 0,0-1 0,1 0 0,-1 0 0,0 0 0,1 0 1,-1 0-1,1 0 0,-1 0 0,1 0 0,0 0 0,-1-1 0,1 1 1,0-1-1,-1 1 0,1-1 0,0 0 0,0 0 0,-1 0 0,1 0 1,0 0-1,0 0 0,0 0 0,-1 0 0,1-1 0,0 1 0,-1-1 1,1 1-1,0-1 0,1-1 0,2 0-100,0 0 0,0-1 1,-1 0-1,1 0 0,-1 0 0,0 0 0,0-1 1,0 0-1,4-5 0,33-61-2418,-24 38-260,-16 30 1558,-1 23-2161,0 0 2357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1 231 528,'0'-18'464,"17"8"-79,-3-19-33,3 8 64,0 3 0,18-3-16,0-7 1,-1 10-145,-10-3-96,1 3-80,2 7-64,-2 4-16,-8 7-32,0-10-272,1 10-241,-1 0-143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474 165 592,'0'-15'194,"1"3"193,-1 0-1,0 0 0,-1-1 1,-1 1-1,-5-22 0,5 31-255,1-1 1,-1 1-1,1 0 0,-1 0 1,0 0-1,0 0 0,0 1 0,0-1 1,-1 0-1,1 1 0,-1-1 1,0 1-1,1 0 0,-1 0 0,0 0 1,0 1-1,-1-1 0,1 0 1,0 1-1,0 0 0,-1 0 1,1 0-1,-1 0 0,1 1 0,-6-1 1,3 0 11,0 1 1,0 0 0,-1 1-1,1-1 1,0 1-1,0 0 1,-1 0 0,1 1-1,0 0 1,1 0-1,-1 1 1,-6 2 0,1 2 37,0 0 0,0 0-1,1 1 1,0 1 0,-12 13 0,-3 7 96,2 1-1,1 1 0,-18 33 1,19-27-42,1 1 0,2 0 0,-18 58 0,29-75-180,2 1-1,0 0 1,2-1 0,0 1-1,1 0 1,2 0 0,0 1-1,4 29 1,-2-44-84,-1 0-1,1 0 1,1 0-1,-1 0 0,1-1 1,1 1-1,-1-1 1,1 0-1,1 0 1,-1-1-1,1 1 1,0-1-1,1 0 1,-1 0-1,1 0 0,1-1 1,-1 0-1,1 0 1,-1-1-1,1 0 1,0 0-1,1-1 1,-1 1-1,1-2 1,0 1-1,-1-1 0,16 3 1,-4-3-477,0 0-1,-1-1 1,1 0 0,0-2 0,-1 0 0,1-2-1,0 1 1,-1-2 0,0-1 0,0 0 0,18-9-1,-13 4-153,0-1 0,-1-1 0,0-1 0,22-18 0,-9 0-170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21 640,'16'-19'1414,"-15"18"-568,-1 5 130,-2 108 2863,4 137-2470,-2-247-1520,0 1-1,0-1 0,0 0 1,1 1-1,-1-1 0,0 0 1,1 0-1,0 1 1,-1-1-1,1 0 0,0 0 1,0 0-1,0 0 1,1 0-1,-1 0 0,0 0 1,1 0-1,-1-1 1,1 1-1,0 0 0,-1-1 1,1 1-1,0-1 0,0 0 1,0 1-1,0-1 1,0 0-1,0 0 0,0-1 1,0 1-1,1 0 1,-1-1-1,0 1 0,5-1 1,13 0-1290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0 587 400,'16'-16'1156,"-16"16"-1117,1 0 0,-1 1-1,1-1 1,-1 0 0,0 0 0,1 0-1,-1 1 1,0-1 0,1 0-1,-1 0 1,0 1 0,0-1-1,1 0 1,-1 1 0,0-1-1,0 0 1,1 1 0,-1-1 0,0 0-1,0 1 1,0-1 0,0 0-1,1 1 1,-1-1 0,0 1-1,0-1 1,0 0 0,0 1 0,0-1-1,0 1 1,-1 51 1656,0-36-1595,1 10 283,0-1-1,2 0 0,1 0 0,1 0 1,12 45-1,-13-63-337,-1-1 0,1 1-1,0-1 1,1 1 0,-1-1 0,1 0-1,0 0 1,1-1 0,0 1 0,-1-1-1,2 0 1,-1 0 0,1-1 0,-1 1 0,1-1-1,0-1 1,1 1 0,-1-1 0,1 0-1,-1 0 1,1-1 0,0 0 0,0 0-1,0-1 1,10 2 0,3-2-28,-1 0-1,0-1 1,1-1-1,-1-1 1,0-1-1,0 0 1,0-1-1,0-1 1,-1-1-1,35-16 1,-43 17-42,-1 0 0,1-1 0,-1 0 0,0-1 0,0 0 0,-1 0 0,0 0 1,0-1-1,-1-1 0,0 1 0,-1-1 0,1 0 0,-2-1 0,1 1 0,-1-1 0,-1 0 0,0-1 0,0 1 0,-1-1 0,3-17 1,-4 8-9,-1-1 0,0 1 1,-2 0-1,0 0 0,-1 0 1,-2 0-1,0 0 0,0 0 1,-9-20-1,-10-15 22,-50-90 0,41 86-67,-28-70 0,57 121-137,0-1 0,1 1 1,0-1-1,-2-14 0,4 21 91,0 0 0,-1 0 1,1 0-1,0 0 0,0 1 0,1-1 1,-1 0-1,0 0 0,0 0 0,1 0 1,-1 0-1,1 0 0,0 1 0,0-1 1,-1 0-1,1 1 0,0-1 1,1 0-1,-1 1 0,0-1 0,0 1 1,1 0-1,-1-1 0,0 1 0,1 0 1,2-2-1,24-8-991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1088,'-10'21'1041,"-5"10"31,-6 10-239,6 10-209,-2 6-160,7 6-176,10-6-159,0-6-33,0-6-32,0-3-64,0-6-224,10-11-369,11-10-447,0-15-177,0 0-1360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1 912,'-23'15'383,"1"0"0,0 2 0,1 1-1,1 0 1,1 2 0,0 0 0,2 1-1,0 0 1,1 2 0,2 0 0,0 1-1,1 0 1,2 1 0,1 0-1,0 1 1,2 0 0,-6 35 0,10-42-314,1 1 0,0 1 1,2-1-1,1 0 0,0 0 1,1 1-1,2-1 0,0 0 1,1 0-1,0-1 0,2 1 1,0-1-1,2 0 0,0-1 1,1 1-1,1-2 0,0 1 1,1-1-1,1-1 0,1 0 1,0-1-1,1 0 0,31 24 1,-36-33-173,-1 0 1,1-1-1,0 0 1,1-1-1,0 0 1,-1 0 0,1-1-1,0 0 1,17 2-1,-14-3-337,0-1-1,0-1 1,0 0 0,-1 0-1,1-2 1,0 1-1,0-2 1,-1 0 0,1 0-1,-1-1 1,0-1-1,16-7 1,17-17-2260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32 268 464,'-5'-7'254,"2"4"-93,1-1 1,-1 0 0,0 0 0,1 0 0,0 0 0,0 0 0,0 0 0,1 0 0,-1-1 0,1 1 0,0 0 0,0-1-1,0 0 1,1 1 0,0-9 0,0 7-139,0 0-1,0 0 1,1 0-1,0 0 1,0 1-1,1-1 1,0 0-1,0 1 1,0-1-1,0 1 1,1 0-1,0 0 1,5-7-1,-2 5-1,1 0 0,0 0 0,0 0 0,1 1 0,0 0 0,0 1 0,13-8 0,-7 6 4,0 1 0,1 0 0,0 1 0,0 0 0,0 1-1,0 1 1,1 0 0,27 0 0,-42 3-8,0 0-1,0 0 1,0 0-1,0 1 1,0-1-1,1 0 1,-1 1-1,0-1 1,0 1 0,0-1-1,0 1 1,0-1-1,0 1 1,-1 0-1,1 0 1,0-1-1,0 1 1,0 0-1,-1 0 1,1 0-1,0 0 1,-1 0 0,1 0-1,-1 0 1,1 0-1,-1 0 1,1 0-1,-1 0 1,0 0-1,0 0 1,1 0-1,-1 2 1,1 45 736,-2-33-432,0 6 59,-2-1 0,0 1 0,-1-1 1,-2 0-1,-7 20 0,5-16 128,1 0-1,-7 48 1,10-24-110,2-1 0,4 51-1,-1-80-341,2 0 0,-1-1-1,2 1 1,1-1 0,0 0-1,1 0 1,0 0-1,16 26 1,-20-39-53,1 0-1,-1 0 1,1 0-1,1-1 1,-1 1 0,0-1-1,1 1 1,0-1-1,-1 0 1,1-1-1,1 1 1,-1-1-1,0 0 1,0 0 0,1 0-1,-1 0 1,1-1-1,6 2 1,-2-3-30,-1 1 0,0-1 0,0-1 1,0 1-1,0-1 0,0-1 0,0 1 0,0-1 1,0-1-1,8-3 0,8-5-503,0-2 1,-1 0 0,0-2-1,-1 0 1,31-29-1,-41 32-264,0 0 0,-1-1 0,-1 0 0,-1-1-1,15-26 1,-12 15-486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93 336,'1'-8'289,"-1"-28"440,0 35-652,0 0 1,0 0-1,0 0 0,0 1 1,0-1-1,0 0 0,0 0 1,0 0-1,0 0 0,0 1 1,-1-1-1,1 0 0,0 0 1,0 0-1,-1 1 0,1-1 0,-1 0 1,1 1-1,-1-1 0,1 0 1,-1 1-1,1-1 0,-1 0 1,0 1-1,1-1 0,-1 1 1,0-1-1,1 1 0,-2-1 1,1 2-4,0 0 0,0 0 0,1-1 0,-1 1 0,0 0 0,0 0 0,1 0 0,-1 0 0,1 0 0,-1 1 1,1-1-1,-1 0 0,1 0 0,0 0 0,-1 0 0,1 0 0,0 1 0,0-1 0,0 0 0,0 0 0,0 0 0,0 1 1,0 0-1,1 48 1140,-1-34-767,1 13-95,0-1 1,2 0 0,2 0 0,0 0 0,10 30-1,-9-41-297,0 0-1,2 0 0,0 0 1,0-1-1,1 0 0,1-1 1,1 0-1,0-1 0,15 15 0,-22-25-51,-1-1 0,1 1-1,0-1 1,0 0-1,0 0 1,0 0-1,1-1 1,-1 0-1,1 0 1,0 0-1,-1 0 1,1 0-1,0-1 1,0 0-1,0 0 1,0-1-1,0 1 1,0-1-1,7 0 1,-5-2-75,-1 1 0,0-1-1,1 0 1,-1-1 0,0 1 0,-1-1 0,1-1 0,0 1 0,-1-1 0,1 0-1,-1 0 1,-1 0 0,7-7 0,0-1-153,-1 0 0,-1-1 0,0-1 0,0 1 0,-2-1 0,1-1 0,-2 1-1,0-1 1,-1 0 0,0-1 0,3-25 0,-4 2-333,-2-52-1,-2 76 292,-1-1 1,-1 1-1,-1 0 1,0 0-1,-1 0 1,-8-20-1,2 15-501,-1 9-120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96 976,'-18'-14'406,"-1"1"-1,0 1 0,-1 1 0,0 0 0,-30-11 0,42 20-260,1-1 0,-1 1 0,0 0 0,0 1 0,0 0 0,0 0 0,0 1 0,-1 0 0,1 0 0,0 1 1,0 0-1,0 1 0,0-1 0,1 2 0,-1-1 0,0 1 0,1 0 0,-12 7 0,4 0 46,0 2 0,1-1 0,1 2 1,0 0-1,1 0 0,1 1 0,0 1 0,0 0 1,2 0-1,0 1 0,0 0 0,2 1 0,0 0 1,1 0-1,-7 29 0,6-15-75,2-1 1,1 0-1,1 1 0,2 0 0,0-1 1,3 1-1,0 0 0,11 46 1,-7-51-89,2-1 0,1 0 0,0-1 0,2 0 0,1 0 0,1-1 0,1-1 0,1 0 0,29 33 0,-35-44-272,1-1 0,1 0 0,0-1-1,0 0 1,1 0 0,0-1 0,0-1 0,1 0 0,0-1 0,0 0 0,1-1 0,-1 0-1,1-1 1,0-1 0,0 0 0,1-1 0,-1 0 0,1-2 0,15 0 0,40-12-1760,-1-10 198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67 180 800,'-2'0'37,"0"1"1,0-1-1,0 1 0,-1 0 0,1-1 0,0 1 0,0 0 0,0 0 0,1 0 0,-1 0 0,0 1 1,0-1-1,0 0 0,1 1 0,-1-1 0,1 1 0,-1 0 0,1-1 0,0 1 0,0 0 0,0 0 1,0 0-1,0 0 0,0 0 0,0 0 0,0 0 0,0 4 0,-3 8 95,1 0 0,0 0 0,0 15 0,2-18-7,-4 22 276,2 0 0,2 1 0,1-1 0,2 1-1,6 38 1,-4-56-307,-1 0 0,2 0-1,0-1 1,1 0 0,1 0-1,0-1 1,1 0 0,1 0-1,0 0 1,0-1 0,2-1-1,20 21 1,-25-28-90,-1 0 1,1 0-1,0 0 1,0-1-1,1 0 1,-1 0-1,1 0 1,0-1 0,0 0-1,0-1 1,1 0-1,-1 0 1,1 0-1,-1-1 1,1 0-1,-1 0 1,1-1-1,-1 0 1,1 0-1,0-1 1,-1 0-1,1-1 1,-1 1-1,0-1 1,1-1 0,-1 1-1,0-1 1,0-1-1,-1 1 1,1-1-1,-1 0 1,7-5-1,4-7 12,0 0 0,-2-1-1,1 0 1,-2-2 0,-1 1 0,0-2-1,-1 0 1,-1 0 0,-1-1-1,-1 0 1,-1-1 0,-1 0 0,9-43-1,-5-12-879,-3 0-1,-4-141 0,-5 150-939,1 58-234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1 106 960,'0'-5'202,"0"0"-1,0-1 0,0 1 1,1 0-1,0 0 0,0-1 1,1 1-1,-1 0 0,1 0 0,0 0 1,5-8-1,-5 10-137,1 0-1,-1 1 1,1-1-1,-1 1 1,1 0-1,0 0 1,0 0 0,0 0-1,0 1 1,0-1-1,0 1 1,0-1-1,0 1 1,1 0 0,-1 1-1,1-1 1,-1 0-1,0 1 1,6 0-1,12-2 192,61-1 287,-77 3-517,-1 0 0,1 0-1,0 1 1,-1 0-1,1-1 1,-1 2 0,1-1-1,-1 0 1,0 1 0,1 0-1,-1 0 1,0 0 0,4 3-1,-6-3-14,-1 0 0,1 0 0,-1-1 0,0 1-1,1 0 1,-1 0 0,0 0 0,0 1 0,-1-1-1,1 0 1,0 0 0,-1 0 0,1 1 0,-1-1-1,0 0 1,0 1 0,0-1 0,0 0 0,0 1-1,0-1 1,0 0 0,-1 1 0,1-1 0,-1 0-1,0 0 1,0 0 0,0 1 0,0-1 0,0 0-1,0 0 1,0 0 0,-3 2 0,-1 3 43,-1 1 0,0-1-1,0-1 1,-1 1 0,0-1 0,-13 9 0,-102 59 526,122-74-579,0 0 1,0 0-1,0 0 1,-1 0-1,1 0 0,0 0 1,0 0-1,0 0 1,-1 1-1,1-1 1,0 0-1,0 0 0,0 0 1,0 0-1,-1 0 1,1 1-1,0-1 1,0 0-1,0 0 1,0 0-1,0 1 0,0-1 1,0 0-1,-1 0 1,1 0-1,0 1 1,0-1-1,0 0 0,0 0 1,0 0-1,0 1 1,0-1-1,0 0 1,0 0-1,0 1 0,0-1 1,0 0-1,0 0 1,1 0-1,-1 1 1,0-1-1,0 0 0,10 7 36,13 0 14,38 1-10,22 6 32,-47-4-74,-13-5 38,0 1-1,-1 2 1,0 0 0,0 1-1,26 15 1,-43-21-9,-1 0 0,0 0 0,0 0 0,0 1 0,0-1 0,-1 1 0,1 0 0,-1 0 0,0 0 0,0 1 0,-1-1 0,1 1 0,-1 0 0,0-1 0,0 1 0,0 0 0,-1 0 0,0 0 0,0 0 0,0 0 0,0 1 0,-1-1 0,0 0 0,0 0 0,0 0 0,-1 0 0,0 1 0,0-1 0,-3 9 0,-4 3 40,0 0 0,-1-1 0,-1 1 1,-1-2-1,0 0 0,-1 0 0,0-1 1,-19 17-1,1 1 35,13-14-598,0 0-1,-2 0 1,-27 19 0,44-35-1244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75 608,'-76'126'1625,"75"-126"-1606,1 0 1,0 0-1,0 1 0,0-1 1,0 0-1,0 0 1,-1 1-1,1-1 0,0 0 1,0 1-1,0-1 0,0 0 1,0 0-1,0 1 0,0-1 1,0 0-1,0 1 1,0-1-1,0 0 0,0 0 1,0 1-1,0-1 0,0 0 1,1 0-1,-1 1 0,0-1 1,0 0-1,0 0 1,0 1-1,0-1 0,1 0 1,-1 0-1,0 1 0,0-1 1,0 0-1,1 0 0,-1 0 1,0 0-1,0 1 1,1-1-1,-1 0 0,0 0 1,0 0-1,1 0 0,-1 0 1,0 0-1,1 0 0,-1 0 1,0 0-1,0 0 1,1 0-1,-1 0 0,0 0 1,1 0-1,-1 0 0,0 0 1,0 0-1,1 0 0,-1 0 1,0 0-1,0 0 1,1 0-1,-1 0 0,0-1 1,0 1-1,1 0 0,-1 0 1,0 0-1,0-1 0,24-5 547,112-55 1440,-96 43-1824,28-10-92,-55 25-440,0 0 0,0-1 0,-1 0-1,1-1 1,-1 0 0,0-1 0,-1-1 0,1 0-1,-1 0 1,13-12 0,-7-6-885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3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41 125 128,'-9'-9'370,"7"8"-291,0-1 1,0 1-1,0-1 1,1 0 0,-1 0-1,1 1 1,-1-1-1,1 0 1,-1 0 0,1-1-1,0 1 1,0 0-1,0 0 1,-1-5-1,-6-75 2875,26 194 751,21 523 800,7 62-2825,338 1600-808,-381-2283-870,449 2161-562,-236-774 445,-72 3 20,-123-969 87,-36 438 0,-26 362-195,45-1078 163,7 0 0,36 181-1,111 297-2036,-147-600 824,-1 0 0,-1 1 0,-2-1 0,-2 2 0,-1-1 0,-2 0 0,-5 63 0,-5-62-881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4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215 499 400,'-15'-5'689,"-1"1"1,0 0-1,0 1 0,-1 1 1,1 0-1,0 1 0,-18 1 1,33 0-250,-19 33-240,7 13 65,2 1 0,2 1 1,2-1-1,-1 81 0,9-128-254,-1 0 0,0 0 0,0 1 0,1-1 0,-1 0 0,0 0 0,1 0 0,-1 0 0,1 1 0,-1-1 0,0 0 0,1 0 0,-1 0 0,0 0 0,1 0 0,-1 0 0,1 0 0,-1 0 0,0 0 0,1 0 0,-1 0 0,1 0 0,-1 0 0,0 0 0,1-1 0,-1 1 0,0 0 0,1 0 0,-1 0 0,0-1 0,1 1 0,0 0 0,11-8 100,0 0-1,-1-1 1,1 0 0,-2-1 0,1 0 0,13-17 0,8-7-23,379-360-80,-124 145-3553,-203 180 1592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4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41 793 800,'0'34'1334,"0"-32"-867,-10 7 2684,9-9-2939,0 0 0,-1 0-1,1 0 1,0 0 0,-1 0 0,1 0 0,0 0 0,-1 0-1,1 1 1,0-1 0,0 0 0,-1 1 0,1-1 0,0 1-1,0 0 1,0-1 0,0 1 0,0 0 0,0-1 0,0 1-1,-2 1 1,1 26-473,2-11 493,0-12-229,1 1 0,-1-1 0,1 0 0,0 0 0,0 0-1,0 0 1,1 0 0,-1 0 0,1 0 0,1-1 0,-1 1-1,1-1 1,-1 1 0,1-1 0,7 7 0,-8-8 7,1-1-1,0 0 1,0 1 0,0-1 0,1-1-1,-1 1 1,0 0 0,1-1 0,-1 1 0,1-1-1,-1 0 1,1 0 0,0-1 0,-1 1 0,1-1-1,0 0 1,-1 0 0,1 0 0,0 0-1,-1-1 1,1 1 0,0-1 0,5-2 0,6-2 1,0-2 1,0 0 0,-1-1-1,0 0 1,0-1 0,19-16 0,78-77 32,-72 65-32,343-371-31,-298 314 12,6 1-198,-51 56-1639,-3-2 0,34-45 1,-53 52-380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4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64,'8'-5'4343,"-1"17"-4447,16 42 531,-3 2-1,-2 0 0,-2 1 1,10 77-1,-11-34 30,-9-49 120,19 70 1,-25-120-556,0-1 1,0 1 0,0-1-1,0 1 1,0-1 0,0 1 0,0 0-1,0-1 1,0 1 0,1-1-1,-1 1 1,0-1 0,0 1-1,0-1 1,1 1 0,-1-1 0,0 1-1,1-1 1,-1 1 0,0-1-1,1 1 1,-1-1 0,1 0-1,-1 1 1,0-1 0,1 1 0,-1-1-1,1 0 1,-1 0 0,1 1-1,-1-1 1,1 0 0,0 0-1,-1 0 1,1 1 0,-1-1 0,1 0-1,-1 0 1,1 0 0,0 0-1,-1 0 1,1 0 0,-1 0 0,1 0-1,-1-1 1,1 1 0,-1 0-1,1 0 1,0 0 0,-1-1-1,1 1 1,-1 0 0,1 0 0,-1-1-1,0 1 1,1 0 0,-1-1-1,1 1 1,-1-1 0,1 1-1,-1-1 1,26-37 366,-23 32-363,47-73 132,4 1 0,2 3 0,87-88 1,219-184-1005,-151 152-3713,-182 165 3063,-6 4 211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16:4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169 142 560,'-169'0'4101,"170"-2"-4085,-1 0 0,0 1 0,1-1 1,-1 1-1,1 0 0,-1-1 0,1 1 0,0-1 1,0 1-1,0 0 0,0-1 0,0 1 0,2-2 1,14-11-1,0 1 0,1 1 0,0 1 0,1 0 0,1 1 1,-1 1-1,2 1 0,-1 1 0,1 1 0,0 1 1,0 0-1,0 2 0,1 0 0,25 1 0,-44 2-10,-1 0 0,1 0 0,0 0-1,-1 0 1,1 0 0,-1 0 0,1 1 0,-1-1-1,1 1 1,-1 0 0,1 0 0,-1 0-1,0 0 1,1 0 0,-1 1 0,0-1 0,0 0-1,0 1 1,0 0 0,0 0 0,0-1-1,0 1 1,-1 0 0,1 0 0,-1 0-1,1 1 1,-1-1 0,0 0 0,0 1 0,0-1-1,0 0 1,0 1 0,-1-1 0,1 1-1,-1-1 1,1 1 0,-1 0 0,0-1 0,0 1-1,0-1 1,-1 4 0,0 4 43,-1 0 0,0 1-1,0-1 1,-1 0 0,0 0 0,-1-1 0,0 1 0,-1-1-1,-6 10 1,-5 2 184,0 0-1,-2 0 0,-27 22 0,14-12 160,29-30-376,1 0-1,0 0 1,0 0 0,0 0-1,0 0 1,0 0 0,1 0-1,-1 0 1,0 0 0,0 0-1,1 0 1,-1 1 0,0-1-1,1 0 1,-1 1 0,1 1-1,0-2-7,1-1 0,-1 0 0,0 1 0,1-1 0,-1 0 1,1 1-1,0-1 0,-1 0 0,1 0 0,-1 0 0,1 0 0,-1 1 0,1-1 0,-1 0 0,1 0 0,0 0 0,-1 0 0,1 0 0,-1-1 0,1 1 0,-1 0 0,1 0 0,0 0 0,-1 0 0,2-1 0,48-17 77,-37 12-76,0 0-1,1 1 1,-1 0-1,1 2 1,0-1 0,1 2-1,14-2 1,-25 4 8,0 0 1,0 0 0,0 1-1,-1-1 1,1 1-1,0 0 1,0 0-1,0 0 1,-1 0 0,1 1-1,0 0 1,-1 0-1,1 0 1,-1 0 0,0 0-1,0 0 1,0 1-1,0 0 1,0 0-1,0-1 1,-1 2 0,0-1-1,1 0 1,-1 0-1,0 1 1,0-1-1,-1 1 1,1 0 0,-1-1-1,2 8 1,2 11 146,-1 1 0,-1 0 1,-1 0-1,-1 0 0,-1 0 0,-2 0 1,0 0-1,-1-1 0,-1 1 0,-1-1 1,-1 1-1,-1-1 0,-14 31 1,5-17 248,-1 0 0,-2-1 0,-1-1 0,-2-1 0,-51 58 0,63-82-64,-7-24-11831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1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145 268 112,'0'-53'1566,"0"52"-1411,10-3 85,-4-5-183,-4 7-40,-1-1 0,1 1 0,0 0 0,0 0 0,0 0-1,0 0 1,0 0 0,1 0 0,-1 0 0,5-2 0,30-16 100,-28 14-53,0 0-1,1 1 1,0 1-1,0-1 1,0 1-1,0 1 1,1 0-1,-1 1 1,1 0 0,18-1-1,-13 2 31,-14 1-37,1 0 0,0 0-1,-1 0 1,1 0-1,0 0 1,-1 0 0,1 1-1,-1-1 1,1 1 0,4 1-1,-6 0-9,0-1-1,0 0 1,0 1 0,0-1-1,0 0 1,-1 1-1,1-1 1,0 1-1,-1-1 1,0 1 0,1 0-1,-1-1 1,0 1-1,1 0 1,-1-1 0,0 1-1,0-1 1,0 1-1,-1 2 1,1 1 54,0 1 0,0-1 1,-1 0-1,0 1 0,0-1 1,0 0-1,-1 0 0,1 0 0,-1 0 1,-1 0-1,1 0 0,-6 8 1,1-5 35,1-1 0,-1 0 1,0 0-1,-1-1 0,0 0 1,-10 6-1,10-7-5,-1-1 0,0 0-1,0-1 1,0 0 0,0 0-1,0-1 1,-1 0 0,1-1 0,-1 0-1,1 0 1,-1-1 0,-14-1-1,8 1 33,14 0-151,0 0 0,0 0 1,0-1-1,1 1 0,-1 0 1,0-1-1,0 1 0,1-1 0,-1 0 1,0 0-1,1 1 0,-1-1 1,0 0-1,1 0 0,0 0 1,-1-1-1,1 1 0,-1 0 0,1 0 1,0-1-1,0 1 0,-1-3 1,-1 0-9,1-1 1,0 1 0,1-1-1,-1 1 1,1-1 0,0 0 0,0 1-1,-1-9 1,2-1-5,0 1 0,0-1 0,1 1 0,1-1 0,6-24 0,-6 31 0,1 0 1,0 0-1,0 0 1,1 0-1,-1 0 1,2 1 0,-1-1-1,1 1 1,-1 0-1,2 0 1,-1 1 0,1 0-1,0 0 1,0 0-1,0 0 1,0 1-1,1 0 1,0 1 0,0-1-1,0 1 1,0 1-1,1-1 1,-1 1 0,1 1-1,-1-1 1,12 0-1,-14 3 3,-1-1-1,1 1 0,-1 0 1,1 0-1,-1 1 0,0-1 1,1 1-1,-1 0 0,0 0 1,0 1-1,-1-1 0,1 1 1,0 0-1,-1 0 0,0 0 1,1 0-1,-1 0 0,-1 1 1,1 0-1,0-1 0,-1 1 1,0 0-1,0 0 0,0 0 1,0 1-1,-1-1 0,1 0 1,-1 1-1,0-1 0,0 1 1,0 6-1,-1-2 22,-1-1 0,1 0 0,-1 1 1,0-1-1,-1 0 0,0 0 0,0 0 0,-1 0 0,0 0 0,-6 10 1,3-8 39,-1-1 0,0 0 0,-1-1 0,0 0 0,0 0 0,0 0 1,-13 7-1,17-12-36,-1 0 0,1-1 0,-1 1 1,0-1-1,0-1 0,0 1 0,0-1 0,0 1 1,-1-1-1,1-1 0,-10 1 0,12-1-24,0 0-1,0 0 1,1 0-1,-1 0 1,0-1-1,1 1 0,-1-1 1,0 0-1,1 1 1,-1-1-1,1-1 1,-1 1-1,1 0 0,0 0 1,-1-1-1,1 0 1,0 1-1,0-1 1,0 0-1,0 0 0,0 0 1,1 0-1,-1 0 1,-2-5-1,2 3-8,0 0-1,0 0 0,1 0 1,0 0-1,0 0 0,0 0 1,0 0-1,0-1 0,1 1 1,0 0-1,0 0 1,0-1-1,0 1 0,1 0 1,0 0-1,0 0 0,0 0 1,0-1-1,1 1 0,-1 1 1,1-1-1,4-6 1,1-1 5,0 0 1,1 0 0,0 1 0,1 0 0,1 1 0,10-9 0,-15 13-3,1 1 0,0 1 0,0-1 0,0 1 0,0 0 0,1 0 0,-1 1 0,1-1 0,0 1 0,-1 1 0,1 0 0,0 0 1,10-1-1,-14 2 5,1 0 0,0 0 0,-1 0 1,1 1-1,0-1 0,-1 1 0,1 0 1,0 0-1,-1 0 0,0 0 0,1 0 1,5 4-1,-7-3 2,0 1 0,0-1 0,-1 0 1,1 0-1,0 1 0,-1-1 0,0 1 0,0-1 0,0 1 1,0 0-1,0-1 0,0 1 0,-1 0 0,1 0 0,-1-1 1,0 1-1,1 0 0,-1 0 0,-1 3 0,1 15 43,1-6 7,-1 1 1,-1-1 0,0 1 0,-1-1-1,-5 20 1,5-31-44,1 0 1,-1 0-1,0 1 1,0-1-1,-1 0 0,1-1 1,-1 1-1,0 0 0,1-1 1,-2 0-1,1 1 0,0-1 1,-1 0-1,1-1 1,-1 1-1,0-1 0,0 1 1,0-1-1,0 0 0,-1-1 1,1 1-1,-8 1 1,-10 6 95,20-8-97,0 1-1,-1-1 1,1 0-1,-1 0 1,0 0-1,1 0 1,-1 0-1,0 0 1,1-1 0,-1 1-1,0-1 1,0 0-1,0 0 1,1 0-1,-1 0 1,0-1 0,0 1-1,1-1 1,-1 1-1,0-1 1,1 0-1,-1 0 1,-4-3-1,3 2 0,-3-2 8,-1 0-1,1 0 1,0-1 0,1 0-1,-8-7 1,12 10-16,0 0 1,0 0-1,0-1 1,1 1-1,-1 0 1,0-1 0,1 1-1,0-1 1,0 1-1,0-1 1,0 0 0,0 0-1,0 1 1,1-1-1,-1 0 1,1 0-1,0 0 1,0 0 0,0 1-1,0-1 1,0 0-1,1 0 1,1-4 0,0 0-8,0 0 1,1 0 0,0 0 0,0 0-1,1 1 1,0-1 0,0 1 0,1 0-1,0 0 1,0 1 0,0-1 0,0 1-1,1 0 1,0 1 0,0-1 0,0 1-1,1 0 1,-1 1 0,1 0 0,0 0-1,0 0 1,0 1 0,0 0 0,0 0 0,1 1-1,-1 0 1,10-1 0,-15 3 4,1-1-1,-1 1 1,0-1 0,0 1 0,0 0 0,1 0 0,-1 0-1,0 0 1,0 0 0,0 1 0,0-1 0,-1 0-1,1 1 1,0 0 0,0-1 0,-1 1 0,1 0 0,-1 0-1,0 0 1,0 0 0,1 0 0,-1 0 0,0 0-1,-1 0 1,1 0 0,0 1 0,-1-1 0,1 0 0,-1 1-1,0-1 1,1 4 0,0 5 30,0 0 0,-1 0-1,0 0 1,0 0 0,-4 19 0,1-19-7,-1 0 1,0-1-1,-1 1 1,0-1-1,0 0 1,-1-1-1,-1 1 1,1-1-1,-2-1 1,1 1-1,-15 11 1,17-15-14,0-1 1,-1 1-1,0-1 1,0-1 0,-1 1-1,1-1 1,-1 0-1,-13 3 1,17-5-7,-2 0 0,1 0 0,0-1 0,0 0 0,0 0 0,0 0 0,0 0 0,0-1 0,0 0 0,0 1 0,0-2 0,0 1-1,0 0 1,1-1 0,-1 1 0,-5-4 0,7 2-8,0 1 0,0-1 0,0 1 0,0-1 0,0 0 0,1 0 0,-1 0 0,1 0 0,0 0 0,0 0 0,0-1 0,0 1 0,1 0 0,-1 0 0,1-1 0,0 1 0,0 0 0,0-1 0,0 1 0,0 0 0,1-1 0,0 1 0,0-3 0,1-6-8,1 1 0,0 0 0,0 0 0,1 0 0,0 1 0,7-12 0,-5 13 4,0 1 0,1 0 0,0 1 0,0 0 0,0 0 0,1 0-1,0 1 1,1 0 0,-1 1 0,1 0 0,11-5 0,-17 8 20,0 1-1,0 0 1,0-1-1,1 1 0,-1 0 1,0 1-1,1-1 1,-1 1-1,0-1 1,1 1-1,-1 0 1,0 0-1,1 0 1,-1 1-1,1-1 1,-1 1-1,0 0 1,0 0-1,1 0 1,-1 0-1,0 0 1,0 1-1,0 0 1,0-1-1,-1 1 1,1 0-1,0 0 1,-1 1-1,1-1 1,-1 0-1,0 1 1,0 0-1,0-1 1,0 1-1,0 0 1,0 0-1,1 4 1,3 7 48,-1 0 1,-1 0 0,0 1-1,0-1 1,-2 1-1,1 0 1,-1 19 0,-2-26-15,0 1 1,0-1 0,-1 1-1,0-1 1,-1 0 0,0 1 0,0-1-1,0 0 1,-1 0 0,-1 0-1,1 0 1,-1-1 0,0 1-1,-7 7 1,9-12-28,0 0 0,0 0 0,-1-1 0,0 1 0,1 0 0,-1-1 0,0 0 0,0 0 0,0 0 0,-1 0 0,1 0 0,0 0 0,-1-1 0,1 0 0,-1 0 0,1 0 0,-1 0 0,0 0 0,0-1 0,1 1 0,-1-1 0,0 0 0,0 0 0,1-1 0,-1 1 0,0-1 0,1 0 0,-1 1 0,0-2 0,1 1 0,-1 0 0,1-1 0,0 0 0,0 1 0,-1-2 0,1 1 0,0 0 0,0 0 0,-4-6 0,3 3-26,0 0-1,1 0 0,-1-1 0,1 0 0,0 1 0,1-1 1,0 0-1,0 0 0,0-1 0,0 1 0,0-12 0,-3-74-179,5 86 174,0-20-31,-1 13 30,0 0 1,1 0 0,1-1-1,0 1 1,1 0-1,0 0 1,1 1-1,1-1 1,7-18-1,-10 29 15,1 0 0,0 0 0,-1 0 1,1 0-1,0 0 0,0 0 0,0 1 0,0-1 0,1 1 0,-1-1 0,0 1 0,1 0 0,-1 0 0,1 0 0,-1 0 0,1 0 0,-1 1 0,1-1 0,-1 1 0,1-1 1,0 1-1,2 0 0,0 0-4,-1 0 0,1 0 0,-1 1 1,1 0-1,-1-1 0,1 1 1,-1 1-1,0-1 0,1 1 0,-1-1 1,5 4-1,-5-1 17,1-1-1,-1 1 1,-1 0-1,1 1 1,0-1-1,-1 1 1,0-1 0,0 1-1,0 0 1,-1 0-1,0 0 1,0 1 0,0-1-1,0 0 1,0 7-1,2 6 149,-2 0-1,0 1 1,-1 22-1,-1-38-137,-1 1 0,1-1 0,-1 0 0,0 1 0,0-1 0,0 0-1,0 1 1,-1-1 0,1 0 0,-1 0 0,0 0 0,0 0 0,0 0 0,0-1 0,-1 1 0,1-1 0,-1 1-1,1-1 1,-1 0 0,0 0 0,0 0 0,0 0 0,-4 1 0,-1 1 14,0 0 0,0-1 0,0 0 0,0-1 0,0 0 1,-1 0-1,1-1 0,-17 1 0,17-2-36,0 1 1,0-1-1,1-1 1,-1 0-1,0 0 1,0 0-1,1-1 0,-1 0 1,1 0-1,-1-1 1,1 0-1,0 0 1,0-1-1,1 0 1,-1 0-1,1-1 1,0 1-1,0-1 1,0-1-1,0 1 0,1-1 1,0 0-1,0 0 1,1-1-1,0 1 1,-4-9-1,2 4-39,2 0-1,-1 0 1,1 0-1,1-1 1,0 1-1,1-1 1,0 0-1,0 1 1,2-1-1,-1 0 1,2-14-1,0 22 25,-1-1-1,1 0 1,0 0-1,0 1 1,0-1-1,1 1 1,0-1-1,0 1 1,0 0-1,0 0 1,1-1 0,-1 2-1,1-1 1,0 0-1,0 0 1,1 1-1,-1 0 1,1 0-1,0 0 1,-1 0-1,1 0 1,0 1-1,1 0 1,-1-1 0,0 2-1,1-1 1,-1 0-1,1 1 1,0 0-1,8-1 1,-5 1 19,0 0-1,-1 1 1,1 0 0,-1 0-1,1 1 1,0 0 0,-1 0-1,1 1 1,-1 0 0,0 0 0,0 1-1,0 0 1,0 0 0,0 1-1,0-1 1,6 6 0,-4-1 5,-1 0 0,1 0 0,-1 0 1,-1 1-1,0 0 0,0 0 0,-1 1 0,0 0 1,0 0-1,5 16 0,-8-18 14,-1 0 0,0 0 0,0 0 1,-1 0-1,1 0 0,-2 0 0,1 1 0,-2-1 0,1 0 1,-1 0-1,0 1 0,-3 11 0,2-15-15,1 1 0,-1 0 0,0 0 0,-1-1 0,0 1 0,1-1 0,-2 0 0,1 0 0,-1 0 1,1 0-1,-1 0 0,-1-1 0,1 0 0,-1 0 0,1 0 0,-1 0 0,-6 3 0,-2-1 12,1 0 0,-1 0 0,0-1 1,0-1-1,-22 4 0,28-7-25,1 0 1,-1-1 0,0 0-1,1 0 1,-1-1-1,0 0 1,1 0-1,-1-1 1,1 1-1,0-2 1,-1 1 0,1 0-1,0-1 1,-6-4-1,6 3-32,0-1 0,0 0 0,0 0 0,0 0 0,1-1 0,0 0 0,0 1 0,1-2 0,0 1-1,0-1 1,0 1 0,1-1 0,0 0 0,0 0 0,0-1 0,1 1 0,0 0 0,1-1 0,-1-15 0,1 17 20,1 0 1,0 0 0,0 0 0,1 0-1,-1 0 1,2 0 0,-1 0-1,0 0 1,1 0 0,0 0-1,1 1 1,-1-1 0,1 1 0,0 0-1,1-1 1,-1 1 0,1 1-1,0-1 1,0 0 0,0 1 0,1 0-1,-1 0 1,1 0 0,0 1-1,6-3 1,0-1 15,0 2 0,0 0 0,1 0 0,-1 1-1,1 1 1,22-5 0,-28 8 6,-1 0 1,0 0-1,1 1 0,-1 0 1,0-1-1,0 2 0,0-1 1,1 1-1,-1-1 0,-1 1 1,1 1-1,0-1 0,0 1 1,-1 0-1,1 0 0,-1 0 1,6 6-1,-3-2 50,-1 0 0,0 1 0,-1 0-1,1 0 1,-1 0 0,-1 0 0,0 1 0,0 0 0,0 0 0,-1 0 0,-1 0 0,1 0-1,-2 1 1,2 13 0,-2-14 16,0 0 0,-1 0 0,0 1 0,0-1 0,-1 0 0,-1 0 0,1 0 0,-1 0 0,-1 0 0,0 0 0,0 0 0,-1-1 0,0 1 0,0-1-1,-7 9 1,6-10 15,-2 0 0,1 0 0,-1 0-1,0-1 1,0 0 0,-1-1 0,1 1-1,-1-1 1,-10 4 0,14-7-78,1-1 0,-1 0 1,0 0-1,0 0 0,0 0 0,0 0 1,0-1-1,0 1 0,0-1 0,0 0 1,0-1-1,0 1 0,0-1 1,0 1-1,0-1 0,0 0 0,0-1 1,1 1-1,-1-1 0,0 1 0,1-1 1,-1 0-1,-3-4 0,0 0-42,0 0-1,0 0 1,1-1 0,0 0-1,1-1 1,-1 1-1,2-1 1,-1 0 0,1 0-1,0 0 1,0-1-1,1 0 1,-2-10 0,2 6-23,0 0 0,1 0 0,1 1 1,0-1-1,1 0 0,0 0 1,1 0-1,5-24 0,-4 29 56,0 1 1,1-1-1,0 1 0,1 0 0,-1 0 1,2 0-1,-1 1 0,0-1 0,1 1 1,0 0-1,1 0 0,-1 1 0,1 0 0,0 0 1,1 0-1,-1 0 0,1 1 0,0 0 1,0 1-1,0 0 0,0 0 0,1 0 1,-1 1-1,1 0 0,0 0 0,0 1 0,-1 0 1,1 0-1,0 1 0,0 0 0,0 1 1,0-1-1,0 1 0,-1 1 0,1 0 1,0 0-1,-1 0 0,0 1 0,1 0 0,-1 1 1,0-1-1,0 1 0,-1 1 0,1-1 1,-1 1-1,0 0 0,0 1 0,7 8 1,-4-3 63,-1 0 0,0 0 0,-1 0 0,0 1 0,-1 0 0,-1 1 1,1-1-1,-2 1 0,0 0 0,0 0 0,-2 1 0,1-1 0,-2 1 0,1 14 1,-2-16 7,0 0 1,-1-1 0,-1 1 0,0-1 0,-1 0 0,0 1 0,0-1 0,-1 0-1,-1-1 1,1 1 0,-2-1 0,0 0 0,0 0 0,-1 0 0,0-1 0,0 0-1,-10 8 1,14-14-66,1-1 1,-1 0-1,0 0 0,0 0 0,0 0 0,0 0 0,0 0 0,0-1 0,-1 0 0,1 0 0,0 0 1,-1 0-1,1 0 0,-1-1 0,1 1 0,-1-1 0,1 0 0,-7 0 0,4-1-11,0-1 0,0 1-1,0-1 1,0-1-1,1 1 1,-1-1 0,1 0-1,-1 0 1,1 0-1,-6-5 1,1-1-68,-1 0 1,1-1-1,0-1 1,1 1-1,1-2 0,-1 1 1,2-1-1,0 0 0,-7-14 1,11 17 19,1 0 1,-1-1 0,1 1-1,1 0 1,0 0 0,0-1-1,1 1 1,0-1-1,1 1 1,-1-1 0,2 1-1,0 0 1,0 0 0,0 0-1,1 0 1,8-16-1,-8 19 42,0 0 0,0 0 0,1 0-1,0 1 1,0-1 0,0 1 0,1 0-1,-1 0 1,1 1 0,0-1 0,1 1-1,-1 1 1,1-1 0,0 0 0,-1 1-1,2 1 1,-1-1 0,0 1-1,0 0 1,1 0 0,-1 0 0,1 1-1,0 0 1,6 0 0,-5 2 10,0 0 1,0 0-1,0 1 0,0 0 1,0 1-1,-1-1 0,1 2 1,-1-1-1,0 1 0,0 0 1,0 0-1,0 1 0,-1 0 1,0 0-1,0 0 0,0 1 1,-1 0-1,0 0 0,9 13 1,-9-11 35,1 0 1,-2 0-1,1 0 1,-1 1-1,-1 0 1,0-1-1,0 1 1,0 0-1,-1 0 1,-1 1-1,1-1 1,-1 0-1,-1 1 1,0-1 0,0 0-1,-4 18 1,3-22-60,-1 0 0,0 1 0,0-1 1,0 0-1,-1-1 0,0 1 1,0 0-1,0-1 0,-1 0 0,1 1 1,-1-2-1,0 1 0,0 0 1,0-1-1,-1 1 0,1-1 0,-1 0 1,0-1-1,1 1 0,-1-1 1,-1 0-1,1 0 0,0-1 0,0 1 1,-1-1-1,1 0 0,0-1 1,-1 1-1,1-1 0,-1 0 1,1-1-1,-1 1 0,1-1 0,-1 0 1,1 0-1,0-1 0,-8-3 1,-4-3-743,1 0 0,0-2 1,1 0-1,0 0 0,1-2 1,0 1-1,-16-20 0,23 23 198,0 0-1,1 0 0,0 0 0,1-1 1,0 0-1,0 0 0,1 0 0,0-1 0,0 0 1,1 1-1,1-1 0,0 0 0,0 0 0,0-17 1,2 0-1031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1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82 256,'-26'0'2601,"-2"0"571,26 0-2451,2 28 2144,0-26-2609,0 0 0,0 0 1,1 0-1,-1 0 0,1 0 0,-1-1 1,1 1-1,-1 0 0,1 0 0,0 0 0,0-1 1,0 1-1,0-1 0,0 1 0,0-1 0,0 1 1,1-1-1,-1 1 0,0-1 0,3 2 0,1 0 109,-1-1-1,1 1 1,0-1-1,0 0 0,0 0 1,0-1-1,8 2 1,11 1 530,-1-2 0,40 0 0,-53-2-521,45 0 249,132 1 191,281-35 0,-103 2-784,-286 27-110,100 3 87,-80 3 159,-97-1-113,-2-2-1365,-1 1 896,1-1 0,-1 1 0,0 0 0,1-1 0,-1 1 0,0-1 0,0 1 0,0 0 0,0 0 0,0 0 0,0 0 0,-2-2 0,-78-42-9975,78 44 10017,0-1 1,0 0 0,0 0 0,0 0 0,1 0 0,-1 0-1,1-1 1,0 1 0,-3-4 0,4 5 201,-10-10-2178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1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2 768,'-32'-1'4140,"30"1"-2357,6 0-301,49 2-216,122 29-1141,-152-25-112,-1 1 0,1 1 0,-1 1 0,-1 1 0,30 18 0,-47-26 21,-1 0 0,1 0 0,-1 1-1,0-1 1,0 1 0,0 0 0,-1 0 0,1 0 0,-1 0 0,1 0 0,-1 0 0,0 1 0,0-1 0,-1 1 0,1 0 0,-1-1 0,1 1-1,-1 0 1,1 6 0,-2-5 76,-1 0 0,1 0 0,-1 0 0,0 0 0,0-1 0,0 1-1,-1 0 1,1 0 0,-1-1 0,-1 1 0,1-1 0,0 0 0,-6 7-1,-8 8 425,-1 0 0,-1-1 0,0-1-1,-37 26 1,53-42-518,-20 14 236,-1-1 0,0-1 0,-1-1 0,0-1 0,-48 15 0,21-16-479,19-10-3433,46-10-4874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1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10 150 112,'-10'0'504,"13"-2"-341,-2 2-175,0 0 1,0-1 0,1 1-1,-1 0 1,0-1-1,0 0 1,0 1 0,0-1-1,0 0 1,1 1 0,-1-1-1,-1 0 1,1 0-1,0 0 1,0 0 0,0 0-1,0 0 1,-1 0 0,1 0-1,0 0 1,-1 0-1,1-1 1,-1 1 0,1 0-1,-1-2 1,5 0-170,-4 2 171,1 1 0,-1-1 0,0 0 0,1 0 0,-1 0 0,0 0 0,0 0 0,1 0 0,-1 0 0,0 0 0,0 0 0,0 0 0,0-1 0,0 0 0,0-4 93,-1 1 0,0 0 0,1 0 0,0 0 0,0 0-1,1 0 1,2-7 0,2-4 65,-4 4-823,-2-10 6782,-1 14 0,1 24-4413,-1 22-747,3-1 0,0 0 0,3 0 0,14 62 0,65 242 1629,-42-164-1606,-7 39 91,-21-113-743,-4-3-168,-9-75-543,1-1 1,1 0 0,1 0 0,2 0 0,13 41 0,-12-40-4090,-8-25 4259,1 0 1,0 0-1,0 1 0,0-1 1,0 0-1,0 1 0,0-1 1,-8 3-6236,8-3 6236,-1 0-1,-20-11-7343,7-2 9025,-7-13-3807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2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69 742 464,'-4'-2'98,"0"0"0,-1 1 0,1 0 0,0-1 0,-1 1 0,1 1 0,-1-1 0,1 1 0,-1-1 0,-7 2 0,5-1-18,6-5 32,0 1 0,0-1-1,1 1 1,-1-1 0,1 0-1,1-8 1,-1 10-75,0-12 87,-1 13-83,1 0 1,-1 0-1,1 0 1,0 0-1,0 0 1,0 0-1,0 0 0,0-1 1,1 1-1,-1 0 1,1 0-1,-1 0 0,1 0 1,0 0-1,0 0 1,0 0-1,0 0 0,0 1 1,0-1-1,0 0 1,0 0-1,1 1 1,2-3-1,-1 1 67,0 1 0,0-1 0,0 0 0,-1 0 0,1 0-1,-1 0 1,0 0 0,0 0 0,0-1 0,0 1 0,0-1 0,-1 1 0,2-7 0,14-24 1302,-10 14 419,-7 19-1737,0 0 1,0 0-1,0 0 1,0 1-1,0-1 1,0 0-1,0 0 0,1 1 1,-1-1-1,0 0 1,0 0-1,1 1 1,-1-1-1,0 0 1,1 1-1,-1-1 0,1 0 1,-1 1-1,1-1 1,-1 1-1,1-1 1,-1 1-1,1-1 1,0 1-1,-1-1 0,2 1 1,7-5 249,-1 0 0,1 0 0,-1 0 0,9-9 0,-10 9-228,1-1 0,-1 1 1,1 0-1,0 0 0,15-6 1,3 2 196,-12 3-215,0 1-1,0 1 0,0 0 1,1 1-1,0 1 0,19-1 1,51-7 530,-63 6-338,0 1 1,24 0-1,195-14 1358,-192 13-1477,0-2-1,0-2 1,0-3 0,89-30-1,0 0-168,-9 6 43,126-28 10,-191 55-63,0 3 0,117 5-1,-73 2 8,-70-4-17,0-2 1,0-2 0,43-11-1,8-2-4,-16 0 65,-47 12-8,52-8 0,26-3-16,-72 11-11,0 1 0,56-2 0,8-2-65,122 10 64,-213 1-8,-1 0-1,0 0 0,1 1 1,-1-1-1,0 1 0,0 0 1,0 0-1,0 1 0,0-1 1,-1 1-1,1 0 0,-1 0 1,0 0-1,1 0 0,2 5 0,50 64 64,-44-56-55,145 215-10,-136-194 6,-1 2 1,-2 0-1,-1 0 1,15 60-1,26 60 34,-51-139-52,1 0 0,17 34 0,-15-35 20,-1 1 1,11 36 0,5 8-3,0 2 25,29 105-50,-44-135 60,7 30-91,-2-10 105,-12-48-57,0 1 0,0-1 1,-1 1-1,0-1 0,-1 1 0,1 12 1,-2 180 112,0-196-101,-1 0-1,-1 0 0,1 1 0,-1-1 0,1 0 1,-2 0-1,1-1 0,0 1 0,-1 0 0,0-1 1,0 1-1,0-1 0,-5 4 0,-54 55 16,47-50-3,-13 12 221,-1-2-1,-2-1 1,0-1-1,-2-1 1,0-2-1,-1-2 1,0-1-1,-46 14 0,51-22 240,-1-1 0,0-2 0,-48 2 0,69-5-450,-1 0 0,1 1 0,-1 0 1,1 1-1,0 0 0,0 0 0,-11 7 0,-31 9 4,28-12-45,-41 19-1,48-18 23,-1-1 0,1-1 0,-1-1 0,-1 0 0,-20 3 0,-275 33 488,278-35-426,1 3 0,0 1 0,1 1 0,-49 23 0,-5 2 4,6 0-60,60-26-8,1 0 1,-1-1-1,-1-2 1,0 0-1,0-1 0,-34 4 1,10-7-9,10-1 32,-56 9 1,37-1 67,-20 6-28,45-8 22,0-1 0,-45 5 0,-8 2 128,26-6-168,0-2 1,0-3 0,-65-5-1,32 1-25,9-6-61,78 7 25,-1-1 1,1 1 0,0-1-1,0 0 1,0 0 0,0 0-1,0 0 1,0-1 0,0 1-1,0-1 1,0 0 0,1 1-1,-4-5 1,-36-35-198,10 9 195,-10-2-89,-58-51 91,99 83 5,-1 0 1,0-1 0,1 0 0,0 1-1,0-1 1,0 0 0,0 1-1,0-1 1,0 0 0,1 0 0,-1 0-1,1-5 1,0-45-132,1 29 123,-2 21 21,0 0 0,-1 1 0,1-1 0,0 1 0,-1-1 0,0 1-1,1-1 1,-1 1 0,0 0 0,0 0 0,0 0 0,-1 0 0,-2-2-1,-7-8-14,-20 9-1242,26 3 348,6 0 725,-1 0 0,0-1 0,1 1-1,-1-1 1,0 1 0,1-1 0,-1 1 0,1-1 0,-1 0-1,1 1 1,-1-1 0,1 0 0,0 1 0,-1-1 0,1 0-1,0 1 1,-1-1 0,1 0 0,0-1 0,0 1-117,-1 1 1,1-1-1,0 0 1,0 1-1,-1-1 1,1 0-1,0 0 1,-1 1-1,1-1 1,0 1-1,-1-1 1,1 0-1,-1 1 1,1-1 0,-1 1-1,1-1 1,-1 1-1,0-1 1,1 1-1,-1 0 1,0-1-1,-1 0 1,2 1 88,-1 0 1,0 0-1,0-1 1,1 1 0,-1 0-1,0-1 1,0 1-1,1-1 1,-1 1 0,1-1-1,-1 1 1,0-1-1,1 0 1,-1 1 0,1-1-1,-1 1 1,1-1-1,-1 0 1,1 0-1,0 1 1,-1-1 0,1 0-1,0 0 1,0 1-1,-1-2 1,-2-8-1611,-11-7-2826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2 992,'-4'-1'264,"1"1"-1,-1 0 0,1 0 0,-1 0 0,1 1 1,-1-1-1,1 1 0,0 0 0,-1 0 0,1 0 0,0 0 1,0 0-1,-1 1 0,1 0 0,-3 1 0,4 0-145,0 0 0,0 0 1,0 1-1,0-1 0,1 0 0,-1 1 0,1-1 0,0 1 0,0-1 0,0 1 0,1 0 0,-1-1 0,1 7 0,-7 58 831,3 0-1,4 0 1,2 1-1,3-1 1,4-1-1,2 1 1,30 99-1,-27-116-351,-9-30-395,0 0 0,1 0 1,2-1-1,0 0 0,0 0 0,2-1 0,17 25 0,-25-42-190,-1 0 1,1-1-1,0 1 0,0-1 0,0 0 0,0 1 1,0-1-1,0 0 0,0 0 0,0 0 0,0-1 0,1 1 1,-1-1-1,0 1 0,0-1 0,1 1 0,-1-1 0,0 0 1,1 0-1,-1 0 0,0-1 0,1 1 0,-1-1 1,0 1-1,0-1 0,1 0 0,-1 1 0,0-1 0,0 0 1,3-2-1,7-4 11,0 0-1,0 0 1,17-16 0,-27 22-22,169-162 105,-164 156-92,-6 6-10,-1 0 1,1 1-1,0-1 1,-1 0-1,1 1 1,-1-1-1,1 0 1,-1 0-1,1 0 0,-1 1 1,0-1-1,1 0 1,-1 0-1,0 0 1,0 0-1,0 0 1,0 1-1,1-1 1,-1-2-1,-18 0-14076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2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167 231 224,'-95'17'2324,"90"-16"-2158,0 1 1,0 0 0,0 1-1,0-1 1,1 1 0,-1 0-1,1 0 1,-1 0-1,1 0 1,-4 5 0,-9 5 462,34-9 4998,30-2-3725,18 1 75,0 5-449,1-4 0,130-9-1,-151-1-1266,1-3-1,67-22 1,2-1-98,-54 17-111,0 3 0,0 3 0,94-3 0,-102 12 608,-46 0 981,-36 0-807,-8 1-169,-1 1 0,-38 9 0,-74 0 1307,-76 9 1560,203-17-3125,15-2-134,-1 0 0,1 1 0,0 0 0,-16 5 0,5-5-145,2 0-143,17-2 1,0 0 0,-1 0-1,1 0 1,0 0 0,0 0-1,0 0 1,-1 0 0,1 0-1,0 0 1,0 0 0,0 0-1,0 0 1,-1 1 0,1-1-1,0 0 1,0 0 0,0 0-1,0 0 1,0 0 0,-1 0-1,1 1 1,0-1 0,0 0-1,0 0 1,0 0 0,0 0-1,0 1 1,0-1 0,0 0 0,0 0-1,0 0 1,0 0 0,-1 1-1,1-1 1,0 0 0,0 0-1,0 0 1,0 1 0,0-1-1,1 0 1,-1 0 0,0 0-1,0 0 1,0 1 0,0-1-1,0 0 1,0 0 0,0 0-1,0 1 1,0-1 0,0 0-1,1 0 1,2 1-689,0 0 0,0 0 1,0-1-1,0 0 0,1 1 0,-1-1 1,0 0-1,0-1 0,5 0 0,2 1-1180,-2-1 879,0 1-1,0-1 1,0-1-1,0 0 1,-1 0-1,1 0 0,-1-1 1,1 0-1,8-6 1,63-43-4767,-12 6 2397,-58 42 3110,-1-2 0,0 1 0,0-1 1,0 0-1,12-14 0,-18 19 249,0-2 0,-1 1 1,1 0-1,0 0 0,-1 0 1,1-1-1,-1 1 0,0-1 1,0 1-1,0-1 0,0 1 1,0-1-1,0 0 0,-1 0 1,1 1-1,-1-1 0,0 0 1,0 0-1,0 1 0,0-1 1,0 0-1,-1 0 0,1 1 1,-3-6-1,2 7 46,0-1 0,0 1 0,0-1 0,-1 1-1,1 0 1,-1-1 0,1 1 0,-1 0 0,1 0 0,-1 0 0,0 0 0,1 0 0,-1 1 0,0-1-1,0 0 1,1 1 0,-1-1 0,0 1 0,0 0 0,0 0 0,-3-1 0,-48 2 1113,35 0-607,-21-2 2577,-1 3 1,-73 12-1,107-13-2375,1 0 1,-1 0-1,0-1 0,0 1 1,0-1-1,1-1 0,-10-1 1,15 11-409,0-9-324,-1 0-1,1 1 1,0-1-1,0 1 1,0-1-1,0 0 1,0 1-1,-1-1 0,1 0 1,0 1-1,0-1 1,0 1-1,0-1 1,0 0-1,0 1 1,0-1-1,0 1 1,0-1-1,1 0 0,-1 1 1,0-1-1,0 1 1,0-1-1,0 0 1,0 1-1,1-1 1,-1 0-1,0 1 0,0-1 1,1 0-1,-1 1 1,0-1-1,1 0 1,-1 1-1,54 8 860,-8-2-625,56 26 379,-68-21-289,0-1 1,37 6-1,27 3 718,149 52-1,-166-29 2063,-81-43-3037,1 0-1,0 1 1,-1-1 0,1 1-1,0-1 1,-1 1-1,1-1 1,0 1-1,-1 0 1,1-1 0,-1 1-1,1 0 1,-1-1-1,0 1 1,1 0 0,-1 0-1,0-1 1,1 1-1,-1 0 1,0 0-1,0 0 1,0-1 0,0 1-1,1 0 1,-1 0-1,0 0 1,-1 0 0,1-1-1,0 1 1,0 0-1,0 0 1,0 0-1,-1 0 1,1-1 0,0 1-1,-2 1 1,-15 28 1904,-4-12-1978,-1-2 0,0 0 0,-28 13 0,14-8 0,8-5 0,-1-3 0,-37 14 0,-27 11 0,74-29 0,-1-1 0,0-2 0,-1 0 0,-25 4 0,20-4 0,16-4-219,-20 2-3976,26-11 1186,14-11 217,23-46-12679,-19 44 11880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5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204 257 352,'0'0'1817,"0"-1"-1742,0 0 0,1 0 0,-1 1 0,0-1 0,0 0 1,0 0-1,0 1 0,0-1 0,0 0 0,0 1 0,-1-1 0,1 0 0,0 0 0,0 1 1,-1-1-1,1 0 0,0 1 0,0-1 0,-2-1 0,-1 0 19,2 2-35,0-1 1,0 1-1,0-1 0,0 1 0,0-1 1,0 1-1,0-1 0,0 0 1,1 1-1,-1-1 0,0 0 0,0 0 1,1 0-1,-1 0 0,1 0 0,-1 0 1,0 0-1,1 1 0,0-2 0,-1 1 1,1 0-1,0 0 0,-1 0 0,1 0 1,0 0-1,0-2 0,0 1 352,0-29 2163,-10-66 5990,11 101-8502,-1 1 0,1 0 0,-1 0 0,-1 0 0,1 0 0,-1 0 0,1 0 0,-1 0 0,-1 0 0,-2 7 0,-5 36 302,2 601 1795,7-506-2810,0-141-334,15-44-7648,-2 3 5468,9-57 1,-12 30 2536,-3 0 1,-1-80-1,-7 131 633,-1 1 1,0 0-1,-1 0 0,0 1 1,-1-1-1,-1 0 0,0 1 1,-7-13-1,-62-102 689,56 100-427,-4-7 344,2 0 1,-24-59 0,42 88-502,1 0 0,0 0 0,0-1 0,1 1 0,0 0 0,0 0 0,1-9 0,0 1 291,-1 10 154,18 32 1109,31 53-353,-3 2-1,-4 3 0,43 126 0,-37-90-740,66 126-124,-90-208-505,-23-38 21,0 0 1,0 0 0,0-1-1,0 1 1,1-1 0,-1 1-1,0-1 1,1 1 0,0-1-1,-1 0 1,1 0 0,0 0-1,-1 0 1,1 0 0,0 0-1,0 0 1,2 0 0,-1-1-486,-3-17-2684,0-124-3498,0 80 5505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5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47 432,'0'-42'1873,"0"37"507,0 26-1006,0 115 1421,16 420 2,5-354-2528,-3-40-365,-16-132-1633,-3-25-1895,1-21 234,0-9 2038,0-10-345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5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39 640,'2'-1'82,"0"-2"32,0 0 0,0 0 1,0 1-1,1-1 0,-1 1 1,1-1-1,0 1 1,0 0-1,0 0 0,0 0 1,0 1-1,0-1 0,0 1 1,0-1-1,1 1 1,-1 0-1,1 1 0,-1-1 1,0 0-1,1 1 0,-1 0 1,1 0-1,0 0 1,-1 0-1,1 0 0,5 2 1,-3 0 0,-1 0 0,0 0 1,0 0-1,0 1 0,0-1 1,-1 1-1,1 0 0,-1 1 1,0-1-1,1 1 0,-2 0 1,1 0-1,0 0 0,-1 0 0,0 1 1,0-1-1,0 1 0,0 0 1,3 9-1,0 1 106,0 0 1,-1 0-1,-1 1 0,0-1 0,3 30 0,-7-31-60,0 0 0,-1 0 0,0-1-1,-1 1 1,-1 0 0,0-1 0,-1 0-1,0 0 1,-1 0 0,0 0 0,-1-1-1,-1 0 1,0 0 0,-1 0 0,-14 17-1,21-28-154,0 0 0,0 0 0,0 1-1,0-1 1,-1 0 0,1 0 0,0 0-1,0 0 1,-1 0 0,1-1 0,0 1 0,-1 0-1,1-1 1,-1 1 0,1-1 0,-1 1 0,1-1-1,-1 0 1,0 0 0,1 1 0,-1-1-1,1 0 1,-1-1 0,0 1 0,1 0 0,-1 0-1,1-1 1,-1 1 0,1 0 0,-1-1-1,1 0 1,-1 1 0,1-1 0,0 0 0,-1 0-1,1 0 1,0 0 0,0 0 0,-1 0-1,1 0 1,0 0 0,0 0 0,0 0 0,0-1-1,1 1 1,-1-1 0,0 1 0,0 0-1,1-1 1,-1 1 0,1-1 0,-1 1 0,1-1-1,0 1 1,0-1 0,0 0 0,-1 1-1,2-1 1,-1-2 0,0-18-106,1 0-1,2 0 1,0 0-1,1 0 1,1 0-1,11-29 1,-13 42 83,1 0 0,0 0 0,1 0 1,0 1-1,0-1 0,1 1 0,0 1 0,0-1 0,0 1 0,1 0 0,1 0 1,-1 1-1,1 0 0,0 0 0,0 1 0,16-7 0,-22 11 21,0 0-1,0 0 0,0 1 0,0-1 0,0 1 1,0-1-1,0 1 0,0 0 0,0 0 1,0 0-1,0 0 0,0 0 0,0 0 1,0 1-1,0-1 0,0 1 0,0-1 1,0 1-1,0 0 0,0 0 0,0 0 1,1 1-1,1 1 16,-1-1 0,0 1 1,-1 0-1,1 0 0,0 1 1,-1-1-1,0 0 0,0 1 1,0 0-1,2 5 0,1 5 57,0 1-1,-1-1 1,-1 1-1,2 27 1,-3-18-76,13 115-777,-15-138 695,0 0 0,0 0 0,0 0 1,0 0-1,0-1 0,0 1 0,0 0 0,1 0 0,-1 0 0,0 0 0,1 0 0,-1-1 0,0 1 0,1 0 0,-1 0 0,1-1 0,0 1 0,-1 0 1,1-1-1,-1 1 0,1 0 0,0-1 0,0 1 0,-1-1 0,1 1 0,0-1 0,0 1 0,-1-1 0,1 0 0,0 0 0,0 1 0,0-1 1,0 0-1,0 0 0,0 0 0,0 0 0,-1 0 0,1 0 0,0 0 0,0 0 0,0 0 0,0 0 0,0 0 0,0-1 0,-1 1 0,1 0 0,0-1 1,0 1-1,0 0 0,0-1 0,-1 1 0,2-1 0,2-2-263,1 0-1,-1-1 1,0 1 0,0 0-1,0-1 1,0 0 0,4-6 0,9-12-658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5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75 352,'0'0'435,"1"0"-379,-1-1 1,0 1-1,0-1 1,0 1-1,0 0 1,0-1-1,0 1 0,0-1 1,0 1-1,0 0 1,0-1-1,0 1 0,0-1 1,0 1-1,0-1 1,0 1-1,-1 0 1,1-1-1,0 1 0,0-1 1,0 1-1,-1 0 1,1-1-1,0 1 1,0 0-1,-1-1 0,-2 0 81,1-1 0,-1 1 0,1 0-1,-1 0 1,1 1 0,-1-1 0,0 1-1,1-1 1,-1 1 0,0 0 0,0 0-1,1 0 1,-1 0 0,0 0 0,1 1-1,-1-1 1,0 1 0,1 0-1,-1 0 1,1 0 0,-1 0 0,1 0-1,-1 0 1,1 1 0,0-1 0,-1 1-1,1-1 1,0 1 0,0 0 0,-2 3-1,-2 4 272,0 1-1,1 0 1,0 0-1,0 0 0,1 1 1,-3 11-1,-1 3-54,2-3-89,1 1 0,1-1 0,1 1 0,2 0 0,0 0 1,1 0-1,5 37 0,-5-56-260,0 1 1,0-1-1,1 0 0,0 0 1,0 0-1,0 0 1,0 0-1,1 0 1,0 0-1,-1 0 1,1 0-1,1-1 0,-1 1 1,0-1-1,1 1 1,0-1-1,0 0 1,0 0-1,0 0 0,0-1 1,1 1-1,-1-1 1,1 1-1,6 2 1,-5-4-89,0 0 0,0 0 0,1 0 0,-1-1 0,0 1 0,1-1 0,-1-1 0,0 1 0,1-1 0,-1 0 0,0 0 0,0 0 0,0-1 0,0 1 0,0-1 0,0-1 0,0 1 0,-1-1 0,6-4 0,8-6-514,-1-1 1,-1-1-1,0 0 1,-1-1-1,0-1 0,-2 0 1,0-1-1,-1 0 1,-1-1-1,0-1 0,-2 0 1,0 0-1,10-38 1,-11 24 603,-2 0 1,-1-1 0,1-53-1,-6 85 464,0 16 869,-1 22-650,1 0 0,1 1 0,3-1 0,1 0 0,1 0 1,19 60-1,-21-88-773,0 0 0,0 0 0,0 0 1,1-1-1,0 1 0,0-1 1,8 7-1,-12-12-42,0 0-1,0 1 1,0-1 0,0 0-1,0 0 1,1 0 0,-1 0 0,0 0-1,1 0 1,-1 0 0,1-1 0,-1 1-1,1 0 1,0-1 0,-1 1-1,1-1 1,-1 1 0,1-1 0,0 0-1,-1 0 1,1 0 0,0 0-1,-1 0 1,1 0 0,0 0 0,-1-1-1,1 1 1,0-1 0,-1 1 0,1-1-1,-1 1 1,1-1 0,-1 0-1,1 0 1,-1 0 0,1 0 0,-1 0-1,2-2 1,5-12-1125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5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7 368,'-10'0'448,"4"0"-79,-11-7 143,17 14-816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5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104 715 944,'-8'5'242,"1"0"0,1 1-1,-1-1 1,1 1-1,0 1 1,0-1-1,0 1 1,1 0-1,0 0 1,1 1 0,-1 0-1,2 0 1,-1 0-1,1 0 1,0 0-1,-3 14 1,1 9 280,1-1 0,1 0 0,3 43 0,0-64-439,-1-8-75,1 0 0,0 0 0,0 0 0,0 1 0,0-1 0,0 0 0,0 0 0,0 1 0,0-1 0,0 0 0,0 0 0,1 0-1,-1 1 1,1-1 0,-1 0 0,1 0 0,-1 0 0,1 0 0,-1 0 0,1 0 0,0 0 0,0 0 0,0 0 0,-1 0 0,1 0 0,0 0 0,0-1 0,0 1 0,0 0 0,0-1 0,1 1 0,-1-1 0,0 1 0,0-1 0,0 1 0,0-1 0,1 0-1,-1 0 1,0 0 0,0 1 0,1-1 0,-1 0 0,0 0 0,0-1 0,0 1 0,1 0 0,-1 0 0,0-1 0,0 1 0,0 0 0,1-1 0,-1 1 0,0-1 0,0 0 0,0 1 0,0-1 0,0 0 0,0 0 0,0 1 0,0-1 0,1-2 0,6-4-34,0 0 0,-1-1 1,0-1-1,0 1 1,0-1-1,-1 0 1,0 0-1,-1-1 1,5-12-1,32-97-259,-39 109 268,7-25-9,-2-1 0,-1-1-1,-2 1 1,-2-1 0,-2-47 0,-4 22 39,-3 1 0,-17-83 1,10 78 109,-13-58 853,10 33 926,15 88-1387,1 16 448,2 28-749,3 0 0,1-1 0,2 0 0,19 56 0,4 21-73,59 255-1101,-66-301-765,-22-66 1393,1 1-1,-1-1 0,1 0 1,1 1-1,-1-2 1,1 1-1,0 0 1,0-1-1,7 7 0,-10-10 240,0 0 0,0 0-1,1-1 1,-1 1-1,0 0 1,0-1-1,1 1 1,-1-1-1,1 0 1,-1 1-1,0-1 1,1 0 0,-1 0-1,1 0 1,-1 0-1,1 0 1,-1 0-1,0 0 1,1 0-1,-1-1 1,1 1-1,-1 0 1,0-1 0,1 1-1,-1-1 1,0 0-1,0 1 1,1-1-1,-1 0 1,0 0-1,0 0 1,0 0-1,0 0 1,0 0 0,0 0-1,0 0 1,0 0-1,0 0 1,-1-1-1,1 1 1,0 0-1,-1 0 1,1-1-1,-1 1 1,1-2 0,2-5-45,0-1 1,0 1-1,-1-1 1,2-17-1,-1-103 424,-4 76 1557,1 51-1221,5 17 876,-1-9-1177,17 59 611,-19-53-881,1-1 0,1 0 0,-1 0 1,2 0-1,0 0 0,0-1 0,1 0 1,12 18-1,-13-22-42,1 0 1,0 0-1,0 0 0,1-1 1,0 0-1,0 0 0,0-1 1,12 6-1,-16-9-10,0 0-1,0 0 1,0 0 0,0-1 0,1 1-1,-1-1 1,0 0 0,0 0-1,0 0 1,1 0 0,-1 0 0,0-1-1,0 0 1,0 0 0,0 1-1,0-2 1,0 1 0,0 0 0,0-1-1,0 1 1,0-1 0,-1 0-1,1 0 1,-1 0 0,4-4 0,0 1-1,-1-1 1,0-1-1,-1 1 1,0-1 0,0 0-1,0 0 1,-1 0 0,0 0-1,0 0 1,0-1-1,-1 0 1,1-11 0,1-9 15,-1 0 1,-2-34 0,-1 53 83,0 1-1,-1 0 0,-1 0 1,1 0-1,-1 0 1,-1 0-1,1 0 0,-1 0 1,-1 1-1,1-1 1,-1 1-1,-9-11 0,11 15 20,0 0-1,0 1 0,0-1 0,-1 1 0,1 0 0,-1 0 1,0 0-1,0 0 0,0 0 0,0 1 0,0-1 0,0 1 0,0 0 1,0 0-1,-1 0 0,1 0 0,0 0 0,-1 1 0,1-1 1,0 1-1,-1 0 0,1 0 0,-1 0 0,1 1 0,0-1 1,-1 1-1,1 0 0,0 0 0,0 0 0,-1 0 0,1 1 1,0-1-1,-3 3 0,-2 3-360,-1 0 0,2 0 0,-1 0 0,1 1 0,0 1 0,1-1 0,-1 1 0,2 0 0,-1 0 0,-5 17 0,-10 10-2632,4-7-24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1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1425,'-2'3'131,"0"0"-1,0-1 1,0 1 0,-1-1 0,1 1 0,0-1 0,-1 0 0,0 0-1,0 0 1,1-1 0,-1 1 0,0 0 0,0-1 0,0 0 0,-5 2 0,-19 9 1502,19-11 147,14-14-1426,-5 12-350,0 0 0,0-1-1,0 1 1,0 0 0,0 0 0,0 0-1,0 0 1,0 0 0,0 0 0,1 0-1,-1 0 1,0 0 0,1 1 0,-1-1 0,1 0-1,-1 1 1,1-1 0,-1 1 0,1 0-1,-1-1 1,1 1 0,-1 0 0,1 0 0,-1 0-1,1 0 1,0 0 0,-1 0 0,2 1-1,-1 39 1003,-3-29-878,0 0 1,-1 0-1,-1 0 0,1 0 0,-2-1 0,1 1 1,-1-1-1,-1 0 0,0 0 0,-7 11 0,-13 16 274,-34 40 0,42-55-204,7-10-87,0-1 0,-1 0 0,0 0 0,-14 11 0,21-20-63,0 1 0,1 0 0,-1-1 0,0 0 0,0 0 0,0 0 0,-1 0 0,1-1 0,0 1 0,-1-1 0,1 0 0,0-1 0,-1 1 0,0-1 0,1 0 0,-1 0 0,1 0 0,-5-1 0,8 1-45,0-1-1,0 1 0,0-1 0,0 1 1,0-1-1,0 1 0,0-1 1,0 0-1,0 1 0,0-1 0,0 0 1,1 0-1,-1 1 0,0-1 1,1 0-1,-1 0 0,0 0 1,1 0-1,-1 0 0,1 0 0,0 0 1,-1 0-1,1-2 0,-1-32-23,17-28-55,-14 56 74,1 0 0,1 0 0,-1 1 0,1-1 0,0 1 1,0 0-1,1 0 0,8-9 0,-11 14 0,0-1-1,0 0 1,0 0-1,1 1 1,-1-1-1,0 1 1,1 0 0,-1-1-1,0 1 1,1 0-1,0 1 1,-1-1-1,1 0 1,-1 1-1,1-1 1,0 1 0,0 0-1,-1 0 1,1 0-1,0 0 1,-1 1-1,1-1 1,0 1-1,-1-1 1,6 3 0,-7-2 5,1 0 1,-1 0-1,1 1 1,-1-1-1,0 1 1,1-1-1,-1 1 1,0-1-1,0 1 1,0-1-1,0 1 1,0 0-1,-1 0 1,1-1-1,-1 1 1,1 0-1,-1 0 1,1 2-1,5 42-5,-5-33-57,4 130-2588,-5-142 2578,0 0 1,0 0-1,0 0 0,-1 0 0,1 0 0,0 0 0,0 0 0,-1-1 0,1 1 0,-1 0 0,1 0 0,-1 0 0,1 0 0,-1 0 1,0-1-1,1 1 0,-1 0 0,0 0 0,0-1 0,1 1 0,-1-1 0,0 1 0,0-1 0,0 1 0,0-1 0,0 1 0,0-1 1,0 0-1,1 1 0,-1-1 0,0 0 0,0 0 0,0 0 0,0 0 0,0 0 0,0 0 0,0 0 0,-2 0 0,2 0-48,-1 0-1,1-1 0,-1 1 0,1 0 0,-1 0 0,1-1 1,-1 1-1,1-1 0,-1 1 0,1-1 0,0 0 0,-1 0 0,1 1 1,0-1-1,0 0 0,-1 0 0,1 0 0,0 0 0,0-1 0,0 1 1,0 0-1,0 0 0,1-1 0,-1 1 0,-1-2 0,1-24-986,1-6-67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1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0 608,'0'3'99,"0"1"0,-1-1 0,1 0-1,-1 0 1,1 0 0,-1 0 0,0 0-1,0 0 1,0-1 0,-1 1 0,1 0 0,-1 0-1,0-1 1,1 1 0,-1-1 0,0 1-1,0-1 1,-1 0 0,1 0 0,0 0 0,-1 0-1,1 0 1,-1-1 0,0 1 0,1-1-1,-1 1 1,0-1 0,0 0 0,0 0 0,-3 0-1,-10 3 642,0-2-1,1 0 1,-1 0-1,-24-2 1,39 0-723,0 0 11,0 0 0,0 0 0,0-1 0,0 1 0,0 0 0,0-1 0,0 1 0,-1-1 0,1 1 0,0-1 0,0 1 0,1-1 0,-1 0 0,0 0 0,0 1 0,0-1 0,0 0 0,1 0 0,-1 0 0,0 0 0,1 0 0,-1 0 0,1 0 0,-1 0 0,1 0 0,-1 0 0,1 0 0,0 0 0,-1-1 0,1 1 0,0 0 0,0 0 0,0 0 0,0 0 0,0-1 0,0 1 0,0 0 0,1 0 0,-1-2 0,40 1-46,-38 2 16,0 1 1,0-1 0,0 0-1,1 1 1,-1 0 0,0-1-1,0 1 1,0 0 0,-1 0-1,1 0 1,0 0 0,0 0 0,0 1-1,-1-1 1,1 1 0,-1-1-1,1 1 1,-1-1 0,0 1-1,1 0 1,-1 0 0,0-1-1,0 1 1,0 0 0,0 0 0,-1 0-1,1 0 1,0 0 0,-1 1-1,0-1 1,1 0 0,-1 0-1,0 0 1,0 0 0,0 0-1,0 0 1,0 1 0,-1-1 0,1 0-1,-1 0 1,1 0 0,-1 0-1,0 0 1,0 0 0,0 0-1,0 0 1,0-1 0,0 1-1,-1 0 1,-1 2 0,-5 2 4,0 0-1,0 0 1,0-1 0,-1 0-1,0 0 1,0-1 0,0 0 0,-1-1-1,1 0 1,-1 0 0,1-1-1,-17 1 1,-1 0-16,-1-3 0,1 0 1,-37-5-1,55 3-97,1 1-1,-1-1 1,1-1-1,0 1 1,0-1 0,0-1-1,0 0 1,1 0 0,-1 0-1,1-1 1,-12-10 0,16 12-34,0 1 0,1-1 1,-1 1-1,1-1 0,0 0 1,0 0-1,0 0 0,0 0 1,0 0-1,1 0 0,-1 0 1,1-1-1,0 1 0,0 0 0,0-1 1,1 1-1,-1-1 0,1 1 1,0-1-1,0 0 0,0 1 1,0-1-1,0 1 0,1-1 1,0 1-1,0-1 0,0 1 1,0 0-1,3-7 0,9-9-1168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5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26 160,'0'-26'32596,"16"326"-32585,-7-168-11,-8 141 0,-4-111 0,3 379 0,0-533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16 352,'-23'-16'2503,"22"16"-2430,1 0 0,-1 0 0,1 0 0,-1 0 1,1 0-1,-1 0 0,1 0 0,-1 1 0,1-1 1,-1 0-1,1 0 0,0 0 0,-1 1 0,1-1 0,-1 0 1,1 0-1,-1 1 0,1-1 0,0 0 0,-1 1 1,1-1-1,0 1 0,-1-1 0,1 0 0,0 1 1,0-1-1,-1 1 0,1-1 0,0 1 0,0-1 1,0 1-1,-1-1 0,1 1 0,0-1 0,0 1 1,0-1-1,0 1 0,0-1 0,0 1 0,0-1 1,0 1-1,0-1 0,1 1 0,-1-1 0,0 1 1,4 94 3659,5 0 0,21 101 0,-18-130-2736,2 0 1,3-1-1,32 80 0,-47-140-979,0 0 0,1 0 0,-1 0 0,1-1 0,0 1 0,0-1 0,1 0 1,-1 0-1,1 0 0,0 0 0,0-1 0,0 1 0,1-1 0,-1 0 0,1 0 0,0-1 0,-1 1 1,1-1-1,0 0 0,0-1 0,1 1 0,-1-1 0,6 1 0,-2-2-14,-1 0 0,0 0 1,1-1-1,-1 0 0,0-1 0,0 1 0,0-2 0,0 1 0,0-1 0,-1 0 1,1-1-1,-1 0 0,0 0 0,10-8 0,2 0-108,-9 6-176,-1-1 0,1 1 0,-1-2-1,-1 1 1,1-1 0,9-11 0,-18 18 119,1 0 0,-1 1-1,1-1 1,-1 1 0,1-1 0,-1 0 0,1 1-1,-1-1 1,0 0 0,1 1 0,-1-1 0,0 0-1,0 1 1,0-1 0,1 0 0,-1 0 0,0 0-1,0 1 1,0-1 0,0 0 0,0 0 0,0 1-1,-1-1 1,1 0 0,0 0 0,0 1-1,0-1 1,-1 0 0,1 1 0,0-1 0,-1 0-1,1 1 1,-1-1 0,1 0 0,0 1 0,-1-1-1,0 1 1,1-1 0,-1 1 0,1-1 0,-1 1-1,0-1 1,1 1 0,-1 0 0,0-1 0,1 1-1,-1 0 1,0-1 0,1 1 0,-1 0-1,-1 0 1,-49-2-6114,26 2 4155,-9-6-911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0:5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32543,'0'0'-419,"0"13"-251,0 97-4161,0 151 4815,0-261-108,0-1 1,0 0 0,-1 1-1,1-1 1,0 1 0,-1-1-1,1 1 1,0-1 0,-1 1-1,1-1 1,-1 1 0,1 0-1,-1-1 1,1 1 0,-1-1-1,1 1 1,-1 0-1,1 0 1,-1-1 0,0 1-1,1 0 1,-1 0 0,1 0-1,-1 0 1,0-1 0,1 1-1,-2 0 1,1 0-290,0 0 0,-1 0 0,1-1 0,0 1 0,0 0 0,-1-1 0,1 1 0,0-1 0,0 0 0,0 1 0,0-1 0,0 0 0,0 0 0,0 0 1,0 0-1,0 0 0,0 0 0,0 0 0,0 0 0,1 0 0,-2-2 0,-11-60-8861,3 38 7866,9 21 1322,0 1 1,0-1-1,-1 1 1,1-1-1,-1 1 0,0-1 1,0 1-1,0 0 1,-1 0-1,1 0 0,-1 0 1,1 0-1,-6-3 1,-65-59 474,48 47 305,-48-33 20140,74 66-19389,0 2-789,0 0 0,1-1 1,1 1-1,0-1 0,2 0 0,0 0 0,0 0 0,2 0 0,0-1 0,10 17 0,-7-10-656,2-1 0,0 0 0,1 0 0,1-1 0,1-1 0,21 22 0,-34-38 0,-1-2 0,-1 0 0,1 0 0,0 0 0,-1 0 0,1-1 0,0 1 0,0 0 0,0 0 0,0-1 0,0 1 0,0 0 0,0-1 0,0 1 0,0-1 0,0 1 0,0-1 0,0 0 0,0 1 0,0-1 0,0 0 0,0 0 0,0 0 0,1 0 0,-1 0 0,0 0 0,0 0 0,0 0 0,2-1 0,-2 1 0,0 1 0,0-1 0,0 0 0,0 0 0,-1 0 0,1 0 0,0 0 0,0 0 0,0 0 0,0-1 0,-1 1 0,1 0 0,0 0 0,0-1 0,0 1 0,-1 0 0,1-1 0,0 1 0,0-1 0,-1 1 0,1-1 0,-1 1 0,1-1 0,0 1 0,-1-1 0,1 0 0,-1 1 0,1-1 0,-1 0 0,1 0 0,-1 1 0,0-1 0,1-1 0,0 0 0,123-150 0,-33 38 0,-68 83 0,11-10 0,-20 25 0,-24 14 0,-18 9 0,-39 20-434,50-19-75,0 0 1,0-1 0,-1-2 0,0 1-1,0-2 1,-1 0 0,-30 1-1,19-5-4579,6 0-738,5 0-5283,11 0 8051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1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80,'0'0'3177,"0"4"-1655,0 21 13004,0-19-12862,0-3-3854,0 9 2624,0 0 0,1 0 0,1 1 0,0-1 0,6 18 0,2 3 399,8 57-1,-3-12-69,31 76 243,-41-145-958,0 1 0,0-1 1,1 0-1,0 0 0,0 0 1,1-1-1,10 10 1,-15-17 87,5-12 1024,-6-7-1126,1 0-1,1 0 1,9-31 0,4-27-54,-12 50-2,1 0 1,2 0-1,1 1 0,17-40 1,-5 13 67,-20 52-42,0 1-1,0-1 0,0 0 0,0 1 1,1-1-1,-1 0 0,0 1 0,0-1 1,0 0-1,0 0 0,0 1 0,1-1 0,-1 0 1,0 1-1,0-1 0,0 0 0,1 0 1,-1 0-1,0 1 0,0-1 0,1 0 1,-1 0-1,0 0 0,0 1 0,1-1 0,-1 0 1,0 0-1,1 0 0,-1 0 0,0 0 1,1 0-1,-1 0 0,0 0 0,1 0 0,-1 0 1,0 0-1,1 0 0,-1 0 0,0 0 1,1 0-1,-1 0 0,0 0 0,0 0 1,1 0-1,-1-1 0,0 1 0,1 0 0,-1 0 1,0 0-1,0 0 0,1-1 0,-1 1 1,0 0-1,0 0 0,1-1 0,-1 1 1,0 0-1,0 0 0,0-1 0,0 1 0,1 0 1,-1-1-1,0 1 0,0 0 0,0-1 1,16 42 284,-6-12-256,-9-28-32,10 20 3,18 47-1,-26-59-2,0-1 0,1 1 0,0-1 0,9 14 0,9 18 62,-6-12-43,-16-27-15,0 0 1,1 0-1,-1-1 1,0 1-1,1 0 1,-1 0-1,1 0 0,-1 0 1,1 0-1,0-1 1,-1 1-1,1 0 1,0-1-1,-1 1 0,1 0 1,0-1-1,0 1 1,0-1-1,0 1 1,-1-1-1,1 1 0,0-1 1,0 0-1,0 1 1,0-1-1,0 0 1,0 0-1,0 0 0,2 0 1,0-6 10,0-1 0,-1 1 0,0-1 0,3-14 0,-2-8-1,-1 0 0,-4-56 0,0 26 0,2-87 208,0 46-1300,0 49-3437,0 220-11508,0-122 13294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10 560 208,'-6'-27'2180,"5"27"-1417,1-14-912,-1 11 54,0 0 0,1 0 0,0 0 0,0 0 0,0 0 0,0 0 1,1 0-1,-1 0 0,1 0 0,-1 0 0,1 0 0,0 0 0,0 0 0,1 0 0,0-2 0,0 2 77,0 0 0,-1 0 0,1 0 0,-1 0 0,0 0 0,0 0-1,0 0 1,0 0 0,-1 0 0,1 0 0,-1-1 0,0-5 0,-2-53-37,1 31-1,7-299 3908,-4 333-3690,0 0 0,0 0 0,0 0 0,-1 0 0,1 0 0,-1 0 0,0 1 0,0-1 0,1 4 0,-2-6 3,11 39 813,-2 0 0,-2 1 1,-1 0-1,-3 0 0,-2 74 1,3 43 362,-1-139-1209,0 1 0,2-1-1,0 0 1,10 22 0,-15-41-125,0 1 1,0-1-1,0 0 1,0 0-1,0 0 0,0 1 1,0-1-1,0 0 1,0 0-1,0 1 0,0-1 1,0 0-1,0 0 1,0 1-1,0-1 1,1 0-1,-1 0 0,0 0 1,0 1-1,0-1 1,0 0-1,1 0 0,-1 0 1,0 0-1,0 0 1,0 1-1,1-1 0,-1 0 1,0 0-1,0 0 1,1 0-1,-1 0 0,0 0 1,0 0-1,0 0 1,1 0-1,-1 0 0,0 0 1,0 0-1,1 0 1,-1 0-1,0 0 0,0 0 1,1 0-1,-1 0 1,9-13 113,5-31-138,-13 39 23,25-147 63,-23 136-77,1-1-1,1 1 1,0 0-1,9-18 1,-9 18-27,2-5 38,-7 21 1,0 0 1,0-1-1,1 1 0,-1 0 0,0 0 1,0-1-1,0 1 0,1 0 0,-1 0 1,0 0-1,0-1 0,0 1 0,1 0 1,-1 0-1,0 0 0,1 0 0,-1 0 1,0 0-1,0-1 0,1 1 1,-1 0-1,0 0 0,0 0 0,1 0 1,-1 0-1,0 0 0,1 0 0,-1 0 1,0 0-1,1 0 0,-1 0 0,0 0 1,0 1-1,1-1 0,-1 0 0,0 0 1,0 0-1,1 0 0,-1 0 0,0 1 1,0-1-1,1 0 0,-1 0 0,0 0 1,0 1-1,0-1 0,1 0 1,-1 0-1,0 0 0,0 1 0,0-1 1,0 0-1,0 1 0,1-1 0,5 13 141,1 1 0,-2 0 0,0-1 0,0 2 0,-1-1 0,-1 0 0,2 30 0,-1-24-83,2 21 61,14 44-1,-16-71-119,1 0 0,1-1-1,0 1 1,1-1 0,0-1 0,16 22-1,-21-32 4,0 0-1,0 0 0,1 0 0,-1 0 0,0-1 0,1 1 1,0-1-1,-1 0 0,1 1 0,0-1 0,-1 0 1,1-1-1,0 1 0,0 0 0,0-1 0,0 1 1,0-1-1,0 0 0,0 0 0,-1 0 0,1-1 1,0 1-1,0-1 0,0 1 0,3-2 0,-1 0-10,1 0 0,-1 0 0,0 0 0,0 0 0,0-1 0,0 0 0,-1 0 0,1 0 0,-1-1 0,0 1 0,0-1 0,0 0-1,4-6 1,0 0-19,-1-1 0,-1 0 0,1 0 0,-2-1-1,0 0 1,0 0 0,-1 0 0,0 0 0,-1-1 0,-1 1-1,0-1 1,-1 0 0,0 0 0,-2-18 0,2 22 39,-1 0 1,0 0-1,-1 0 1,0 0-1,0 0 1,-1 0-1,0 0 1,-1 0 0,0 1-1,0-1 1,-6-10-1,8 17 52,-1 0-1,1 0 0,0 0 0,-1 0 1,0 0-1,1 0 0,-1 1 0,0-1 1,0 1-1,0-1 0,-3-1 0,4 3-42,0 0-1,0-1 1,0 1-1,1 0 0,-1 0 1,0 0-1,0 0 1,0 0-1,0 0 1,0 0-1,0 0 0,0 1 1,0-1-1,0 0 1,0 0-1,1 1 1,-1-1-1,0 1 0,0-1 1,0 1-1,1-1 1,-1 1-1,0-1 1,0 1-1,1 0 0,-1-1 1,1 1-1,-1 0 1,0-1-1,1 1 1,-1 1-1,-2 3 19,0 1 1,0-1-1,1 1 0,0-1 1,0 1-1,0 0 1,1 0-1,0 0 0,-1 11 1,1 61 76,1-52-67,-1-17-52,1 1 1,0-1-1,1 0 0,0 1 1,0-1-1,1 1 0,1-1 0,-1 0 1,1 0-1,1 0 0,0-1 1,0 1-1,0-1 0,1 0 1,0 0-1,10 10 0,-12-14-203,1-1 0,-1 0-1,1-1 1,0 1 0,0-1 0,0 1-1,0-1 1,1-1 0,-1 1 0,0 0-1,1-1 1,0 0 0,-1 0 0,1 0-1,-1-1 1,1 0 0,0 0-1,-1 0 1,1 0 0,7-2 0,-10 1-155,0 0 0,0 0 0,0 0 0,0-1 0,0 1 1,0-1-1,0 1 0,-1-1 0,1 0 0,-1 1 0,1-1 0,-1 0 1,1 0-1,-1 0 0,0 0 0,0 0 0,0 0 0,0-1 0,0 1 1,-1 0-1,1-1 0,-1 1 0,0 0 0,1-1 0,-1 1 1,0 0-1,0-1 0,0 1 0,-1 0 0,0-5 0,1 3-26,0-8-1000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7 704,'0'-7'3021,"0"13"-1315,1 7-1192,0-1-1,1 1 1,5 16 0,12 19 373,24 95 0,-38-112-837,-4-21-35,1 0 0,0 0 0,1 0-1,-1 0 1,9 18 0,-10-28-21,-1 1 0,1-1 0,-1 0 0,1 1 0,-1-1 0,1 0 0,-1 1-1,1-1 1,-1 0 0,1 0 0,-1 1 0,1-1 0,0 0 0,-1 0 0,1 0 0,-1 0 0,1 0 0,0 0 0,-1 0 0,1 0 0,-1 0 0,1 0 0,-1 0 0,1 0-1,0 0 1,-1-1 0,1 1 0,-1 0 0,1 0 0,-1-1 0,1 1 0,-1 0 0,1-1 0,-1 1 0,1 0 0,-1-1 0,1 0 0,15-16-340,-8-4 131,-1-1 0,-1 0 0,-1 0 0,2-27 0,1 4 121,-1 4 90,-6 31 75,0-1 0,2 0-1,-1 1 1,1 0 0,0-1-1,1 1 1,1 0 0,6-12-1,-10 21-51,-1 1-1,0-1 0,0 0 0,1 0 0,-1 1 1,1-1-1,-1 0 0,0 0 0,1 1 0,-1-1 0,1 0 1,0 1-1,-1-1 0,1 1 0,-1-1 0,1 1 1,0-1-1,-1 1 0,1-1 0,0 1 0,0 0 0,-1-1 1,1 1-1,0 0 0,0 0 0,0-1 0,0 1 1,-1 0-1,1 0 0,0 0 0,0 0 0,0 0 0,0 0 1,-1 0-1,1 1 0,0-1 0,0 0 0,0 0 0,-1 1 1,1-1-1,0 0 0,0 1 0,-1-1 0,1 1 1,1 0-1,23 35 593,-19-25-410,9 13 143,-1 0 0,-1 1 0,-2 0-1,0 1 1,-2 0 0,8 32 0,-16-51-382,3 15-337,1 0 0,9 26-1,-13-46-995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0 272,'0'0'1641,"-25"2"1443,22 5-2593,1 1 1,0-1-1,0 1 1,0 0-1,1-1 1,0 1-1,0 0 0,2 14 1,-4 14 1029,-12 14 556,12-42-1698,0 0-1,0 0 1,1 1-1,0-1 1,0 10 0,-18 111 3708,13-92-3157,1 1 0,-2 51 0,14 82 505,-3-148-1348,0 0-1,2 0 0,0 0 1,2 0-1,11 25 0,-6-18-43,1-1-1,2-1 0,1-1 1,1 0-1,1-1 0,2-1 1,22 24-1,-36-44-439,0 0 0,0-1 0,0 0 0,0 0 0,1 0 0,-1 0-1,1-1 1,0 0 0,0-1 0,0 0 0,0 0 0,10 1 0,-17-29-11262,-9 16 8909,-7-8 407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1 576,'0'0'2591,"0"17"-1017,-3 158 3213,7 188-2013,11-217-2574,-15-139-225,1-1 1,0 0-1,0 0 1,0 0 0,0-1-1,5 12 1,-2-6-131,-3-10 127,-1-1 1,0 0-1,0 0 0,0 1 0,0-1 0,0 0 0,0 0 1,1 0-1,-1 0 0,0 1 0,0-1 0,0 0 1,1 0-1,-1 0 0,0 0 0,0 0 0,0 0 0,1 0 1,-1 1-1,0-1 0,0 0 0,1 0 0,-1 0 1,0 0-1,0 0 0,1 0 0,-1 0 0,0 0 0,0 0 1,1 0-1,-1 0 0,0 0 0,0-1 0,0 1 0,1 0 1,-1 0-1,0 0 0,0 0 0,1 0 0,-1 0 1,0 0-1,0-1 0,0 1 0,0 0 0,1 0 0,-1 0 1,0 0-1,0-1 0,0 1 0,0 0 0,0 0 0,0-1 1,1 1-1,-1 0 0,0-1 0,4-7-443,-1-1-1,0 0 1,-1 0-1,0 0 0,0 0 1,0 0-1,-1-13 1,4-19-524,3-35 166,-3-1-1,-6-107 1,-2 54 988,2 104-55,0 14-25,0 0 0,1-1 0,3-21 0,-3 32-57,1 0 0,-1 1 0,0-1 1,1 0-1,-1 1 0,1-1 1,-1 0-1,1 1 0,0-1 0,0 1 1,0-1-1,0 1 0,0-1 0,0 1 1,0 0-1,0-1 0,0 1 1,1 0-1,-1 0 0,0 0 0,1 0 1,-1 0-1,1 0 0,-1 1 1,1-1-1,-1 0 0,1 1 0,0-1 1,-1 1-1,1 0 0,0-1 1,3 1-1,-2 1 14,0-1 0,1 1 0,-1 0 0,0 0 0,0 1 0,0-1 1,0 1-1,0-1 0,0 1 0,0 0 0,-1 0 0,1 0 0,-1 1 0,1-1 0,-1 1 1,0-1-1,0 1 0,3 4 0,34 60 389,-32-54-325,4 8 183,-1 1 0,13 41 0,-21-55-148,1 0 1,-2 0 0,1 0 0,-1 1 0,0-1 0,-1 0-1,0 1 1,0-1 0,-1 1 0,0-1 0,-3 13-1,2-16-80,-1-1 0,1 0 0,-1 0 0,0 0 0,1 0-1,-2 0 1,1 0 0,0-1 0,-1 0 0,0 1-1,0-1 1,0-1 0,0 1 0,0-1 0,0 1 0,-9 2-1,10-4-94,0 1 0,0-1-1,0 0 1,0 0 0,0-1-1,0 1 1,0-1 0,0 1-1,-1-1 1,1 0 0,0 0-1,0-1 1,0 1 0,0-1-1,-1 1 1,1-1 0,0 0-1,0 0 1,0-1-1,1 1 1,-1 0 0,0-1-1,0 0 1,1 1 0,-1-1-1,-2-3 1,1 1-189,1 1 0,0-1 0,0 0 0,0-1 0,1 1 0,-1 0 0,1-1 0,0 1 0,-2-8 0,0-49-2592,4 57 2698,0-28-838,0 3 19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11 208,'2'0'74,"-1"0"1,0 1-1,0-1 0,1 1 1,-1-1-1,0 1 1,0-1-1,1 1 0,-1 0 1,0 0-1,0-1 0,0 1 1,0 0-1,1 2 0,9 15 316,-1 1 0,-1 0 0,-1 1 0,7 23 0,3 2 212,-13-36-444,-1 0-1,0 1 1,0-1-1,-1 1 1,-1 0-1,1-1 1,-2 1 0,2 14-1,-3 47 3322,-2-133-3346,0 31-389,2 0 0,5-53 0,1 63-860,0 1-1,2 0 1,0 1-1,1 0 1,12-19-1,-14 27-305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1 464,'-1'63'1422,"-1"-22"-259,3 1 0,9 68 1,-10-107-1121,1-1 1,-1 1 0,1-1 0,-1 1-1,1-1 1,0 1 0,0-1-1,0 0 1,1 1 0,-1-1-1,0 0 1,1 0 0,0 0-1,-1 0 1,1 0 0,0 0-1,0-1 1,0 1 0,0-1 0,0 1-1,0-1 1,1 0 0,-1 1-1,0-1 1,1-1 0,-1 1-1,1 0 1,-1 0 0,1-1-1,-1 1 1,1-1 0,-1 0-1,1 0 1,0 0 0,-1 0 0,1-1-1,-1 1 1,1 0 0,-1-1-1,1 0 1,-1 0 0,1 0-1,-1 0 1,0 0 0,1 0-1,-1 0 1,0-1 0,0 1-1,0-1 1,0 0 0,0 1 0,0-1-1,-1 0 1,1 0 0,2-5-1,4-4-96,-1-1 0,-1 0-1,0 0 1,0-1-1,-1 0 1,-1 0 0,0 0-1,-1 0 1,0-1 0,-1 1-1,0-19 1,-1 17 53,-1 6 2,0 0-1,0 1 1,0-1-1,-1 1 1,-4-16-1,5 23-1,-1-1-1,1 1 1,-1-1 0,0 1-1,0-1 1,1 1-1,-1-1 1,0 1 0,0 0-1,-1-1 1,1 1-1,0 0 1,0 0 0,0 0-1,-1 0 1,1 0-1,-1 0 1,1 0 0,-1 1-1,1-1 1,-1 0-1,1 1 1,-1-1 0,0 1-1,1 0 1,-1-1 0,0 1-1,1 0 1,-1 0-1,0 0 1,1 0 0,-1 0-1,0 1 1,1-1-1,-1 0 1,-1 1 0,-1 1-19,1-1 1,-1 0-1,1 1 1,-1-1 0,1 1-1,0 0 1,0 0 0,0 0-1,0 1 1,0-1-1,1 1 1,-4 4 0,-22 16-621,20-17 135,0 1 1,-1-1-1,2 1 1,-1 1 0,1-1-1,-10 15 1,1-1-799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1 592,'-9'18'623,"4"-8"-253,-1 1 0,2-1 0,0 0 0,0 1 0,0 0 0,2 0 0,-3 19 0,2-1 135,-2 71 866,5-93-1306,0-1 0,1 1 0,0 0 0,0 0 1,0 0-1,1-1 0,0 1 0,1-1 0,0 1 0,0-1 0,5 9 0,-7-13-67,1 1 0,-1-1 0,1 1 0,-1-1 0,1 1 0,0-1 0,0 0 0,0 0 0,0 0-1,1 0 1,-1 0 0,0-1 0,1 1 0,-1-1 0,1 1 0,0-1 0,-1 0 0,1 0-1,0 0 1,0-1 0,0 1 0,-1-1 0,1 1 0,0-1 0,0 0 0,0 0 0,0 0-1,0 0 1,0-1 0,0 1 0,0-1 0,-1 0 0,1 0 0,0 0 0,0 0 0,-1 0 0,5-3-1,0 1-79,0-1 0,0-1 0,0 1-1,-1-1 1,1 0 0,-1-1 0,0 1-1,-1-1 1,1-1 0,-1 1 0,-1-1 0,1 1-1,-1-1 1,0-1 0,-1 1 0,1-1-1,2-12 1,1-1 32,-1 0-1,-2 0 1,0 0 0,-1-1 0,0-33-1,-3 50 106,-4-44 725,4 48-745,0 0 0,0 0 0,0 1 1,-1-1-1,1 0 0,0 0 1,0 1-1,-1-1 0,1 0 0,0 1 1,-1-1-1,1 0 0,-1 1 0,1-1 1,0 0-1,-1 1 0,0-1 1,1 1-1,-1-1 0,1 1 0,-1-1 1,0 1-1,1 0 0,-1-1 1,0 1-1,1 0 0,-1 0 0,0-1 1,0 1-1,1 0 0,-1 0 0,0 0 1,0 0-1,1 0 0,-1 0 1,0 0-1,0 0 0,1 0 0,-1 0 1,0 0-1,0 0 0,1 1 1,-1-1-1,0 0 0,0 1 0,1-1 1,-1 0-1,0 1 0,1-1 0,-1 1 1,1-1-1,-1 1 0,1-1 1,-2 2-1,-2 4 155,0 1-1,0 0 1,1 0 0,-1 0-1,2 1 1,-1-1 0,1 1 0,-2 13-1,1-2-55,0 0-1,2 1 1,0-1-1,2 1 0,0-1 1,1 1-1,1-1 0,0 0 1,9 26-1,-10-42-178,-1 1 0,0-1 0,1 0 0,0 0 0,-1 0 0,1 0 0,1-1 0,-1 1 1,0-1-1,0 1 0,1-1 0,0 1 0,4 2 0,-3-2-138,0 0 1,1 0-1,-1 0 0,1 0 1,-1-1-1,1 0 1,0 0-1,0 0 1,0-1-1,0 1 1,1-1-1,-1 0 1,0-1-1,0 1 1,1-1-1,-1 0 0,0 0 1,6-2-1,-5 0-88,-1 0-1,1-1 1,-1 0-1,0 0 1,0 0-1,0-1 1,0 1-1,-1-1 1,5-5-1,44-51-2757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41 208,'0'-5'128,"-3"-24"1581,2 28-1656,1 1-1,-1-1 1,1 1 0,-1-1-1,1 1 1,-1-1-1,1 1 1,-1 0 0,0-1-1,1 1 1,-1 0-1,0-1 1,1 1-1,-1 0 1,0 0 0,0 0-1,1-1 1,-1 1-1,0 0 1,0 0 0,1 0-1,-1 0 1,0 0-1,1 0 1,-1 1-1,0-1 1,0 0 0,1 0-1,-1 0 1,0 1-1,1-1 1,-1 0-1,0 1 1,1-1 0,-1 1-1,1-1 1,-1 1-1,0-1 1,0 2 0,-3 0 119,1 1 0,-1 1 0,1-1 0,0 0 0,0 1 1,0 0-1,1 0 0,-1 0 0,1 0 0,0 0 0,-3 8 0,1-3-5,0 1 0,1 0 0,1 0 0,-2 13 0,1-2-69,2 0 1,0 0 0,1 0-1,5 33 1,-5-52-107,1 0 0,0 0 0,-1 0 0,1 0 0,0-1 0,0 1 0,0 0 0,0 0 0,1-1 0,-1 1 0,0-1 0,1 1 0,-1-1 0,1 1 0,-1-1 0,1 0 0,0 0 0,-1 0 0,1 0 0,0 0 0,0 0 0,0 0 0,0 0 0,4 0 0,3 1-95,1-1 0,-1-1 0,1 1 0,12-2 0,22 2-126,-43 0 234,0-1 1,0 1 0,1-1-1,-1 1 1,0-1-1,0 1 1,0 0 0,0-1-1,0 1 1,0 0 0,0 0-1,0 0 1,-1 0 0,1 0-1,0 0 1,0 0-1,-1 0 1,1 0 0,-1 0-1,1 0 1,-1 1 0,1-1-1,-1 0 1,0 0 0,0 0-1,1 1 1,-1-1-1,0 0 1,0 0 0,0 1-1,0-1 1,-1 0 0,1 0-1,0 1 1,0-1-1,-1 0 1,1 0 0,-1 0-1,1 0 1,-1 1 0,1-1-1,-1 0 1,0 0 0,1 0-1,-3 1 1,-1 6 37,-1 0 0,-1-1 0,1 1 0,-13 10 1,13-13-131,0 0 1,0 0-1,0-1 1,-1 0 0,0 0-1,0-1 1,0 0-1,0 0 1,0 0 0,-1-1-1,1 1 1,-8 0-1,13-3 16,0 0 0,1 0-1,-1 0 1,0 0 0,0 0-1,1-1 1,-1 1 0,0 0 0,1 0-1,-1-1 1,1 1 0,-1 0-1,0-1 1,1 1 0,-1-1-1,1 1 1,-1-1 0,1 1-1,-1-1 1,1 1 0,-1-1-1,1 1 1,0-1 0,-1 0-1,1 1 1,0-1 0,-1 0-1,1 1 1,0-1 0,0 0-1,-1-1 1,0-24-1123,1 19 789,0-19-526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181 179 640,'9'-21'423,"1"0"-1,21-32 0,-24 44-261,-1 1-1,1 0 1,1 1-1,0-1 1,0 2-1,0-1 0,18-10 1,-24 15-91,1 1 0,0-1 0,0 1 1,-1 0-1,1-1 0,0 1 0,0 1 1,0-1-1,0 0 0,0 1 0,0-1 0,0 1 1,0 0-1,1 0 0,-1 0 0,0 0 1,0 1-1,0-1 0,0 1 0,0 0 0,0 0 1,0 0-1,0 0 0,-1 1 0,1-1 1,0 1-1,-1-1 0,1 1 0,-1 0 0,1 0 1,-1 0-1,0 0 0,0 1 0,0-1 1,3 5-1,1 2 162,-1-1-1,-1 1 1,0 0 0,0 0-1,0 1 1,-1-1 0,-1 1 0,1 0-1,-2 0 1,2 11 0,-3 3-86,-1 0 0,-2 0-1,0 0 1,-1-1 0,-1 1 0,-1-1 0,-2 0 0,0 0 0,-1-1 0,-1 0-1,-21 31 1,-14 17-44,-107 126-1,130-174-36,0 0 0,-28 19 0,-5 7 255,53-47-314,1 0 0,-1 0 0,1 1 1,0-1-1,0 1 0,0-1 0,0 1 1,0-1-1,0 1 0,0-1 0,0 1 0,1 0 1,-2 1-1,2-2-5,0 0 0,0-1 0,0 1 1,0 0-1,1-1 0,-1 1 0,0 0 0,0-1 1,0 1-1,1 0 0,-1-1 0,0 1 0,0-1 0,1 1 1,-1-1-1,0 1 0,1-1 0,-1 1 0,1-1 1,-1 1-1,1-1 0,-1 1 0,1-1 0,0 1 0,6 2-3,0 0 0,0-1 0,0 1 0,0-1-1,12 1 1,19 6 19,11 10 15,-1 2 0,-2 3 0,60 38 0,-72-38-55,-27-17-10,1 0 0,1-1 0,-1 0 0,1-1 0,0 0 0,0 0 0,0-1 0,1 0 0,0 0 0,0-1 0,11 1 0,-20-4-760,-1-19-4270,0-8 3235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49 366 1793,'-2'0'156,"-1"0"-1,1 0 1,-1 0 0,1 0-1,0 0 1,-1 1 0,1-1 0,-1 1-1,1-1 1,0 1 0,-1 0-1,1 0 1,0 0 0,0 0 0,0 1-1,0-1 1,0 1 0,-2 1 0,1 0 695,14-5-604,1 0 1,-1-1-1,1 0 1,-1 0-1,0-2 1,-1 1-1,1-1 1,-1-1-1,0 0 1,0 0-1,0-1 1,12-11-1,29-19-42,27-8-155,-22 13-7,59-43 1,-3-1-1616,-111 75 1443,19-17-1670,-20 17 1711,1 1 0,-1 0-1,1-1 1,-1 0-1,1 1 1,-1-1-1,0 1 1,1-1-1,-1 1 1,0-1-1,0 0 1,1 1 0,-1-1-1,0 1 1,0-1-1,0 0 1,0 1-1,0-1 1,0 0-1,0 1 1,0-1-1,0 0 1,0 1 0,0-1-1,0 0 1,0 1-1,0-1 1,-1 0-1,1 1 1,0-1-1,-1 1 1,1-1-1,0 0 1,-1 0 0,-14-6-2447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1 544,'1'0'54,"-1"1"-1,1 0 0,0-1 0,0 1 1,0 0-1,-1-1 0,1 1 0,-1 0 1,1 0-1,0 0 0,-1-1 0,1 1 1,-1 0-1,0 0 0,1 0 0,-1 0 1,0 0-1,1 0 0,-1 0 0,0 0 1,0 0-1,0 0 0,0 0 0,0 0 1,0 0-1,-1 2 0,1 40 675,0-30-426,0 11 130,-2-7-157,2 1-1,0-1 1,2 0-1,-1 0 1,2-1-1,0 1 1,1 0-1,9 23 1,-11-37-263,0 1 0,1-1 1,-1 0-1,0 0 1,1 0-1,0 0 0,-1 0 1,1 0-1,1-1 1,-1 0-1,0 1 0,0-1 1,1 0-1,-1-1 1,1 1-1,0-1 0,-1 1 1,1-1-1,0 0 0,0 0 1,0-1-1,0 1 1,0-1-1,0 0 0,0 0 1,0 0-1,0-1 1,6-1-1,1 0-31,1 0 0,-1-2-1,1 1 1,-1-1 0,0-1 0,-1 0 0,1-1 0,13-9-1,-14 8-16,0 0-1,-1 0 0,1-1 0,-2-1 0,1 0 0,-1 0 0,-1 0 0,0-1 0,0 0 0,-1 0 0,0-1 0,0 0 0,-1 0 0,-1 0 0,0-1 0,-1 1 0,0-1 0,0 0 0,1-22 0,-4 32 39,-1 0-1,1 0 0,0 0 0,0 0 0,-1 0 0,1 0 0,-1 0 0,1 0 1,-1 0-1,0 0 0,0 0 0,0 1 0,0-1 0,0 0 0,0 1 0,-1-1 1,1 0-1,-1 1 0,1 0 0,-3-2 0,0 0 10,1 1 0,-1 0 0,0 0 0,0 1 0,0-1 0,0 1 0,0 0 0,0 0 0,-7-1 0,1 2-81,0-1 0,0 1 1,0 1-1,0 0 0,0 0 1,0 1-1,1 0 1,-14 5-1,12-3-304,1 1 0,1 0 0,-1 1 0,-15 11 0,1 9-784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40 162 560,'10'-24'9127,"-10"59"-7466,1-6-887,-1 0 0,-2-1 0,-8 48 0,-5-3-353,4 1 1,-2 106 0,17-238-1398,2 1 1,3 0 0,20-75-1,4-17 582,-3-15 469,-26 143 180,-4 22-245,0-1 0,0 0 0,0 0 0,0 0 0,1 0 0,-1 0 0,0 0 0,0 0 1,0 0-1,0 0 0,0 0 0,0 0 0,0 0 0,0 0 0,0 0 0,0 0 0,0 1 0,0-1 0,0 0 0,0 0 1,1 0-1,-1 0 0,0 0 0,0 0 0,0 0 0,0 0 0,0 0 0,0 0 0,0 0 0,0 0 0,0 0 0,0 0 0,0 0 1,1 0-1,-1 0 0,0 0 0,0 0 0,0 0 0,0 0 0,0 0 0,0-1 0,0 1 0,0 0 0,0 0 0,0 0 1,0 0-1,0 0 0,0 0 0,1 0 0,-1 0 0,0 0 0,0 0 0,0 0 0,0 0 0,0 0 0,0 0 0,0 0 1,0-1-1,0 1 0,0 0 0,0 0 0,0 0 0,6 33 1427,-2-7-1152,11 64 443,-13-65-666,2-2 0,0 1 0,1 0 0,2-1 1,0 0-1,16 32 0,-23-53-72,1-1 0,0 1 0,-1 0 0,1-1-1,0 1 1,0-1 0,0 1 0,0-1 0,0 1 0,1-1 0,-1 0 0,0 0-1,1 0 1,-1 1 0,1-1 0,-1 0 0,1-1 0,-1 1 0,1 0 0,0 0 0,-1-1-1,1 1 1,0-1 0,-1 1 0,1-1 0,0 0 0,0 0 0,0 0 0,-1 0 0,1 0-1,0 0 1,0 0 0,0-1 0,-1 1 0,1 0 0,0-1 0,-1 0 0,1 1-1,0-1 1,-1 0 0,1 0 0,-1 0 0,1 0 0,-1 0 0,3-2 0,5-6-160,0 1 1,-1-1-1,0-1 1,-1 0-1,7-11 0,-12 18 127,12-21-231,-1-1 0,-1 0 1,-1 0-1,-2-2 0,-1 1 0,0-1 0,5-47 1,-10 48 380,2-9 948,-2 32-419,3 21-100,-3 3-201,-1 0-1,-1 0 1,-3 29 0,1-27-233,1 1 1,5 42-1,4-13-109,9 44-932,3-39-3123,-15-54 2813,-4-15-6436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21 402 432,'0'-4'209,"0"-1"1,0 1-1,1 0 0,-1 0 0,1-1 1,0 1-1,0 0 0,1 0 0,0 0 1,-1 0-1,1 0 0,4-6 0,-4 8-128,-1 1-1,1-1 0,-1 1 1,1 0-1,-1-1 0,1 1 1,0 0-1,-1 0 0,1 0 1,0 0-1,0 0 0,0 1 1,0-1-1,0 1 0,0-1 1,0 1-1,0 0 0,0-1 1,0 1-1,0 0 0,0 0 1,0 0-1,0 1 0,1-1 1,-1 1-1,0-1 1,-1 1-1,1-1 0,3 3 1,-3-2-46,0 1 0,0-1 0,-1 1 0,1-1 0,0 1 0,-1 0 0,0 0 0,1 0 0,-1 0 0,0 0 0,0 0 0,0 0 1,0 0-1,-1 1 0,1-1 0,-1 0 0,1 0 0,-1 1 0,0-1 0,1 0 0,-2 4 0,2 62 332,-2-48-241,1-18-97,0 1-1,0 0 1,-1 0 0,0 0-1,1 0 1,-1-1 0,0 1-1,0 0 1,0-1-1,-1 1 1,1-1 0,-1 1-1,1-1 1,-1 0 0,0 1-1,0-1 1,0 0-1,0 0 1,0 0 0,-1-1-1,1 1 1,0 0 0,-1-1-1,0 0 1,-2 2 0,-3 0 43,1 0 0,-1-1 0,1 0 0,-1 0 0,0-1 0,1 0 0,-14 0 0,19-30-94,2 22 20,0 1 1,1 0-1,0 0 0,0 0 0,0 0 0,1 0 0,0 0 0,0 0 0,0 0 0,1 0 0,5-7 0,-6 10-109,1 0-1,-1 0 1,1 0-1,-1 0 1,1 1-1,0-1 1,0 1 0,0 0-1,0 0 1,0 0-1,1 0 1,-1 1-1,0-1 1,1 1-1,-1 0 1,1 0-1,0 0 1,-1 0 0,1 1-1,7-1 1,-7 1-107,4 0-296,-1 0 0,0 0 0,1-1 0,-1 1 0,12-4 0,-15 2 447,-1 1 1,0-1 0,0 0 0,0 0-1,0 0 1,0 0 0,0-1 0,-1 1 0,1-1-1,-1 0 1,1 0 0,-1 1 0,0-1 0,2-4-1,-3 5 77,4-4 156,-1 0-1,0-1 1,0 1 0,-1-1-1,0 0 1,0 0 0,-1 0-1,1 0 1,-2-1 0,1 1-1,-1-1 1,0 1 0,0-12-1,-6 28 5201,-14 36-3620,3-8-883,10-16-657,0 0 0,2 0 0,0 1 0,1 0 0,2 0 0,0 0 0,3 31 0,-2-13-147,0-37-85,0 0 0,0-1-1,0 1 1,0 0 0,1 0-1,-1 0 1,1-1 0,0 1 0,0 0-1,0-1 1,0 1 0,0 0 0,0-1-1,1 0 1,-1 1 0,1-1-1,0 0 1,-1 0 0,1 1 0,0-1-1,0-1 1,1 1 0,-1 0-1,0 0 1,5 2 0,-4-4-50,-1 1 1,1-1 0,0 0-1,-1 1 1,1-1-1,-1 0 1,1 0-1,-1-1 1,1 1 0,0-1-1,-1 1 1,1-1-1,-1 0 1,0 0-1,1 0 1,-1 0 0,0 0-1,1 0 1,-1-1-1,0 1 1,0-1 0,0 1-1,0-1 1,0 0-1,-1 0 1,1 0-1,0 0 1,1-4 0,9-11-270,-1-1 0,-1-1 1,0 0-1,-2 0 1,0-1-1,-1 0 1,-1-1-1,-1 1 1,4-30-1,-2-21 300,-3-102 0,-4 142 150,0 25 33,0 0 0,-1-1 1,0 1-1,0 0 1,-1-1-1,1 1 0,-1 0 1,-1 0-1,-5-11 1,-5-12 1665,13 29-1778,0-1 1,0 1-1,0 0 1,0-1 0,0 1-1,-1-1 1,1 1-1,0 0 1,0-1-1,0 1 1,-1 0-1,1-1 1,0 1 0,-1 0-1,1-1 1,0 1-1,-1 0 1,1 0-1,0-1 1,-1 1 0,1 0-1,0 0 1,-1 0-1,1 0 1,-1-1-1,1 1 1,0 0-1,-1 0 1,1 0 0,-1 0-1,1 0 1,-1 0-1,1 0 1,0 0-1,-1 0 1,1 0-1,-1 0 1,1 1 0,0-1-1,-1 0 1,1 0-1,-1 0 1,1 0-1,0 1 1,-1-1 0,1 0-1,0 0 1,-1 1-1,1-1 1,0 0-1,-1 1 1,1-1-1,0 0 1,0 1 0,-1-1-1,1 0 1,0 1-1,0-1 1,0 0-1,0 1 1,0-1 0,-1 1-1,1-1 1,0 0-1,0 2 1,-2 1 34,1 0-1,-1 0 1,1 1 0,0-1 0,0 1 0,0-1-1,0 1 1,0-1 0,1 5 0,-1 51 61,0 7 159,11 97 0,-7-144-643,0 0 1,1 0 0,1 0-1,1 0 1,1-1 0,0 0-1,1 0 1,1-1 0,18 25-1,-25-39 183,0-1-1,0 1 0,0-1 0,0 0 1,0 0-1,1 0 0,-1 0 0,1 0 1,0 0-1,-1-1 0,1 0 0,0 1 0,0-1 1,0 0-1,0 0 0,0 0 0,0-1 1,0 1-1,0-1 0,0 0 0,0 0 0,0 0 1,1 0-1,-1 0 0,0-1 0,3 0 1,-2 0 11,1-1 1,-1 1 0,0-1 0,0 0-1,0 0 1,-1 0 0,1-1-1,0 1 1,-1-1 0,0 0 0,1 0-1,-1 0 1,0 0 0,-1-1-1,1 1 1,-1-1 0,4-6 0,0-5 42,-1 0 1,-1 0-1,0-1 1,-1 0 0,0 0-1,-2 0 1,0 0 0,0 0-1,-4-24 1,2-8 402,1 46-187,1-1 0,-1 0 1,0 0-1,-1 1 0,1-1 0,0 0 1,-1 0-1,1 1 0,-1-1 0,0 0 1,0 1-1,0-1 0,0 1 0,-1-1 1,1 1-1,-1 0 0,1-1 0,-1 1 1,0 0-1,0 0 0,0 0 0,0 0 1,0 1-1,0-1 0,-1 0 0,1 1 1,0 0-1,-1-1 0,0 1 1,1 0-1,-1 0 0,1 1 0,-6-2 1,7 3 5,-1-1 0,1 1 1,0 0-1,0 0 1,-1-1-1,1 1 0,0 0 1,0 0-1,0 0 1,0 0-1,0 1 1,1-1-1,-1 0 0,0 0 1,0 0-1,1 1 1,-1-1-1,1 0 1,-1 1-1,0 2 0,-10 33 870,10-33-839,-1 4-57,0-1 0,1 1 1,0 0-1,0 0 0,1 0 0,0 0 1,1 0-1,-1 0 0,2 0 1,-1 0-1,1-1 0,0 1 1,0 0-1,1-1 0,0 1 1,1-1-1,-1 0 0,2 0 0,-1-1 1,0 1-1,7 6 0,24 11 66,-34-23-127,0-1 1,1 1-1,-1 0 1,1-1-1,-1 0 0,1 1 1,-1-1-1,0 0 0,1 0 1,-1 0-1,1 0 1,-1 0-1,1 0 0,-1 0 1,1 0-1,-1-1 1,1 1-1,-1 0 0,0-1 1,1 1-1,-1-1 0,1 0 1,-1 1-1,0-1 1,0 0-1,0 0 0,1 0 1,-1 0-1,1-2 1,1-2-7,-1 1 0,0-1 0,0 0 0,-1 0 0,1 0 0,-1 0 0,-1 0 0,1 0 0,0-8 0,2-12-31,3-14-371,-2 0-1,-2-1 1,-4-69-1,-1 16-1310,3 92 1732,0 0-89,0 1 1,0-1 0,-1 1 0,1-1 0,0 1 0,0-1 0,0 1 0,0-1 0,0 1 0,0-1 0,0 1-1,0-1 1,0 1 0,0-1 0,0 1 0,1-1 0,-1 1 0,0-1 0,0 1 0,0-1 0,1 1 0,-1-1 0,0 1-1,0 0 1,1-1 0,-1 1 0,0-1 0,1 1 0,-1 0 0,1-1 0,-1 1 0,0 0 0,1-1 0,-1 1-1,1 0 1,-1 0 0,1 0 0,-1-1 0,1 1 0,-1 0 0,1 0 0,-1 0 0,1 0 0,-1 0 0,1 0-1,-1 0 1,1 0 0,-1 0 0,1 0 0,-1 0 0,1 0 0,-1 0 0,2 1 0,-1 2-730,-1 11 10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94 150 528,'0'124'4111,"0"61"-2478,0-181-1623,0-1 0,0 1 0,-1 0-1,0-1 1,0 1 0,0 0 0,0-1 0,0 1-1,-3 3 1,4-7-9,0 1-1,0-1 0,-1 1 1,1-1-1,0 1 1,-1-1-1,1 1 1,0-1-1,-1 1 0,1-1 1,0 0-1,-1 1 1,1-1-1,-1 0 1,1 1-1,-1-1 0,1 0 1,-1 0-1,1 1 1,-1-1-1,1 0 1,-1 0-1,1 0 0,-1 0 1,0 0-1,1 0 1,-1 1-1,1-1 1,-1-1-1,1 1 0,-1 0 1,0 0-1,1 0 1,-1 0-1,1 0 1,-1 0-1,1-1 0,-1 1 1,1 0-1,-1 0 1,1-1-1,-1 1 1,1 0-1,-1-1 0,1 1 1,0 0-1,-1-1 1,1 1-1,0-1 1,-1 1-1,1-1 0,0 1 1,-1-1-1,1 1 1,0-1-1,0 1 0,-1-2 1,-11-12 0,11 13-4,-1-1 1,1 0 0,-1 1-1,1-1 1,0 0 0,-1 0-1,1 1 1,0-1-1,0 0 1,0 0 0,1 0-1,-1 0 1,0-1-1,1 1 1,-1-3 0,-21-101-33,20 94-171,0 0 0,0 0 0,1-1 0,1 1 0,0 0 0,1 0 0,0 0 0,1 0 0,0 0 0,1 0 0,0 0 0,1 0 0,0 1 0,8-15 0,-10 24 109,0-1 0,0 1 0,1 0 0,-1-1 0,1 1 0,-1 0-1,1 1 1,0-1 0,-1 0 0,1 1 0,0 0 0,0-1 0,0 1-1,5-1 1,49-5-732,-47 7 852,0-1 0,1 0 0,-1-1 0,13-4 0,-21 5 44,0 0 0,0 0 0,0 0-1,0 0 1,0 0 0,1 1 0,-1-1 0,0 1 0,0-1 0,1 1 0,-1 0 0,0 0 0,1 0-1,-1 0 1,0 1 0,1-1 0,-1 0 0,0 1 0,1 0 0,-1-1 0,0 1 0,0 0 0,0 0 0,0 0-1,3 2 1,-3 1 94,0-1-1,0 1 1,-1 0-1,1 0 0,-1 0 1,1 0-1,-1 0 1,-1 0-1,1 0 1,0 0-1,-1 0 0,0 0 1,0 1-1,-1 3 1,2 3-39,-1-1 1,0 1-1,-1-1 1,0 1-1,-1-1 1,0 0-1,-1 1 1,0-1-1,0 0 1,-1-1-1,-5 11 1,8-19-123,1 1 1,-1 0 1,0 0-1,1 0 0,-1 0 1,0 0-1,0 0 1,-1-1-1,1 1 1,0 0-1,-1-1 0,1 1 1,0 0-1,-1-1 1,0 0-1,1 1 0,-1-1 1,0 0-1,0 0 1,0 0-1,0 0 1,0 0-1,0 0 0,0-1 1,0 1-1,0-1 1,0 1-1,0-1 0,0 0 1,0 0-1,-1 0 1,-1 0-1,3 0-7,0-1-1,0 1 1,0-1 0,1 1-1,-1-1 1,0 1-1,0-1 1,0 1 0,1-1-1,-1 0 1,0 1 0,1-1-1,-1 0 1,1 0-1,-1 1 1,1-1 0,-1 0-1,1 0 1,-1 0 0,1 0-1,0 0 1,-1 0-1,1 1 1,0-1 0,0 0-1,0 0 1,0 0 0,0 0-1,0 0 1,0-2-1,0-37-91,1 31 47,-2-7-141,2 0 0,0 0 0,0 0 0,2 0 0,6-24 0,-8 36 125,0 1-1,1-1 0,-1 1 1,1 0-1,0-1 0,0 1 1,0 0-1,0 0 1,0 0-1,1 1 0,-1-1 1,1 0-1,0 1 0,0 0 1,0-1-1,0 1 0,0 1 1,0-1-1,1 0 1,-1 1-1,1-1 0,-1 1 1,1 0-1,-1 0 0,1 1 1,0-1-1,-1 1 0,8 0 1,189 0 779,-199 0-660,-1 0 0,1 1 0,-1-1 0,1 0 0,0 1 0,-1-1 0,1 1 0,-1-1 0,1 1 0,-1-1 0,1 1 0,-1-1 0,0 1 0,1-1 0,-1 1 0,0-1 0,1 1-1,-1 0 1,0-1 0,0 1 0,1 0 0,-1-1 0,0 1 0,0 0 0,0-1 0,0 1 0,0 0 0,0 0 0,0 0 0,-1 25 310,1-23-207,0 2-149,0 4 81,0 1-1,1-1 1,0 0 0,3 14 0,-4-22-133,0 0 1,1 0 0,-1 1 0,0-1 0,1 0 0,-1 0 0,0 0 0,1 0-1,-1 0 1,1 0 0,0-1 0,-1 1 0,1 0 0,0 0 0,0 0-1,-1-1 1,1 1 0,0 0 0,0-1 0,0 1 0,0 0 0,0-1 0,0 1-1,0-1 1,0 0 0,0 1 0,0-1 0,0 0 0,0 0 0,0 1-1,0-1 1,0 0 0,1 0 0,-1 0 0,0 0 0,0 0 0,0-1 0,0 1-1,0 0 1,0-1 0,0 1 0,0 0 0,0-1 0,0 1 0,0-1-1,0 1 1,0-1 0,0 0 0,1-1 0,4-3-164,0-1 0,0 0 1,-1-1-1,0 1 0,0-1 0,0 0 0,-1 0 1,0 0-1,-1-1 0,4-8 0,9-17-39,-5 14 225,1 0 0,20-26-1,-31 44 48,-1 0 0,1 0 0,0 0 0,-1 0 0,1 1 0,0-1 0,-1 0 0,1 0 0,0 1 0,0-1 0,0 1 0,0-1 0,-1 1 0,1-1 0,0 1 0,0-1 0,0 1 0,0 0 0,0-1 0,0 1 0,0 0 0,0 0 0,0 0 0,0 0 0,0 0-1,0 0 1,0 0 0,0 0 0,0 0 0,0 1 0,0-1 0,0 0 0,0 1 0,0-1 0,0 0 0,0 1 0,0-1 0,1 2 0,0 0 45,-1-1 0,1 1 0,-1 0-1,0-1 1,0 1 0,1 0 0,-2 0 0,1 0 0,0 0-1,0 0 1,0 0 0,-1 0 0,1 0 0,-1 0 0,0 0 0,1 3-1,-1 66 530,0-70-990,0-9-2519,0-1 1908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83 592,'0'-72'987,"1"71"-998,0 0 0,1 0 0,-1 0 0,1 0 0,-1 0 0,1 0 0,0 0 0,-1 1 0,1-1 0,0 1 0,0-1 0,-1 1 0,1 0 0,0 0 0,0-1 0,-1 1 0,5 1 0,-1-2 5,1 1 0,-1 0 0,0 0 0,1 1 0,-1 0 0,11 2 0,-6 3 252,-1 0 1,0 1-1,0 0 0,-1 0 0,1 1 0,-2 0 0,1 0 1,-1 1-1,0 0 0,7 13 0,-4-8 1333,-10-13-1420,1-1 1,0 1-1,-1 0 0,1 0 1,0 0-1,-1 0 0,1 1 0,-1-1 1,0 0-1,1 0 0,-1 0 1,0 0-1,0 0 0,0 1 1,1-1-1,-1 0 0,-1 0 0,1 0 1,0 2-1,0-1 308,26-3 64,-24 1-530,0 0-1,0 0 0,0 1 0,0-1 1,0 0-1,0-1 0,0 1 0,0 0 1,0-1-1,0 1 0,0-1 0,0 1 1,-1-1-1,1 0 0,0 0 0,0 0 1,-1 0-1,3-1 0,37-22-167,-10 9-133,-31 15 302,1-1-1,-1 1 0,1 0 1,-1 0-1,1 0 1,-1-1-1,1 1 0,-1 0 1,1 0-1,-1-1 1,1 1-1,-1-1 0,1 1 1,-1 0-1,1-1 1,-1 1-1,0-1 1,1 1-1,-1-1 0,0 1 1,1-1-1,-1 1 1,0-1-1,0 1 0,0-1 1,0 0-1,1 1 1,-1-1-1,0 1 0,0-1 1,0 1-1,0-1 1,0 0-1,0 1 0,0-1 1,0 1-1,-1-1 1,1 0-1,0 1 0,0-1 1,0 1-1,-1-1 1,1 1-1,0-1 0,-1 1 1,1-1-1,0 1 1,-1-1-1,0 0 0,1 1-1,-7-2 12,-1 1 0,0 0 1,1 0-1,-1 0 1,0 1-1,1 1 0,-15 1 1,-5-1 13,6 4 8,11-5-5162,8-22 2141,2 2 2261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64,'11'-11'290,"-8"6"-49,1 1 0,0 0 0,0 0-1,0 0 1,0 0 0,1 0 0,-1 1 0,1 0 0,0 0-1,0 0 1,0 0 0,0 1 0,0 0 0,1 0-1,6-1 1,12 53 4463,-8-4-3362,-11-30-1162,0-1 1,1 0 0,8 16 0,-3-20-486,-6-15-858,-4-12 302,-1-58 2141,0 74-1262,0 0-1,0-1 0,0 1 1,0 0-1,0-1 1,0 1-1,0 0 0,0 0 1,0-1-1,0 1 1,0 0-1,0 0 1,0-1-1,1 1 0,-1 0 1,0 0-1,0-1 1,0 1-1,0 0 0,0 0 1,1-1-1,-1 1 1,0 0-1,0 0 0,0 0 1,1-1-1,-1 1 1,0 0-1,0 0 0,0 0 1,1 0-1,-1 0 1,0-1-1,0 1 1,1 0-1,-1 0 0,0 0 1,1 0-1,-1 0 1,0 0-1,0 0 0,1 0 1,-1 0-1,0 0 1,0 0-1,1 0 0,-1 0 1,0 0-1,0 0 1,1 1-1,-1-1 0,0 0 1,0 0-1,1 0 1,-1 0-1,0 0 1,0 1-1,1-1 0,-1 0 1,0 0-1,0 0 1,0 1-1,1-1 0,-1 0 1,0 0-1,0 1 1,14 13 864,-3 1-195,-9-12-576,1 0 1,-1 0 0,0 0-1,0 1 1,0-1 0,0 1-1,-1-1 1,2 6 0,26 57 469,-22-54-1063,-1 1 1,0 0-1,3 15 1,-9-27 380,0-1 0,0 1 0,0-1 0,0 1 0,1-1 0,-1 1 0,0-1 0,0 0 0,0 1 0,0-1 0,0 1 0,1-1-1,-1 1 1,0-1 0,0 0 0,1 1 0,-1-1 0,0 0 0,1 1 0,-1-1 0,0 0 0,1 1 0,-1-1 0,0 0 0,1 0 0,-1 1 0,1-1 0,-1 0 0,0 0 0,1 0 0,-1 0 0,1 0 0,-1 1 0,1-1 0,-1 0 0,1 0 0,-1 0-1,1 0 1,-1 0 0,0 0 0,1 0 0,-1-1 0,1 1 0,-1 0 0,1 0 0,-1 0 0,1 0 0,-1-1 0,0 1 0,1 0 0,-1 0 0,1-1 0,-1 1 0,0 0 0,1 0 0,-1-1 0,0 1 0,0-1 0,1 1 0,-1 0 0,0-1 0,0 1-1,1-1 1,-1 1 0,0 0 0,0-1 0,18-30-2918,-8 5 1846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7 166 544,'-3'-80'1146,"1"38"979,1-1 4566,2 49-6308,0 1 0,1-1-1,0 1 1,0-1 0,1 0-1,-1 0 1,2 0 0,-1 0-1,0 0 1,1-1 0,0 0-1,1 1 1,-1-1 0,7 5-1,24 34 1097,-14-5-1316,-1 1 0,-2 1 0,-1 1-1,-3 0 1,-1 1 0,-3 0 0,-1 1-1,-2 1 1,-2-1 0,-1 63 0,-4-87-464,-1-1 1,0 1-1,-1-1 1,-2 0-1,0 0 1,-9 26-1,8-32-918,0-1 0,-1 0 0,-1-1 0,0 0 0,-1 0 0,-12 14 0,17-21 611,0-1 0,0 0 1,-1 0-1,0-1 0,1 1 1,-1-1-1,0 1 0,-7 2 1,-12 5-2771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1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1 160,'-1'0'154,"0"1"1,-1 0-1,1-1 0,0 1 1,0 0-1,0 0 1,0 0-1,0 0 0,0 0 1,0 0-1,0 0 0,1 0 1,-1 0-1,0 0 0,1 1 1,-1-1-1,1 0 0,-1 0 1,1 1-1,-1-1 1,1 0-1,0 1 0,0-1 1,0 0-1,0 1 0,0-1 1,0 0-1,0 1 0,0 1 1,1 59 736,0-41-453,0 41 43,0-31-228,0 1 1,-2-1-1,-2 0 0,-1 1 1,-8 33-1,-3-2 479,-11 86 0,9-41-14,5-32-84,2 1 1,1 83-1,-7 50 30,16-165-517,-2-1-1,-2 1 1,-11 47 0,6-16 131,8-61-234,-1 0 1,0 1-1,-6 20 1,-2 7 13,2 1-1,2 1 1,2-1 0,2 82-1,-3-49 310,4-54-6120,1-78 508,0 18 1707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1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130 639 112,'0'0'664,"-9"-11"-205,9-105 6969,0 115-6711,-1 1-600,0 0-1,1 1 1,-1-1-1,1 0 1,-1 0-1,1 0 1,-1 0-1,0 0 0,1-1 1,-1 1-1,1 0 1,-1 0-1,1 0 1,-1 0-1,1-1 1,-1 1-1,1 0 1,-1 0-1,1-1 1,-1 1-1,1 0 0,-1-1 1,1 1-1,0 0 1,-1-1-1,1 1 1,-1-1-1,1 1 1,0-1-1,0 1 1,-1-1-1,1 1 1,0-1-1,0 1 0,-1-1 1,1 1-1,0-2 1,10-23 927,32-28-1359,-38 48 726,7-5-29,0 0-1,23-18 1,10-6 639,-38 30-873,0 0 1,0 0-1,0 1 1,1 0-1,-1 1 1,1-1-1,0 1 0,-1 0 1,1 1-1,12-2 1,80-2 728,-67 3-671,55-10 1,-55 7 289,58-3 1,351 8 1934,-428-1-2420,0-1 0,0 0 0,0-1 0,15-4 0,29-7 67,-9 7-49,5-1 60,78-2 1,-10 0-44,-99 8-35,0 0 1,-1-2-1,36-9 1,23-5 32,-34 9-17,-17 3-21,0 2-1,39-2 0,157-11-5,-187 17-32,-10 1 23,0-1-1,0-1 1,0-1 0,-1-2-1,44-11 1,8-2 57,-60 14-28,0-1 1,26-8-1,-35 9-22,0 1 1,-1 0-1,1 1 0,18-1 0,23-4 27,-42 5-14,0-1 0,0 2-1,1-1 1,-1 1 0,10 1 0,-13 0-11,1 0 1,0-1-1,-1 0 0,1 0 1,0-1-1,-1 0 1,1 0-1,-1 0 1,1-1-1,7-3 1,-1 0-4,0 0 1,0 1 0,1 0-1,-1 1 1,1 0 0,17 0-1,21-5 1,-24 4-24,0 2 0,1 1 0,43 4 1,-3-1 24,161-2 89,-215 1-102,0 1 1,1 1-1,-1 0 0,0 1 0,14 6 1,28 6 52,-3-8-93,-42-7 49,-1 0 0,1 1 0,-1 0 0,1 1 1,-1 0-1,0 1 0,0 0 0,11 6 0,-17-6 26,-1 0 1,0 0 0,0 1 0,0-1-1,0 1 1,-1 0 0,0 0 0,0 0-1,0 0 1,-1 1 0,1-1 0,1 9-1,-1 6-23,5 15 18,-5-23-4,0 0 1,-1 1 0,0-1 0,-1 1-1,-1-1 1,1 1 0,-2 0 0,-2 12-1,2 13 23,1 451-86,1-459 50,3-1 0,6 30-1,2 19-10,-4-31-8,-1 19-10,-7 538 110,-4-596-66,0 0 0,-1-1 1,0 0-1,-1 0 0,0 0 1,0-1-1,-7 6 1,-34 15 19,40-21-24,0-1-1,0 0 1,-1-1-1,0 0 0,0 0 1,0 0-1,-1-1 1,1-1-1,-12 3 1,7-1-21,-1 0 0,1 0 0,-18 10 0,20-9 14,0-1 1,-1 0-1,1 0 1,-1-1-1,-18 2 0,13-2-9,1 0 1,-26 10-1,19-7 44,-1-1 0,1-1 0,-1-1 0,0-1 0,1-1 0,-42-3 0,6 1-22,-18 2 458,0 4 0,-121 23 0,141-17 91,-1-3 0,-109 3-1,140-12-468,14 0-11,0 1 0,0 0 0,1 1 0,-20 3 0,12 2-29,14-3-25,-1-1 1,1 0-1,-1-1 1,0 0 0,-13 1-1,-107 14 401,3 6-208,10-11-107,-117 4-20,88 2 2,-114-7-11,166-10-128,-240 9 242,-115 0-277,288-10 92,44 11 33,-98-10-20,121 0-7012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1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407 295 128,'0'0'4749,"0"-37"-1742,-2 30-2756,0-1 0,-1 1 0,1 0 0,-2 0 0,1 0 0,-1 0 1,1 1-1,-2-1 0,1 1 0,-1 0 0,-7-7 0,-19-29 828,24 31-602,-1-1 0,-1 1-1,1 1 1,-2 0 0,1 0-1,-2 1 1,1 0 0,-15-9-1,19 14-146,0 1-1,0 0 1,0 0-1,-1 0 1,0 1-1,1-1 1,-1 2-1,0-1 1,0 1-1,0 0 1,0 0-1,0 1 1,0 0-1,0 0 0,0 1 1,0 0-1,-14 3 1,17-2-262,0 0-1,1 1 1,-1-1 0,0 1-1,1 0 1,0 0 0,-1 0 0,1 0-1,0 0 1,1 1 0,-1-1 0,1 1-1,-1 0 1,1 0 0,0 0-1,-2 7 1,-4 8 78,2 0 1,-6 26-1,5 3-84,1 0 1,3 1-1,6 81 0,-1-28-47,-2-78 11,2 0-1,1-1 1,1 1-1,0-1 1,11 28-1,-12-40-175,1 1 1,1-1-1,0 0 0,1 0 0,0-1 0,0 0 0,1 0 0,0 0 0,1-1 0,0 0 0,1 0 0,9 7 1,-14-14-309,1 0 1,0 0 0,-1 0 0,1 0 0,0-1 0,0 0 0,0 0 0,0 0 0,0 0 0,0-1-1,0 0 1,0 0 0,0-1 0,0 1 0,0-1 0,-1 0 0,1 0 0,0-1 0,0 1 0,0-1-1,-1 0 1,1 0 0,-1-1 0,0 0 0,0 1 0,0-1 0,0 0 0,0-1 0,0 1 0,-1-1-1,0 0 1,5-6 0,20-31-878,-2-1 0,-2-2-1,18-47 1,-25 31 971,-9 36 3618,-8 24-3134,0 29 714,1-1 1,2 0-1,0 0 1,14 47-1,-11-52-524,1-4 53,-2 1 1,0 0-1,-1 0 0,1 29 0,-5-47 750,1-3-1072,0 1 0,0 0-1,-1 0 1,1 0 0,0-1 0,0 1-1,0-1 1,-1 1 0,1 0 0,0-1 0,0 1-1,-1-1 1,1 0 0,0 1 0,-1-1-1,1 1 1,-1-1 0,1 0 0,-1 0 0,1-1-1,2-12 38,-2-1 0,0 0 0,-1 0-1,-2-21 1,0-5-93,2 24-404,1-1 1,0 1-1,1 0 0,7-31 1,-8 44 152,0 1 1,0-1 0,1 1-1,-1 0 1,1-1-1,-1 1 1,1 0 0,0 0-1,0 0 1,0 0-1,1 1 1,-1-1-1,1 0 1,-1 1 0,1 0-1,0 0 1,0-1-1,0 2 1,0-1 0,0 0-1,1 1 1,-1-1-1,0 1 1,1 0 0,-1 0-1,1 0 1,-1 1-1,1-1 1,5 1 0,11 3-1152,7 14-576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28 125 864,'-17'-18'849,"6"-3"-97,11 14-48,0-25 49,0 25-97,0-4-208,0 0-160,11-6-160,6 17-79,4 0-82,24 0-447,-4 0-544,8 17-193,13 5-79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1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37 234 672,'-1'14'157,"1"19"2402,6-27-1228,7-16-712,13-12-333,6-9-190,-19 14-57,4-6 7,23-40 0,-36 55-26,0 0 0,-1 0 1,0 0-1,0-1 0,-1 1 0,0-1 1,0 0-1,-1 0 0,0-10 0,-2 18 17,1-1-1,0 1 1,-1 0-1,1-1 1,-1 1-1,0 0 0,1 0 1,-1 0-1,0 0 1,0 0-1,1-1 1,-1 1-1,0 1 1,0-1-1,0 0 0,-1 0 1,1 0-1,0 0 1,0 1-1,0-1 1,0 1-1,-1-1 0,1 1 1,0-1-1,-1 1 1,1 0-1,0-1 1,-1 1-1,1 0 1,0 0-1,-1 0 0,1 0 1,0 0-1,-1 0 1,1 1-1,0-1 1,-2 1-1,-3-1 114,0 1 0,0 0 0,0 0 0,1 0 0,-1 1 0,1 0 1,-11 5-1,8-1-20,0-1 1,0 2 0,1-1-1,0 1 1,1 0 0,-1 0-1,1 1 1,1 0 0,-1 0-1,1 0 1,1 1 0,-1 0-1,2 0 1,-5 14-1,2 1-38,2 1 0,0 0 0,2-1 0,0 41 0,2-60-109,0 1-1,1-1 1,-1 0-1,1 0 1,0 0-1,0 0 1,1 0-1,-1 0 1,1 0-1,0 0 1,0 0-1,1-1 1,0 1-1,0-1 1,0 1-1,0-1 1,0 0-1,1-1 0,0 1 1,0-1-1,0 1 1,0-1-1,0 0 1,1 0-1,-1-1 1,1 0-1,0 1 1,0-2-1,0 1 1,0 0-1,0-1 1,0 0-1,0 0 1,0-1-1,0 1 1,11-2-1,0 2-553,-1-2-1,1 0 0,0-1 1,-1 0-1,0-2 1,19-5-1,-26 6 315,-1 0 0,0-1-1,0 0 1,0 0 0,0-1-1,0 0 1,-1 0 0,0 0-1,0-1 1,0 0 0,-1 0-1,0 0 1,7-11 0,-4 3 62,16-24-710,24-52 1,-42 77 981,-1-1 0,0-1 0,-1 1 0,0-1 0,-1 1 0,-1-1 0,1-26 0,-9 56 4037,-19 68-2276,22-61-1330,1-1-1,1 1 0,3 44 0,0-14-87,-3-48-414,1-1 0,0 1 0,0-1-1,0 1 1,1-1 0,-1 1-1,1-1 1,0 1 0,0-1-1,0 0 1,0 1 0,1-1-1,-1 0 1,1 0 0,0 0-1,0 0 1,0 0 0,0 0-1,1-1 1,-1 1 0,1-1-1,-1 1 1,1-1 0,0 0-1,0 0 1,0 0 0,0-1-1,0 1 1,1-1 0,-1 1-1,5 0 1,-3-1-156,0-1-1,0 0 1,0 0 0,-1 0 0,1-1 0,0 0-1,0 0 1,0 0 0,0 0 0,-1-1 0,1 0-1,-1 0 1,1 0 0,-1 0 0,0-1-1,0 1 1,0-1 0,0 0 0,0-1 0,0 1-1,-1-1 1,6-6 0,10-15-652,-1 0 1,0-1-1,-2-1 1,-1-1-1,-2 0 1,17-47-1,-25 61 764,1 0-1,0 0 0,10-16 1,-16 30 49,0-1 1,0 1-1,0 0 0,0 0 1,0 0-1,1-1 1,-1 1-1,0 0 1,0 0-1,0-1 1,0 1-1,0 0 0,1 0 1,-1 0-1,0 0 1,0-1-1,0 1 1,0 0-1,1 0 0,-1 0 1,0 0-1,0 0 1,1-1-1,-1 1 1,0 0-1,0 0 1,0 0-1,1 0 0,-1 0 1,0 0-1,0 0 1,1 0-1,-1 0 1,0 0-1,0 0 1,1 0-1,-1 0 0,0 0 1,0 0-1,1 0 1,-1 1-1,5 10 353,-3 18 211,-2 152 481,16-200-2718,-8 1 1011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58 592,'-7'-30'513,"0"20"-1,7 3-64,-16-3 208,16 20-1504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1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47 640 624,'0'0'1174,"0"31"742,-2 40 2059,1-24-2226,5 61-1,-2-99-1684,0-1-1,1 1 0,0-1 1,0 1-1,1-1 0,0 0 1,0 0-1,1-1 0,0 1 0,8 8 1,-11-16-72,0 1 0,0 0 0,0-1 1,1 1-1,-1-1 0,0 1 0,1-1 1,-1 0-1,0 0 0,1 0 0,-1-1 1,0 1-1,0 0 0,1-1 0,-1 1 1,0-1-1,0 0 0,0 0 0,0 0 1,0 0-1,4-3 0,-1-1-86,-1-1 1,0 0-1,0 0 0,0 0 1,-1 0-1,0-1 0,0 0 1,-1 1-1,1-1 0,-2 0 1,1 0-1,1-11 0,-1-10-396,-1-53-1,-1 47 153,-2-13 131,-2 1 0,-2-1 1,-2 1-1,-2 0 0,-18-52 0,-83-231 1050,97 265-366,8 36-73,4 66-108,3-8-108,3-1 0,11 54 0,2 4 315,5 146 558,-14-127-1663,27 140-1,-34-241 285,1 0 1,-1 0-1,1 0 0,-1 0 0,2-1 1,-1 1-1,0-1 0,6 8 1,-7-11 110,1 1 0,-1-1 0,0 0 1,1 1-1,-1-1 0,1 0 1,0 0-1,-1 0 0,1 0 0,0-1 1,0 1-1,-1 0 0,1-1 0,0 1 1,0-1-1,0 0 0,0 1 0,0-1 1,0 0-1,0 0 0,-1 0 0,1 0 1,0-1-1,0 1 0,0 0 1,3-2-1,12-7-2197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1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1 784,'-7'18'1256,"-1"-6"-732,0 11 139,1 0 0,0 1 1,2-1-1,1 1 0,0 0 0,2 0 0,1 0 1,1 1-1,5 42 0,-3-59-499,-1 1-1,1-1 1,0 0-1,1 0 1,0 0-1,0 0 1,1-1-1,0 1 1,9 13-1,-11-19-141,1 1 0,-1-1 0,0 1 0,1-1 0,-1 0 0,1 0 0,0 0 0,-1 0 0,1-1 0,0 1 0,0-1 0,0 1 0,0-1 0,1 0 0,-1-1 0,0 1 0,0 0 0,1-1 0,-1 0 0,0 1 0,1-1 0,-1-1 0,0 1 0,1 0 0,-1-1 0,0 0 0,0 0 0,6-2 0,0-1-18,0 0 0,0-1-1,-1-1 1,0 1 0,0-2-1,0 1 1,0-1 0,-1 0-1,0 0 1,-1-1 0,0 0 0,8-13-1,-7 11 1,-1 0 1,-1-1-1,0 0 0,0 0 0,-1 0 0,-1-1 0,0 1 0,0-1 0,-1 0 1,1-18-1,-3 14 20,1 13-13,-1-1 0,1 1 0,-1-1-1,0 1 1,-1-1 0,1 0 0,0 1 0,-1-1 0,0 1 0,0-1 0,0 1 0,0 0 0,0-1-1,-1 1 1,0 0 0,1 0 0,-1 0 0,0 0 0,-1 0 0,1 1 0,-5-6 0,4 5 35,0 0 0,-1-1 0,0 1-1,1 1 1,-1-1 0,0 0 0,-1 1 0,1 0 0,0 0 0,-1 0 0,1 0 0,-1 1 0,1 0 0,-1 0 0,0 0 0,1 1 0,-1-1 0,0 1-1,1 0 1,-1 0 0,0 1 0,-7 1 0,5-1-10,0 1 0,1 0 0,-1 0 0,0 1 0,1 0 0,0 0 0,-1 1 0,1-1 0,-9 9 0,-47 47-885,48-45 194,13-13 390,-1 1 0,0 0 0,1 0 0,-1 0 0,1-1 1,0 2-1,-1-1 0,1 0 0,0 0 0,0 0 0,1 0 1,-1 1-1,0-1 0,1 0 0,-1 1 0,1-1 0,0 0 1,0 1-1,0-1 0,0 5 0,0-2-715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1:2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59 48,'0'0'104,"18"-15"365,-13 9 2357,1-2-1243,-5 7-1524,-1 1 0,1-1 0,0 1 0,-1-1 0,1 1 1,0-1-1,-1 0 0,1 1 0,-1-1 0,1 0 0,-1 0 1,1 1-1,-1-1 0,0 0 0,1 0 0,-1 1 1,0-1-1,1 0 0,-1 0 0,0-1 0,1 1 115,-1 0 0,1 0-1,0 0 1,0 0 0,0 0 0,0 0-1,0 1 1,0-1 0,0 0-1,0 1 1,0-1 0,0 1 0,0-1-1,0 1 1,0-1 0,0 1 0,1 0-1,-1-1 1,0 1 0,0 0-1,0 0 1,1 0 0,-1 0 0,0 0-1,0 0 1,0 0 0,1 1 0,-1-1-1,0 0 1,0 1 0,0-1-1,0 1 1,2 0 0,7 20 1181,-8-18-986,0 1 0,0 0 0,0 0 0,-1 0-1,0 0 1,1 0 0,-1 0 0,-1 1 0,1-1 0,0 4 0,-1-6 752,0 38 6864,24 891-1916,-17-649-6069,-5-154 0,-2-151-856,-3-91-9669,2 103 9700,-1 0 0,0 0 1,0 0-1,-1 0 0,0 1 1,-1-1-1,0 1 1,-1 0-1,-6-10 0,6 12 555,0 1 0,-1-1-1,0 1 1,0 1 0,-1-1-1,-8-6 1,12 11 312,0 1 1,0-1-1,0 1 0,0-1 1,0 1-1,0 0 0,0 0 1,0 0-1,-1 1 0,1-1 1,0 1-1,-1 0 0,1 0 1,0 0-1,0 0 1,-1 0-1,1 1 0,0 0 1,0 0-1,-5 1 0,4 0 136,1 0-1,-1 1 1,1-1-1,0 1 0,0-1 1,0 1-1,0 0 1,1 0-1,-1 1 1,1-1-1,-1 0 0,-2 7 1,1-3 160,1 0 1,0 0 0,0 0-1,0 0 1,-2 15-1,4-21-304,-2 61 1585,3-59-1454,0 0 1,0 0-1,0 0 1,1 0-1,-1 1 1,1-1-1,0 0 1,0 0-1,0 0 1,0 0-1,0 0 1,1 0-1,0-1 1,-1 1-1,1 0 1,4 4-1,-1-3 193,0 0 0,0 0 0,-1 0 0,1 1-1,-1 0 1,0 0 0,-1 0 0,1 0 0,2 7 0,-4-8 257,0 0 0,-1 1 0,1-1 0,-1 1 0,0-1 0,-1 1 0,1-1 0,-1 6 0,3-9-561,0-1 0,0 1 0,0 0 0,0-1 0,1 1 0,-1-1 0,0 0 0,0 0 0,6-1 0,-5 1-34,6-2-14,0 0-1,0-1 1,0 0 0,0 0-1,-1-1 1,10-6 0,4 0-33,-15 7 181,-3 0 11,0 1 0,0 0 1,0 0-1,1 1 0,-1 0 0,0 0 1,1 0-1,-1 0 0,9 1 1,-15-2-139,0 0 1,1 1 0,-1-1 0,0 1-1,0-1 1,-1 0 0,1 1 0,0 0 0,0-1-1,-1 1 1,-1-2 0,2 3-28,-2-3 3,0 0-1,1 0 1,-1 0-1,0 0 1,1 0-1,0 0 1,-1-1 0,1 1-1,1-1 1,-1 0-1,0 1 1,1-1 0,0 0-1,0 0 1,-1-7-1,0-6-26,1 0 0,2-27 0,0 9-126,1 20-1677,-1 0 1,2 0 0,0 0-1,1 1 1,9-24 0,10-40-8818,-19 41 6191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3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1 348 544,'0'-44'3370,"1"45"-3287,0 0 0,1 0 1,-1 0-1,0 0 0,0 0 0,1 0 1,-1 0-1,0 0 0,0 0 1,0 0-1,0 1 0,0-1 0,1 3 1,14 35 707,-2 1 1,-1 1 0,-2 0 0,9 75 0,-7-44-215,39 128 1,-50-195-564,0 0-1,0 0 1,1 0-1,-1 0 1,1 0-1,1 0 1,-1-1-1,1 0 1,5 6-1,-8-9-5,0 0-1,0 0 1,0 0 0,0 0-1,0 0 1,0-1 0,1 1-1,-1 0 1,0-1 0,0 1-1,1-1 1,-1 1 0,1-1-1,-1 0 1,0 0 0,1 1-1,-1-1 1,1 0 0,-1 0-1,0 0 1,1-1 0,-1 1-1,1 0 1,-1 0 0,0-1-1,1 1 1,-1-1 0,0 1-1,0-1 1,1 1 0,-1-1-1,0 0 1,0 0 0,0 0-1,0 0 1,0 0 0,0 0-1,0 0 1,0 0 0,0 0-1,0 0 1,0 0 0,0-2-1,8-11 73,-1 1 0,-1-1 0,-1-1 0,1 0 0,-2 1 0,5-25 0,13-97 254,-13 59-171,39-255 3025,-6 526-1926,-28-122-1259,3-1 1,52 133-1,-65-190-3,1 0 0,0 0 0,0-1 0,2 0 0,0 0 0,0-1 0,19 22 0,-26-34 3,-1 1 0,1 0-1,0 0 1,0-1-1,0 1 1,1-1-1,-1 1 1,0-1-1,0 1 1,0-1 0,0 0-1,0 0 1,0 1-1,1-1 1,-1 0-1,0 0 1,0 0-1,0 0 1,0 0 0,1-1-1,-1 1 1,0 0-1,0 0 1,0-1-1,0 1 1,0-1-1,0 1 1,1-1 0,-1 1-1,0-1 1,-1 0-1,1 0 1,0 1-1,0-1 1,0 0-1,0 0 1,-1 0 0,2-1-1,24-46 150,-22 38-131,3-9-4,-1 1 1,0-1 0,-2 0 0,0-1-1,2-34 1,-5-106 154,-2 89-5,-1 24 87,-3 1 0,-14-69 0,-6-44 521,14 118-590,9 37-186,0 0 0,1-1 0,0 1-1,-1-1 1,1 1 0,1-1 0,-2-7 0,3 10-84,-1 2 31,0-1-1,0 0 1,0 1-1,0-1 1,0 1-1,0-1 1,1 1-1,-1-1 0,0 1 1,-1-1-1,1 0 1,0 1-1,0-1 1,0 1-1,0-1 1,0 1-1,0-1 1,-1 1-1,1-1 1,0 1-1,0-1 1,-1 1-1,1-1 0,0 1 1,-1-1-1,1 1 1,-1 0-1,1-1 1,0 1-1,-1 0 1,1-1-1,-1 1 1,1 0-1,-1-1 1,1 1-1,-2 0 1,1 10-6486,1-7 5524,0 21-2642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33 720,'-4'-16'725,"1"0"142,10 22 2738,11 27-2938,-1 1 0,-1 0-1,-3 2 1,17 63-1,19 158 606,-44-206-992,-2 76-1,-4-75-84,10 82 1,-7-97-95,-2-35-2,4-6-88,-1 0 0,0-1 1,1 1-1,-2-1 0,1 1 0,0-1 0,-1 0 1,0 0-1,3-10 0,19-76-11,-8 24-3,14-39 163,-29 133 145,1-1 0,1 0 0,2 0 0,11 40-1,-9-36-253,-4-18-26,1-1 1,0 0-1,0 0 1,1 0-1,11 19 1,-15-28-22,0 0-1,1 1 1,-1-1 0,1 0-1,-1 0 1,1 0 0,0 0-1,0 0 1,0-1-1,0 1 1,0-1 0,0 1-1,0-1 1,0 0 0,1 1-1,-1-1 1,0 0 0,1-1-1,-1 1 1,1 0 0,-1-1-1,1 1 1,-1-1 0,1 0-1,0 0 1,-1 0-1,1 0 1,-1 0 0,1-1-1,-1 1 1,1-1 0,-1 1-1,4-3 1,4-2-23,-1 0 0,0-1 0,0 0 0,0 0 0,-1-1 0,0 0 0,-1-1 0,1 0 0,-1 0 1,-1-1-1,0 1 0,0-1 0,0-1 0,5-12 0,-4 4-7,-1 0 1,-1 0-1,0 0 1,-1 0-1,-1-1 1,-1 1-1,1-32 1,-3 49 26,0 1 1,0-1 0,0 1 0,0-1-1,0 0 1,0 1 0,0-1-1,-1 1 1,1-1 0,0 1 0,0-1-1,0 0 1,-1 1 0,1-1-1,0 1 1,0-1 0,-1 1-1,1-1 1,-1 1 0,1 0 0,0-1-1,-1 1 1,1-1 0,-1 1-1,1 0 1,-1-1 0,1 1 0,-1 0-1,1 0 1,-1-1 0,1 1-1,-1 0 1,1 0 0,-2-1-1,-25 8 30,22-5-22,1 0 1,0 0 0,-1 1 0,1 0 0,1 0 0,-1 0 0,0 0-1,1 1 1,-1-1 0,1 1 0,-3 4 0,0 5 9,2 0 0,-1 1 0,2-1 0,0 1 0,0-1 0,1 1 0,1 0 0,0 0 0,2 18 0,-1-26-82,0 0 1,1 0-1,0 0 1,0 0-1,0 0 0,1 0 1,-1 0-1,1-1 1,1 1-1,-1-1 0,1 1 1,0-1-1,0 0 0,0 0 1,1 0-1,0-1 1,0 1-1,0-1 0,1 0 1,-1 0-1,1 0 0,0-1 1,9 5-1,-11-6-147,0-1 0,0 0 0,0-1 0,1 1 0,-1 0 0,0-1-1,1 0 1,-1 0 0,1 0 0,-1 0 0,0-1 0,1 1 0,-1-1 0,0 0 0,1 0-1,-1 0 1,0 0 0,4-2 0,0-1-430,-1 0 0,1-1 0,-1 0 0,0 0-1,0 0 1,8-9 0,3-11-942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98 688,'-5'-10'473,"5"9"-213,0 0 0,-1-1 0,1 1 0,0 0 0,-1-1 1,0 1-1,1 0 0,-1 0 0,0 0 0,1 0 0,-1 0 0,0 0 0,0 0 0,0 0 0,0 0 1,0 0-1,0 0 0,0 0 0,0 0 0,0 1 0,-2-2 0,3 29 1034,9 182-616,-9-191-653,0 9-475,3-54 149,1 5 355,1 1 0,0-1-1,2 1 1,0-1 0,14-24 0,5-18-94,-22 54-308,0 0-1,1 1 1,0-1 0,9-10 0,2-5-1953,-7 9 716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41 104 352,'4'-6'120,"-1"0"0,1 0 0,-1 0 0,0-1 0,-1 1 0,1-1 1,-1 1-1,-1-1 0,1 0 0,-1 0 0,0-12 0,1 14-641,0-4 5848,-7 15-1844,-2 9-2668,0 2 0,0-1-1,2 0 1,-6 26 0,3-12-111,0 13-4,1 0 0,2 0 0,2 0 1,3 57-1,0-61-372,1 1-120,1 1 1,3 0 0,0-1-1,3 0 1,17 53 0,-17-70-179,1 0 1,1 0-1,1 0 1,1-2-1,1 1 1,0-2-1,2 0 1,1 0-1,0-2 0,23 22 1,-25-29-143,1 0 1,27 15-1,-38-24-339,1 0 0,0 1-1,-1-1 1,1-1 0,0 1-1,0-1 1,0 0 0,6 1-1,-10 7-4553,-17-8-1603,0-1 2374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0 224 448,'0'0'2473,"0"3"-1987,4 61 445,2 1-1,16 64 1,4 39-602,-26-164-323,15 192 44,-11-166-804,-4-30 709,1 0 0,-1 0-1,1 0 1,-1 0 0,1 0 0,-1 0 0,0 0 0,1-1-1,-1 1 1,1 0 0,-1 0 0,0 0 0,1-1 0,-1 1-1,0 0 1,1 0 0,-1-1 0,0 1 0,1 0 0,-1 0-1,0-1 1,0 1 0,1-1 0,-1 1 0,0 0 0,0-1-1,0 1 1,0 0 0,1-1 0,-1 1 0,0-1 0,0 1-1,0 0 1,0-1 0,17-57-1734,-13-3 1367,-2 0-1,-8-72 1,0 87 457,-1 0 1,-20-64 0,16 71 210,2 0 1,1-1-1,-5-78 1,13 113-222,1 0-1,-1 0 1,1 0 0,0 0 0,0 0 0,1 0 0,-1 1 0,1-1-1,0 0 1,0 1 0,1-1 0,0 1 0,-1 0 0,1 0 0,0 0-1,1 0 1,-1 1 0,1-1 0,0 1 0,0 0 0,0 0-1,0 0 1,7-3 0,-5 3 38,1 0 0,0 0 0,0 1-1,0 0 1,1 0 0,-1 0 0,0 1-1,1 0 1,-1 1 0,1 0 0,-1 0 0,1 0-1,-1 1 1,1 0 0,11 4 0,-15-4-31,1 2 1,-1-1 0,0 0-1,1 1 1,-1 0 0,-1 0-1,1 0 1,0 1 0,-1-1-1,1 1 1,-1 0-1,0-1 1,-1 2 0,1-1-1,-1 0 1,1 0 0,-1 1-1,0-1 1,-1 1 0,1 0-1,-1 0 1,1 8 0,1 1 6,-2 0 0,1-1 0,-2 1 0,0 0 0,0-1 0,-2 1 1,-2 14-1,-3-7 23,0-1 1,-2 0 0,0 0 0,-1-1-1,-1 0 1,-19 24 0,-11 22 205,2-18-46,34-43-197,1-1 0,0 2 1,0-1-1,0 0 0,0 1 1,1 0-1,-1 0 0,1 0 1,1 0-1,-1 0 1,1 1-1,0-1 0,0 1 1,0 0-1,0 6 0,1 1 67,0-8-13,1 0 0,-1 0 0,1 0-1,0-1 1,0 1 0,0 0 0,1 0-1,0 0 1,0 0 0,0-1 0,1 1-1,-1 0 1,5 6 0,0-6 39,2 0-1,-1-1 1,1 0-1,-1-1 1,1 0-1,0 0 1,0 0-1,1-1 1,-1 0 0,15 1-1,14 0 327,44-3 0,-44 0-455,-25 0 12,0 0-1,-1 0 0,1-1 0,0-1 0,0 0 0,-1-1 1,1 0-1,-1 0 0,1-1 0,14-8 0,-19 8-30,1 1 0,-1-1 0,-1-1 0,1 1 0,0-1 0,-1 0 0,0-1 0,0 0 0,-1 1 0,0-2 0,0 1 0,0-1 0,-1 0 0,1 0 0,-2 0 0,1 0 0,-1-1 0,0 1 0,-1-1 0,0 0 0,0 0 0,0 0 0,-1 0 0,0 0 0,-1-8 0,1-1 15,-1-25-15,0 40 32,0 0 1,0 1-1,0-1 0,-1 0 1,1 1-1,-1-1 1,1 0-1,-1 1 1,1-1-1,-1 1 1,0-1-1,0 1 1,0-1-1,0 1 1,0 0-1,0-1 1,0 1-1,0 0 1,-2-1-1,0 0 56,0 0-1,0 0 0,-1 0 1,1 1-1,-1-1 1,1 1-1,-1 0 0,1 0 1,-1 1-1,-4-1 1,5 1-41,1 0 0,0 1 0,0 0-1,0-1 1,0 1 0,0 0 0,0 0 0,0 0 0,0 0 0,0 0 0,0 0 0,1 1 0,-1-1 0,0 1 0,1-1 0,-1 1 0,1 0 0,0-1 0,-2 4 0,-3 4 29,1 0 1,1 1-1,-1-1 1,2 1-1,-1 0 0,1 0 1,1 0-1,0 1 1,-1 19-1,1-8 6,2 0-1,0-1 1,7 42 0,-4-54-40,-1 1 1,1-1-1,1 0 1,0 0-1,0 0 1,1-1-1,0 0 1,0 0-1,1 0 1,7 8-1,-9-11-16,0-1 1,1 1-1,-1-1 0,1 0 0,0-1 0,0 1 0,0-1 1,1 0-1,-1 0 0,1 0 0,-1-1 0,1 0 0,0 0 1,0 0-1,0-1 0,10 2 0,-6-3 10,2 0-79,0 0 1,0-1-1,-1 0 0,14-3 1,-21 3-116,0-1 0,0 1 0,0-1 1,0 0-1,0 0 0,0 0 0,0-1 1,-1 0-1,1 1 0,-1-1 0,0 0 0,1-1 1,-1 1-1,4-7 0,-5 7-3,3-3-311,-1 1 0,1-1 0,-2 0 0,1 0 1,-1-1-1,0 1 0,0-1 0,-1 0 0,1 1 0,-1-1 0,-1 0 0,2-11 0,-3-2-1029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416 359 672,'0'-2'107,"0"1"0,0 0 0,0 0-1,0-1 1,-1 1 0,1 0-1,0 0 1,-1 0 0,1 0 0,-1-1-1,1 1 1,-1 0 0,1 0 0,-1 0-1,0 0 1,0 0 0,0 0 0,1 1-1,-1-1 1,0 0 0,0 0 0,0 0-1,0 1 1,0-1 0,-1 1 0,1-1-1,0 1 1,0-1 0,0 1 0,0 0-1,0-1 1,-1 1 0,0 0 0,-52-1 1745,29 2-608,18 0-1011,0 1-1,0-1 1,0 1 0,0 0-1,1 1 1,-1 0 0,1 0-1,-1 0 1,1 1 0,0 0-1,0 0 1,1 1 0,-1-1 0,1 1-1,0 0 1,-8 11 0,-8 10 770,2 0 0,-21 37 1,21-29-121,0 1-1,3 1 1,1 0 0,-15 55 0,24-70-619,2 1-1,0 0 1,2 0 0,0 0-1,1 0 1,1 0 0,2 0 0,0 0-1,6 27 1,-6-40-199,1 0 0,0 0 0,0 0 0,1 0 0,0-1 0,0 1 0,1-1 1,0 0-1,0-1 0,1 1 0,0-1 0,9 8 0,-9-10-40,0-1 1,1 1 0,-1-1-1,1-1 1,0 1-1,0-1 1,0 0 0,0-1-1,1 0 1,-1 0 0,1 0-1,0-1 1,-1 0-1,14-1 1,-5 1-30,1-2 1,-1 0-1,0 0 0,-1-2 1,1 0-1,0-1 0,-1 0 0,1-1 1,-1-1-1,-1-1 0,1 0 1,26-17-1,-17 8-965,0-1 0,-1-1 0,38-38 0,-54 48-16,0-1 0,-1 0 1,0 0-1,0-1 1,6-14-1,-8 15-188,-1 0 1,0-1 0,-1 1-1,0 0 1,-1-1-1,0 0 1,0-11 0,-1-6-501</inkml:trace>
  <inkml:trace contextRef="#ctx0" brushRef="#br0" timeOffset="1">610 0 1249,'-7'0'3398,"133"11"3059,-107-10-5285,0 1 0,28 6 0,26 3 1029,89 8-232,-105-7-1742,-42-8-359,-1-1 1,0 0-1,29 1 1,-32-2 1527,4 4-6921,-51-14-6388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65 256,'0'-64'3543,"-10"68"-2396,-1 16-774,1-1 0,1 1 0,0 1 0,2 0 0,0 0-1,-5 29 1,6-7-189,1-1 0,2 60 0,3-96-170,-1 1-1,1 1 1,1-1 0,-1 0 0,1 1 0,4 11-1,-5-18-14,0 0-1,1 0 0,-1 0 0,1 0 1,-1 0-1,1 0 0,0 0 1,-1 0-1,1-1 0,0 1 0,0 0 1,0 0-1,-1-1 0,1 1 1,0 0-1,0-1 0,0 1 0,0-1 1,0 1-1,0-1 0,0 0 1,0 1-1,0-1 0,1 0 0,-1 0 1,0 1-1,0-1 0,0 0 1,0 0-1,0 0 0,0-1 0,0 1 1,0 0-1,1 0 0,-1-1 1,0 1-1,0 0 0,0-1 0,0 1 1,0-1-1,0 1 0,0-1 1,0 0-1,-1 1 0,1-1 0,1-1 1,3-2-23,0 0-1,-1 0 1,1 0 0,-1 0 0,0-1 0,-1 0 0,1 0-1,-1 0 1,5-10 0,25-59-111,-24 51 114,0-3 324,-1 0 0,-2-1 0,-1 0 0,-1-1 0,-1 1 0,-2 0 0,-2-39-1,1 44 1130,-3 217-273,5 188-755,2-308-947,4 1 1,34 147 0,-39-215 347,21 64-1066,-23-68 1090,1-1 1,-1 1-1,1-1 1,0 0-1,0 0 0,1 1 1,-1-2-1,1 1 1,-1 0-1,1 0 0,0-1 1,0 1-1,0-1 0,0 0 1,0 0-1,5 2 1,-7-4 71,1 0 0,0 0 0,-1 0 0,1 0 0,0 0 0,-1 0 0,1 0 1,0 0-1,-1-1 0,1 1 0,0-1 0,-1 1 0,1-1 0,-1 0 0,1 1 1,-1-1-1,0 0 0,1 0 0,-1 0 0,0 0 0,1 0 0,-1-1 0,0 1 1,0 0-1,0 0 0,0-1 0,0 1 0,0-1 0,-1 1 0,1-1 0,0 1 1,0-3-1,18-52-1059,-6-25 690,-3 0 0,-4 0 0,-8-131 0,0 74 851,2-34 698,0 167-951,-1-1 0,1 0 0,-1 1 1,0-1-1,-1 1 0,-2-7 0,-3-25 1493,7 35-1033,0 13 562,1 8-877,2-1-1,0 1 0,1-1 1,7 21-1,-6-24-154,12 48 33,-3-8-51,34 82 0,-48-135-97,1-1-1,-1 1 0,1-1 0,-1 0 1,1 1-1,0-1 0,0 0 1,0 0-1,0 1 0,0-1 1,0 0-1,0 0 0,0 0 1,1 0-1,-1 0 0,0 0 0,0-1 1,3 2-1,-3-2-10,0 0 1,0 0-1,0 0 0,0 0 0,0 0 0,0 0 0,0 0 1,0 0-1,0-1 0,0 1 0,0 0 0,0-1 1,0 1-1,0-1 0,0 1 0,-1-1 0,1 1 1,0-1-1,0 0 0,0 1 0,0-2 0,3-2-52,-1-1 0,1 1-1,-1-1 1,0 0 0,-1 0-1,1 0 1,-1-1 0,3-8-1,7-38-297,-2-1 0,6-107 0,-13-20 2627,-3 178-1660,0 21 313,-1 25-482,4 70 31,-2-103-657,0-1-1,1 1 1,1 0-1,0-1 1,0 0 0,1 0-1,0 0 1,7 12-1,-1-6-433,-8-10 195,1-1 1,0 0 0,1 0 0,-1 0 0,1 0 0,6 5-1,-9-9 276,1 0-1,0 0 0,0 0 1,0 0-1,0 0 0,0 0 0,0 0 1,0-1-1,0 1 0,0-1 1,0 1-1,0-1 0,0 0 0,0 0 1,0 0-1,1 0 0,-1 0 1,0 0-1,0-1 0,0 1 0,0-1 1,3 0-1,-3-1 31,1 1-1,-1 0 1,0-1-1,0 1 1,1-1 0,-1 0-1,0 0 1,-1 0 0,1 0-1,0 0 1,-1 0-1,1-1 1,-1 1 0,1 0-1,0-4 1,6-13-897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57 136 272,'0'-27'480,"0"-10"17,-7 20 15,1 0 16,-11 7 0,7 0-96,4 3-111,6-3-129,-10 10-48,10 17-384,0-7-225,0 0-1295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27 563 672,'-26'9'6541,"37"-19"-5988,0 1-652,0 1 0,-1-1-1,0-1 1,-1 0 0,1 0 0,-2-1-1,0 0 1,0 0 0,-1-1-1,0 0 1,-1 0 0,-1-1 0,0 0-1,0 0 1,-1 0 0,-1 0 0,-1-1-1,3-24 1,-7 24 428,-3 11-44,-12 23 174,-11 38 189,23-37-549,0 0 0,1 0 0,1 1 0,1-1 0,1 1 0,3 32 0,-1-9-157,-2-43 14,1 0 1,0 0-1,0 1 0,1-1 1,-1 0-1,0 0 0,1 1 1,-1-1-1,1 0 1,0 0-1,0 0 0,0 0 1,0 0-1,0 0 1,0 0-1,0 0 0,1 0 1,2 3-1,-2-5-46,-1 1 0,1 0 0,0-1 0,-1 1 0,1-1 0,0 0 0,-1 1 0,1-1 0,0 0 1,0 0-1,-1 0 0,1 0 0,0-1 0,0 1 0,-1 0 0,1-1 0,0 1 0,-1-1 0,1 1 0,-1-1 0,1 0 0,-1 0 0,1 0 0,-1 0 0,1 0 0,1-2 0,5-4-219,0 0 1,0 0-1,-1-1 0,0 0 0,0-1 1,-1 0-1,0 1 0,0-2 0,-1 1 0,-1-1 1,1 0-1,2-12 0,1-3 147,-1 0-1,-1-1 1,3-45 0,-3-111 3894,-7 173-1812,-1 21-726,-2 22-455,4 14-513,2 0 1,10 62 0,-4-51-177,-7-46-50,0 1 0,2-1 0,-1 0 1,8 19-1,-9-29-78,0-3-216,0-1 205,0 0 0,0 0 0,0 1-1,0-1 1,0 0 0,0 0 0,0 0 0,0 0 0,0 0 0,0 0 0,-1 0 0,1 0 0,0-1 0,-1 1 0,1 0 0,-1 0 0,1 0 0,-1-1 0,1-1-1,10-37-1204,-9 31 825,10-60-1603,6-30 175,-16 92 1847,0 1-1,0-1 1,0 1-1,1 0 0,0 0 1,0 0-1,1 1 1,0-1-1,0 1 1,0 0-1,8-8 1,-10 12 180,-1 0 1,1 0-1,-1 0 1,1 0-1,0 0 1,-1 0-1,1 1 1,0-1-1,0 1 1,0-1-1,0 1 0,-1 0 1,1-1-1,0 1 1,0 0-1,0 0 1,0 0-1,0 1 1,0-1-1,-1 0 1,1 1-1,0-1 1,0 1-1,0 0 1,-1 0-1,1-1 1,0 1-1,-1 0 1,1 0-1,-1 1 1,3 1-1,-1-1 39,0 0 0,0-1 0,-1 1 0,1-1 0,0 1 0,1-1 0,-1 0 0,0 0 0,0 0 0,6 0 0,1-2-166,-1 0 0,0 0 0,1-1 0,-1 0 0,0-1 0,0 0 0,0 0-1,0-1 1,-1 0 0,0-1 0,0 0 0,0 0 0,0 0 0,-1-1 0,0-1-1,0 1 1,0-1 0,7-10 0,-6 7-25,-1 0 0,1-1-1,-2 0 1,0 0 0,0-1 0,-1 0 0,-1 0 0,0 0-1,0 0 1,-1-1 0,-1 1 0,0-1 0,0-15-1,-2 27 40,0 1-1,0-1 0,0 0 0,0 1 0,0-1 0,0 1 1,0-1-1,0 1 0,0-1 0,0 1 0,-1 0 0,1-1 1,0 1-1,0-1 0,-1 1 0,1-1 0,0 1 0,-1 0 1,1-1-1,0 1 0,-1 0 0,1-1 0,-1 1 0,1 0 1,0-1-1,-1 1 0,1 0 0,-1 0 0,1 0 0,-1-1 1,1 1-1,-1 0 0,1 0 0,-1 0 0,1 0 0,-1 0 0,1 0 1,-1 0-1,1 0 0,-1 0 0,1 0 0,-1 0 0,1 0 1,-1 0-1,1 1 0,-1-1 0,1 0 0,-1 0 0,1 0 1,-1 1-1,1-1 0,-1 0 0,1 1 0,-3 0 85,0 1 0,0 0 0,0-1-1,1 1 1,-1 0 0,1 0 0,0 0 0,-1 0-1,-2 4 1,-6 12 186,0 0-1,2 1 1,0-1-1,1 2 1,-8 28-1,12-35-246,1-1 0,0 1-1,1 0 1,1 0 0,0 1-1,1-1 1,0 0 0,1 0-1,5 26 1,-5-36-45,0 0 0,-1 0 1,1 0-1,0 0 0,1 0 0,-1 0 0,1 0 1,-1 0-1,1-1 0,0 1 0,0-1 1,0 1-1,0-1 0,0 1 0,1-1 0,-1 0 1,1 0-1,-1 0 0,1-1 0,0 1 0,-1-1 1,1 1-1,0-1 0,0 0 0,0 0 1,0 0-1,1 0 0,-1-1 0,0 1 0,0-1 1,0 0-1,1 0 0,-1 0 0,0-1 1,0 1-1,0 0 0,0-1 0,1 0 0,4-2 1,4-1-44,-1-1 0,0 0 0,0 0 0,-1-1 0,0 0 1,0-1-1,0 0 0,-1-1 0,12-11 0,9-11-313,-17 18-339,-1 0-1,18-23 0,-27 31 343,0-1-1,0 0 1,-1 0-1,1 0 1,-1 0-1,0 0 1,0 0-1,-1-1 1,0 1-1,0-1 1,0 1-1,0-9 1,-1 3-1747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130 109 256,'-4'-7'239,"1"0"0,-1-1 1,0 1-1,0 1 0,-1-1 0,0 1 0,0-1 0,-1 1 1,0 1-1,0-1 0,0 1 0,-1 0 0,1 1 0,-1-1 1,0 1-1,-9-3 0,9 4-63,-9-1 2757,16 5-2857,-1 0 0,0-1 1,1 1-1,-1 0 1,1 0-1,0 0 1,-1-1-1,1 1 1,0 0-1,-1 0 1,1 0-1,0 0 0,0 0 1,0-1-1,0 1 1,0 0-1,0 0 1,0 0-1,0 0 1,0 2-1,4 52 639,2 0 0,3-1 0,1 0-1,20 55 1,1 10-666,-18-86 65,-3-10-2224,-8-10-5704,-2-27 6534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67 139 240,'-4'-10'181,"2"0"0,0-1 0,0 0 0,1 1 0,0-1-1,1 0 1,0 0 0,0 1 0,3-13 0,-3 22-143,1 0 1,-1 0-1,0 0 0,0 0 1,1 0-1,-1 0 1,0 0-1,1 0 0,-1 1 1,1-1-1,-1 0 1,1 0-1,0 0 0,-1 1 1,1-1-1,0 0 0,-1 1 1,1-1-1,0 1 1,0-1-1,-1 1 0,1-1 1,0 1-1,0-1 1,0 1-1,0 0 0,0-1 1,0 1-1,0 0 0,1 0 1,1 0 47,0 0 1,-1 1 0,1 0-1,-1-1 1,1 1 0,0 0-1,-1 0 1,1 0 0,-1 1-1,0-1 1,3 2 0,7 7 230,0-1 0,-1 2 0,11 11 0,-14-13-250,-1 0 1,-1 0-1,0 1 1,0 0-1,0 0 1,-1 0 0,-1 1-1,0-1 1,0 1-1,-1 0 1,1 12 0,-2-14-62,-1 0 1,0 0-1,-1 0 1,0 0-1,-1 0 1,1 0 0,-2 0-1,1 0 1,-1-1-1,-1 1 1,0 0 0,0-1-1,0 1 1,-6 8-1,-5 6 58,-2-1-1,0 0 0,-1-2 1,-1 0-1,0-1 0,-2-1 1,-28 21-1,46-37-35,0-1 0,0 0 0,0 1 0,-1-1-1,1 0 1,0 0 0,-1-1 0,1 1 0,0 0 0,-1-1-1,1 1 1,-1-1 0,1 0 0,-1 0 0,-2 0 0,4 0 89,18-2-88,106-34 30,-98 30-48,0-1 1,0-1-1,-1-1 0,-1-1 0,1-2 1,-2 0-1,33-23 0,-46 29-6,0-1-1,0 0 1,-1-1-1,0 0 1,0 0-1,-1 0 1,0-1 0,0 0-1,-1-1 1,0 0-1,-1 0 1,0 0 0,0 0-1,-1-1 1,-1 1-1,0-1 1,0 0-1,-1 0 1,1-19 0,-3 26 3,-1 0 1,0 0 0,0 0 0,0 0 0,-1 0 0,1 0 0,-1 0 0,0 1 0,0-1 0,0 0 0,-1 1-1,1 0 1,-1 0 0,-6-6 0,8 8 3,0-1 0,-1 1 0,1 0-1,0 0 1,-1 0 0,1 0 0,-1 0 0,1 0 0,-1 0-1,1 0 1,-1 1 0,0-1 0,1 1 0,-1-1 0,0 1-1,0-1 1,0 1 0,1 0 0,-1 0 0,0 0 0,0 0-1,1 0 1,-1 1 0,0-1 0,0 0 0,1 1 0,-1-1-1,0 1 1,1 0 0,-1 0 0,0-1 0,1 1 0,-1 0-1,1 0 1,0 0 0,-1 1 0,1-1 0,-2 2 0,-2 4-2,0 1 1,0 0 0,1 0 0,0 0 0,1 0 0,0 1 0,0-1 0,1 1 0,0 0 0,0-1 0,0 17 0,0 4 25,2-1 0,4 43 1,-4-67-35,1 0 0,-1 1 1,1-1-1,0 0 1,1 0-1,-1 0 0,1 0 1,0 0-1,0 0 1,0-1-1,0 1 0,1-1 1,-1 1-1,1-1 0,0 0 1,0 0-1,0 0 1,0 0-1,1 0 0,-1-1 1,6 3-1,-3-2-19,0 0-1,1-1 1,-1 0 0,1 0-1,-1-1 1,1 0-1,-1 0 1,1 0 0,0-1-1,-1 0 1,1 0 0,12-3-1,-14 1-207,0 0 0,0 0 0,0-1 1,-1 1-1,1-1 0,-1 0 0,0-1 0,1 1 0,-1-1 0,-1 0 0,1 0 0,-1 0 0,1 0 0,-1-1 0,0 1 0,-1-1 1,1 0-1,-1 0 0,0 0 0,0 0 0,0 0 0,-1 0 0,0 0 0,0-1 0,0-6 0,-1-13-991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91 592,'0'-62'2391,"0"60"-972,3 5-435,12 18-276,0 1 0,-1 0 0,-1 1-1,-2 0 1,14 37 0,-1-6-288,-10-26-287,2 0 1,31 41 0,-11-19-98,4 34-63,-32-58-821,-9-48-2044,0 16 2675,0-1-1,0 0 1,-1 0-1,0 0 1,0 1-1,0-1 1,-6-10 0,-6-16-400,-98-270-1181,109 292 1821,0-1 0,0 0 0,1 0 0,1 0 1,0 0-1,1-24 0,0 27 50,0 7 50,29 4 354,-22 0-446,-1 1-1,0 0 0,1 1 1,-2-1-1,1 1 1,0 0-1,-1 1 1,1-1-1,-1 1 0,-1 0 1,1 0-1,-1 1 1,0 0-1,0-1 0,0 1 1,5 12-1,-4-5 90,0-1 0,0 1 0,-2 0-1,1 0 1,-2 0 0,0 0 0,1 26 0,-3-35-122,0-1 0,0 0 1,-1 0-1,1 0 0,-1 0 1,1 0-1,-1 0 0,0 0 1,-1-1-1,1 1 0,0 0 1,-1 0-1,1-1 1,-1 1-1,0-1 0,0 1 1,0-1-1,0 0 0,0 0 1,-1 0-1,1 0 0,-3 2 1,-1-1-214,1-1 0,0 1-1,-1-1 1,0 0 0,1 0 0,-1-1 0,0 0 0,0 0 0,0 0 0,-10-1 0,-6 0-884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92 816,'9'3'1182,"1"14"-554,-9-14-509,1 0-1,-1 0 0,1 0 0,0 0 0,0-1 0,0 1 0,0 0 1,4 2-1,18 17 415,36 42 1,-16-15-201,-29-37-209,-14-20 177,-20-38 402,7 18-510,8 12-321,-2-2-436,2 0 1,0-1 0,2 1-1,-2-33 1,4 16-553,0 6 63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3 416,'1'0'44,"-1"0"-1,1 0 1,0 1 0,0-1-1,0 0 1,0 1-1,0-1 1,-1 1 0,1-1-1,0 1 1,0-1-1,-1 1 1,1 0-1,0-1 1,-1 1 0,1 0-1,-1 0 1,1-1-1,-1 1 1,1 0 0,-1 0-1,1 0 1,-1 0-1,0-1 1,0 1 0,1 0-1,-1 0 1,0 0-1,0 0 1,0 0-1,0 0 1,0 1 0,0 42 1193,-1-29-786,8 87 2224,-6-94-2511,0 0 0,1 0-1,0 0 1,0 0-1,1-1 1,0 1-1,1-1 1,-1 1 0,10 12-1,-11-19-146,-1 0-1,0 1 0,1-1 1,-1 0-1,1-1 1,-1 1-1,1 0 0,0 0 1,-1-1-1,1 1 0,0-1 1,-1 1-1,1-1 1,0 0-1,0 1 0,-1-1 1,1 0-1,0 0 0,0 0 1,-1-1-1,1 1 1,0 0-1,0-1 0,-1 1 1,1-1-1,0 1 1,-1-1-1,1 0 0,-1 0 1,1 0-1,-1 0 0,1 0 1,-1 0-1,1 0 1,1-3-1,2 0-54,0 0 0,0-1 0,-1 1 0,0-1 0,1-1 0,-2 1 0,1 0 0,3-8 0,-4 5-61,0 0 0,-1 0-1,-1-1 1,1 1 0,-1 0 0,-1-1-1,1 1 1,-2 0 0,1-1-1,-1 1 1,0 0 0,-1 0-1,1-1 1,-2 1 0,1 0-1,-1 1 1,-5-10 0,1 7-93,2 3-17,0 0 0,0 0-1,-1 0 1,-12-10 0,17 16 147,-1-1 0,0 1 0,1 0 0,-1 0 1,0 0-1,0 0 0,1 1 0,-1-1 0,0 0 0,0 1 1,0-1-1,0 1 0,0 0 0,0-1 0,0 1 0,0 0 1,0 0-1,0 0 0,0 1 0,0-1 0,0 0 0,0 1 1,0 0-1,0-1 0,0 1 0,0 0 0,-2 1 1,-20 20-734,-1-1-123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75 1153,'-84'-14'1674,"58"11"-174,-1-2-1,1 0 1,-42-15-1,22 4 3472,43 11-2234,13 2-1050,12 0-71,-7 4-1248,0 1 1,0 0-1,0 2 1,0 0-1,0 0 1,-1 1-1,0 1 1,0 0-1,0 1 1,-1 1-1,21 15 0,5 7-115,-1 1-1,45 49 0,-53-46-219,-2 1 0,-1 1 0,-2 1 0,-2 2 0,-1 0-1,-2 1 1,-2 2 0,16 52 0,-7 0-191,-3 1 0,19 169-1,-34-165-122,-4 1 0,-4 1 0,-5-1 0,-5 0 0,-30 145 0,18-158-2903,-50 132 0,66-206 1764,3-8 617,1 1 1,-1-1 0,0 0 0,-1 0 0,1 0 0,-1 0 0,0-1 0,0 1-1,0-1 1,-1 1 0,0-1 0,-7 6 0,-14 1-4083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1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48 624,'32'16'4581,"-64"-21"-1849,31 3-2728,1 0 1,0 0 0,0 0-1,0 0 1,0 1-1,1-1 1,-1 0-1,0 0 1,1 0-1,-1 0 1,1 1-1,0-1 1,0 0-1,0 1 1,0-1-1,0 0 1,0 1-1,0-1 1,0 1-1,0-1 1,1 1-1,2-2 1,10-13-13,-13 14 651,-17 11 251,-85 16 458,75-22-8739,41-4 6266,2-8 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0 512,'-3'0'276,"1"0"0,-1 1 0,1-1 0,-1 1 0,1-1 0,-1 1 0,1 0 0,0 0-1,-1 0 1,1 0 0,0 0 0,0 0 0,0 1 0,0-1 0,0 1 0,0-1 0,0 1 0,0 0 0,0 0 0,1 0-1,-1 0 1,1 0 0,0 0 0,-1 0 0,1 1 0,0-1 0,0 0 0,1 1 0,-1-1 0,0 1 0,1-1 0,-1 1-1,1 2 1,-2 13 1998,1 0-1,0 0 1,4 33-1,-2-37-1648,7 46 2325,2 0 0,26 81 0,-9-37-1374,80 297 157,-55-231-9557,-51-165 6466,0 9-3828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1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405 139 1121,'-9'6'199,"-1"-1"0,1-1 1,-1 1-1,0-2 0,0 1 1,-1-1-1,1-1 0,-1 0 1,1 0-1,-18-1 1,14 0-70,13-1-91,0 1 0,0-1 0,1 0 0,-1 1 0,0-1 0,0 0 0,0 0 0,0 0 0,0 0 0,0 0-1,0 0 1,1 0 0,-1 0 0,0 0 0,0 0 0,0 0 0,0-1 0,0 1 0,0 0 0,1-1 0,-1 1 0,0-1 0,0 1 0,1-1 0,-1 1 0,0-1 0,0 1 0,1-1 0,-1 0 0,1 1 0,-1-1 0,1 0 0,-1 1 0,1-1 0,-1 0 0,1 0 0,-1 0 0,1 0 0,0 1 0,0-1 0,-1 0 0,1 0 0,0 0 0,0 0 0,0 0 0,0 0 0,0 0 0,0 1 0,0-1 0,1-2 0,-1 0-29,-1-7 76,2 0-1,-1-1 1,5-19 0,-4 26-59,0 1 0,0 0 1,0-1-1,1 1 0,0 0 0,-1 0 1,1 0-1,0 0 0,1 0 0,-1 0 1,0 1-1,1-1 0,-1 1 0,1-1 1,0 1-1,3-2 0,10-13 170,-15 15-176,0 0 0,0 1 0,0 0 0,0-1 0,0 1-1,1 0 1,-1-1 0,0 1 0,1 0 0,-1 0 0,1 0 0,-1 0-1,1 0 1,-1 0 0,3 0 0,-3 1 457,0 1-421,-1 1 0,1 0 0,-1-1 1,1 1-1,-1 0 0,0-1 0,1 1 1,-1 0-1,0-1 0,0 1 0,0 0 1,0 0-1,-1-1 0,1 1 0,0 0 1,-1-1-1,1 1 0,-1 0 0,1-1 0,-1 1 1,0-1-1,0 1 0,0-1 0,-1 2 1,-34 33 507,18-21-315,14-10-210,-1 0 1,0 0-1,0-1 0,0 1 1,-1-1-1,1-1 0,-1 1 1,0-1-1,0 0 0,0 0 1,-1-1-1,1 0 0,-1 0 1,1 0-1,-1-1 0,-12 1 1,-4-1 49,15 0-56,0-1 0,1 1-1,-1-2 1,0 1 0,0-1-1,0 0 1,0 0 0,1-1-1,-1 0 1,1-1 0,-1 1-1,-11-7 1,18 7-58,0 1 1,0-1-1,0 0 0,0 1 1,0-1-1,1 0 0,-1 1 0,0-1 1,1 0-1,-1 0 0,1 0 1,0 1-1,0-1 0,0 0 1,0-3-1,-1 4-109,1 0 1,0 0-1,0 0 0,0 0 0,0 1 1,0-1-1,0 0 0,0 0 0,0 0 1,0 0-1,1 0 0,-1 0 0,0 0 1,0 0-1,1 1 0,-1-1 0,1 0 1,-1 0-1,1 0 0,-1 1 0,1-1 1,-1 0-1,1 1 0,0-1 0,-1 0 1,1 1-1,0-1 0,0 0 0,16 1-1724,7 0 43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1 695 160,'-1'-14'167,"1"0"0,1 0 0,0 0 0,1 0 0,1 0 0,5-19 0,-6 26-168,-1 0 1,0 0 0,0 0 0,0-1 0,-1 1 0,0 0 0,-2-11-1,0 11 28,2 0 0,-1 0 0,1-1 0,0 1-1,1 0 1,0 0 0,0 0 0,0 0 0,3-8-1,2-1 149,-2-1 1,1-1-1,-2 1 0,-1-1 0,1-19 0,1-4 156,13-61 532,-9 64 841,-2-1-1,1-47 1,-7 84-1165,3 22-102,10 11 56,-3 2-1,0-1 0,-2 1 1,4 36-1,9 141 187,-18-162-536,59 630 25,-50-529-209,8 58 2,-17-186-318,-3-34-518,-2-24 368,-13-184-520,5 105 725,-76-415-145,63 417 417,3 19 215,6 35 184,3-1-1,2-1 1,-1-63-1,13 184 364,10 60-1,2 6-489,17 1132-141,-32-1233-103,-16 170-1636,17-212 1015,1 0 1,8-35 0,0-2 245,-1-10 95,-1 15 141,1-73 1,-9-181 171,0-57 4428,-1 576-2789,7 427-2289,-4-380-910,-2-236-682,0-381-1244,0 39 6304,0 628-1718,0 178-5989,0-488 3863,0-12-2495,0 3 1783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4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33 156 992,'-6'-61'2380,"5"59"-2138,1-1 1,0 1-1,-1 0 0,0-1 0,1 1 1,-1 0-1,0 0 0,0 0 0,0 0 0,-1 0 1,1 0-1,0 0 0,-1 0 0,1 0 0,-1 1 1,0-1-1,1 1 0,-7-4 2497,9 9-2303,-1 0-1,0-1 1,1 1-1,0-1 0,0 1 1,0-1-1,1 1 0,1 3 1,33 48 1324,-14-25-1110,37 57 179,3-2-1,96 98 1,-94-119-477,-64-64-320,1 1 1,0-1-1,0 1 0,-1-1 0,1 0 0,0 0 1,0 1-1,-1-1 0,1 0 0,0 0 0,0 0 0,-1 0 1,1 0-1,0 0 0,0 0 0,0 0 0,-1 0 0,1-1 1,0 1-1,0 0 0,-1 0 0,1-1 0,0 1 0,-1 0 1,1-1-1,0 1 0,-1-1 0,1 1 0,0-1 0,-1 1 1,1-1-1,-1 1 0,1-1 0,-1 1 0,1-1 0,-1 0 1,0 1-1,1-1 0,-1 0 0,0 0 0,1 1 1,-1-3-1,12-29 591,-3-96 462,5 41-699,-4 17 55,4 1-1,22-70 1,-34 133-367,0 0 0,-1 0 0,0 0 0,0 0 0,-1 0 0,0-10 0,0 13-35,0 1-121,-17 22-1868,-21 12-6110,-50 35 0,63-47 4931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1 624,'1'7'4401,"1"36"-2909,10 46 0,242 849 4236,-215-804-5759,18 43-3054,-51-143 1148,-4-24-3532,-16-36 4079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66 294 48,'-2'0'12,"0"0"0,1 1 0,-1-1 0,1 1 0,-1-1 0,0 1 0,1 0 0,-1-1 0,1 1 0,0 0-1,-1 0 1,1 0 0,0 0 0,-1 0 0,1 0 0,0 1 0,0-1 0,0 0 0,0 1 0,0-1 0,0 0 0,1 1 0,-1-1 0,0 1 0,1-1 0,-1 1 0,1 0 0,-1-1 0,1 1 0,0-1-1,0 1 1,0 0 0,0 1 0,-2 15-35,2-1-1,1 28 0,1-10 476,-25 37 597,16-51 4994,6-22-5838,1-1 0,0 0 0,-1 1 0,1-1-1,0 0 1,0 1 0,0-1 0,0 0 0,0 0 0,0 1 0,1-1 0,-1 0 0,0 1 0,1-1 0,-1 0 0,2-2 0,2-3 52,0 0 1,0-1 0,1 2-1,0-1 1,0 0 0,1 1-1,-1 0 1,1 0 0,8-5-1,66-42 1488,-6 4-779,-60 40-767,0 0 0,0 1 0,1 0 0,0 1 0,19-6 0,6-3 141,-28 12-256,0 1 0,0 0 0,1 1 0,0 0 0,16 0 0,14-2 77,107-15 249,135-25 1578,-250 37-1733,53-3-1,21-4 5,-51 5-123,1 3-1,0 2 0,95 6 0,-42 0-49,403-2 48,-468-3-133,0-1 1,46-11-1,14-2-29,14-3-4,-39 8 54,-55 7-29,-1 1 1,31-1-1,328 5 87,-263-16-136,535 16-1243,-630-2 1167,-1-1-1,40-8 1,7-2-31,136 4 26,-201 9 138,-6 1 1,0-1 1,0 0-1,0 1 1,0-1-1,0 1 1,0 0-1,0 0 0,0 0 1,0 0-1,0 0 1,-1 0-1,1 0 1,0 0-1,-1 1 1,1-1-1,1 3 0,25 32-59,-6-6-13,-8-13 69,-1 2-1,-1-1 1,0 2-1,14 34 1,-3-9-50,88 141 9,-28-52 49,-70-108-36,0 0 0,-1 1 1,-2 0-1,-1 0 0,-1 1 0,-1 1 0,-2-1 1,0 1-1,0 54 0,-4-68 9,0 0 1,2-1-1,-1 1 1,7 18-1,-4-19 20,-2 1 1,0-1-1,0 1 1,0 19-1,-6-31-15,1 1 0,-1-1 0,0 0 0,0 0 0,-1 0 0,1 0 0,0 0 0,-1-1 0,0 0 0,1 1 0,-1-1 0,0-1 1,-7 3-1,-15 10-38,-6 4 48,-55 21 0,13-6-25,14-8 70,0-3-1,-2-2 0,-83 16 0,39-11-27,-169 29-42,6-2 49,-130 62 208,273-76-210,47-12-4,-1-3 0,-1-4 0,-119 12 0,-40-11 38,172-12 59,-124 31 0,30-3 33,-95 15-69,242-49-72,-36 7-15,-103 3 0,-83 1 131,-5 1-84,216-15-56,1-1-1,0 0 0,-43-12 1,46 10 27,-1 2 1,1 0 0,-38 2 0,34 0-85,22 0-307,0 0 1,-1 0 0,1 1 0,0-1 0,-1 1 0,1 0 0,0 0 0,0 1 0,0-1 0,0 1 0,-7 4 0,4-4-4430,5-19-4382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1 284 816,'0'9'9401,"1"5"-4340,13 81-1968,83 268-1321,-95-354-1993,10 22-117,-12-31 134,1 1 1,0 0-1,-1 0 0,1-1 1,0 1-1,0-1 0,-1 1 1,1-1-1,0 1 0,0-1 1,0 1-1,0-1 1,-1 0-1,1 0 0,0 1 1,0-1-1,0 0 0,0 0 1,2 0-1,-2-10-4299,-1 7 3804,-2-108-5549,0 70 5476,-2 0 0,-11-49 0,-2 14 454,-32-130 574,42 172 365,3 0-1,0-1 0,2-59 1,2 93-564,0-1 1,0 0 0,1 1-1,-1-1 1,0 1 0,0-1 0,1 1-1,-1-1 1,1 1 0,-1 0-1,1-1 1,0 1 0,0-1 0,-1 1-1,1 0 1,0 0 0,0 0-1,0-1 1,0 1 0,1 0 0,-1 0-1,0 0 1,0 1 0,1-1-1,-1 0 1,0 0 0,1 1-1,-1-1 1,1 1 0,-1-1 0,0 1-1,1-1 1,0 1 0,-1 0-1,1 0 1,-1 0 0,1 0 0,-1 0-1,3 0 1,1 0 128,0 1-1,0 0 1,0-1-1,0 2 1,0-1 0,0 0-1,0 1 1,0 0 0,7 4-1,-2 2-63,1 0 0,-1 1-1,0 0 1,-1 0 0,0 1 0,0 0 0,-1 0-1,-1 1 1,0 0 0,0 1 0,-1 0-1,-1 0 1,0 0 0,0 0 0,-1 1-1,-1 0 1,0 0 0,-1 0 0,0 0-1,-1 0 1,0 0 0,-1 1 0,-1-1 0,0 0-1,-1 0 1,0 0 0,-1 0 0,-1 0-1,0-1 1,0 1 0,-1-1 0,-1 0-1,0 0 1,-1-1 0,0 0 0,-1 0-1,0 0 1,-10 9 0,1-2 264,14-14-288,1-1-1,-1 0 1,0 0 0,0 0 0,0 0-1,-1 0 1,1-1 0,-1 1 0,1-1 0,-1 0-1,0 0 1,1 0 0,-1-1 0,0 1 0,0-1-1,-1 0 1,1 0 0,-7 0 0,12 1-119,-2-2 22,1 1-1,0-1 0,0 1 1,0-1-1,0 1 1,0-1-1,0 1 0,0-1 1,0 1-1,1-1 1,-1 1-1,0 0 0,0-1 1,0 1-1,1-1 1,-1 1-1,0-1 1,0 0-1,1 1 0,-1-1 1,0 1-1,1-1 1,-1 1-1,1-1 0,-1 0 1,0 1-1,1-1 1,-1 0-1,1 0 0,-1 1 1,1-1-1,-1 0 1,1 0-1,-1 0 1,1 1-1,0-1 0,365 18 686,-348-16-695,0 0 0,-1-2 0,1 0 0,0-2-1,-1 0 1,1 0 0,30-10 0,-43 11-32,0-1 0,0 0 0,0 0 0,0 0 0,0-1 1,-1 1-1,1-1 0,-1 0 0,1-1 0,-1 1 0,0-1 0,-1 0 0,1 0 0,0 0 0,-1 0 1,0 0-1,0-1 0,-1 0 0,1 1 0,-1-1 0,0 0 0,0 0 0,0-1 0,-1 1 0,0 0 0,0 0 1,0-1-1,0-7 0,-1 5 37,0 1 0,0 0 1,0 0-1,-1 0 0,0 0 0,-1 0 1,1 0-1,-1 0 0,0 1 0,-1-1 1,0 0-1,0 1 0,0 0 0,-1 0 1,0 0-1,0 0 0,0 1 1,-1-1-1,-9-8 0,13 13 21,0 0 0,0 0 0,0-1 0,0 1 0,0 0 0,0 0 0,-1 0 0,1 0 0,0 1 0,0-1 0,-1 0 0,1 0 0,0 1 0,-1-1 0,1 1 0,-1-1 0,1 1 0,-1-1 0,1 1 0,-1 0 0,1 0 0,-1 0 0,1 0 0,-1 0 0,1 0 0,-1 0 0,1 1 0,-1-1 0,1 0 0,-1 1 0,1-1 0,0 1 0,-1 0 0,1-1 0,0 1 0,-1 0 0,1 0 0,0 0 0,0 0 0,0 0 1,0 0-1,0 0 0,0 0 0,0 0 0,0 1 0,0-1 0,0 0 0,1 1 0,-1-1 0,0 0 0,1 1 0,-1-1 0,1 1 0,-1 1 0,-2 8 43,0 0 1,0 0-1,1 1 1,0-1 0,1 19-1,0-16-24,2 0 0,0 0 0,1 1 0,0-1 0,1-1 0,1 1 0,8 21 0,-8-26-43,1 0-1,0-1 1,0 1 0,1-1-1,0 0 1,1 0 0,0-1 0,0 0-1,1 0 1,-1 0 0,15 8-1,-12-9-196,0 0 0,1 0-1,0-1 1,0 0 0,0-1 0,19 5-1,42-2-5032,-25-7-808,-44 0 4479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1265,'0'3'1107,"1"34"751,2 0 0,9 47 0,49 150 1008,-7-34-2382,-53-198-490,3 26-380,2-2 1,1 1 0,1 0 0,1-2 0,2 1-1,23 42 1,-33-67 231,0 0-1,-1 1 0,2-1 0,-1 0 1,0 1-1,0-1 0,0 0 0,0 0 1,1 0-1,-1 0 0,1 0 0,-1 0 1,1 0-1,-1-1 0,1 1 0,2 0 1,-3-1 58,0 0 1,-1 0 0,1 0-1,0 0 1,0-1 0,-1 1-1,1 0 1,0 0 0,-1-1-1,1 1 1,0-1 0,-1 1-1,1-1 1,0 1 0,-1-1-1,1 1 1,-1-1 0,1 1-1,-1-1 1,1 0 0,-1 1-1,1-1 1,-1 0 0,0 1-1,1-1 1,-1 0 0,0 1-1,0-1 1,1 0 0,-1 0-1,0 0 1,0 1 0,0-2-1,3-18-79,-1 0-1,-1 1 0,-1-1 1,0 0-1,-1 1 0,-2-1 1,0 0-1,-1 1 1,0 0-1,-2 0 0,-13-31 1,-108-323 3283,124 361-2874,1 0 0,0-1-1,1 1 1,0-21 0,1 32-216,0 1-1,0-1-1,0 1 1,0 0 0,0-1-1,0 1 1,0 0 0,0-1 0,0 1-1,0 0 1,0-1 0,0 1-1,0 0 1,0-1 0,0 1-1,0 0 1,1-1 0,-1 1 0,0 0-1,0-1 1,0 1 0,0 0-1,1 0 1,-1-1 0,0 1-1,0 0 1,0 0 0,1-1 0,-1 1-1,0 0 1,1 0 0,-1 0-1,0-1 1,0 1 0,1 0-1,-1 0 1,1 0 0,12 6 279,8 16-15,-12-7-163,10 15 76,17 40-1,-31-59-181,-1 0 0,0 0 0,-1 1 0,0-1 0,-1 1 0,0-1-1,0 20 1,-2-30-24,0 16 43,-1 0 1,0 0 0,-4 17-1,5-31-77,0-1 0,-1 1 0,1-1-1,-1 0 1,1 1 0,-1-1-1,0 0 1,0 0 0,0 0 0,0 1-1,0-1 1,-1 0 0,1 0 0,-1-1-1,1 1 1,-1 0 0,0 0-1,1-1 1,-1 1 0,0-1 0,0 1-1,0-1 1,0 0 0,0 0-1,-1 0 1,1 0 0,0 0 0,0 0-1,-1-1 1,-2 1 0,4-1-45,0 0 0,0-1 1,0 1-1,0-1 1,1 1-1,-1-1 0,0 1 1,0-1-1,0 1 0,1-1 1,-1 0-1,0 1 0,1-1 1,-1 0-1,1 0 0,-1 1 1,1-1-1,-1 0 0,1 0 1,-1 0-1,1 0 0,0 0 1,0 1-1,-1-1 1,1 0-1,0 0 0,0 0 1,0 0-1,0-2 0,-2-33-917,2 31 782,0-32-1156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0 170 592,'2'0'133,"0"0"-1,0 1 0,-1-1 0,1 0 1,0 1-1,-1 0 0,1-1 0,0 1 1,-1 0-1,1 0 0,-1 0 1,1 0-1,-1 0 0,1 0 0,-1 0 1,0 0-1,0 1 0,1-1 0,-1 0 1,0 1-1,0-1 0,0 1 1,-1-1-1,1 1 0,0 0 0,0 1 1,16 59 1393,-7-16-810,55 96 153,-55-130-754,-6-23 64,-2-22 8,-2 32-195,0-48-296,-2-1 1,-10-53 0,10 87-145,0-1 0,1 0 0,1-1 0,0 1 0,2 0 1,-1 0-1,8-26 0,-9 41 386,0 1 0,0 0 0,1-1 0,-1 1 0,1-1 0,-1 1 0,1 0 0,-1-1 0,1 1 0,-1 0 0,1-1 0,0 1 0,0 0 0,0 0 0,0 0 0,0 0 1,0 0-1,0 0 0,0 0 0,0 0 0,1 0 0,-1 0 0,0 1 0,0-1 0,1 0 0,-1 1 0,0-1 0,1 1 0,-1 0 0,1-1 0,-1 1 0,1 0 0,-1 0 0,1 0 0,-1 0 0,0 0 0,1 0 0,-1 0 0,1 1 0,-1-1 1,3 1-1,2 2-4,0 0 1,-1 1 0,1-1 0,-1 1-1,1 0 1,-1 0 0,7 9 0,-9-9 314,0 0 1,0 1 0,0-1 0,-1 1-1,0 0 1,0 0 0,0 0-1,-1 0 1,1 0 0,-1 0-1,0 0 1,-1 0 0,1 8-1,-3 81 3375,0-48-2598,2 20 25,0-66-1046,0 1 0,0-1 0,0 1 1,0-1-1,0 1 0,0 0 0,0-1 0,0 1 0,0-1 0,1 1 1,-1-1-1,0 1 0,0-1 0,1 0 0,-1 1 0,0-1 0,0 1 1,1-1-1,-1 1 0,0-1 0,1 0 0,-1 1 0,1-1 0,-1 0 1,0 1-1,1-1 0,-1 0 0,1 0 0,-1 1 0,1-1 1,-1 0-1,1 0 0,-1 0 0,1 0 0,-1 1 0,1-1 0,-1 0 1,1 0-1,-1 0 0,1 0 0,-1 0 0,1 0 0,0-1 0,-1 1 1,1 0-1,-1 0 0,1 0 0,-1 0 0,1-1 0,-1 1 0,0 0 1,1 0-1,-1-1 0,1 1 0,0-1 0,25-18 0,-17 6-91,-1 0-1,0-1 0,-1-1 1,0 1-1,-1-1 0,-1 0 0,0-1 1,-1 1-1,-1-1 0,0 0 1,-1 0-1,-1 0 0,-1 0 1,0 0-1,-4-28 0,3 40 83,1 1 1,-1-1-1,0 1 1,-1-1-1,1 1 0,-1 0 1,1 0-1,-1-1 0,0 1 1,0 0-1,0 0 0,-1 1 1,-4-6-1,6 7 3,-1 0 1,1 0-1,0 0 0,-1 0 0,1 0 1,-1 0-1,1 0 0,-1 1 0,1-1 1,-1 0-1,0 1 0,1-1 0,-1 1 1,0 0-1,1 0 0,-1 0 0,0 0 1,0 0-1,1 0 0,-1 0 1,0 0-1,1 0 0,-1 1 0,0-1 1,1 1-1,-1 0 0,0-1 0,1 1 1,-1 0-1,1 0 0,-3 1 0,-3 6-300,-1 0-1,1 0 1,0 0 0,0 1-1,1 0 1,1 0-1,-1 1 1,2 0-1,-1 0 1,1 0-1,1 0 1,0 0-1,-4 20 1,6-11-1204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3 576 416,'0'6'4211,"-3"36"1000,4 20-3990,-2-55-1209,2 0 0,-1 0 0,1-1 0,0 1 0,0 0 0,1 0 0,0 0 0,0-1 0,0 1 1,1-1-1,0 0 0,1 0 0,-1 0 0,8 10 0,-9-14-37,1 0 0,-1 0 1,0 0-1,1 0 0,0 0 0,-1-1 1,1 1-1,0-1 0,0 1 1,-1-1-1,1 0 0,0 0 0,6 0 1,-7-1-12,0-1 0,1 0 1,-1 0-1,0 0 0,0 0 1,0-1-1,0 1 0,0-1 1,0 1-1,0-1 0,-1 0 1,1 1-1,0-1 1,-1 0-1,1 0 0,-1 0 1,0 0-1,0-1 0,1-2 1,3-4-73,0-1 0,-1 0 0,0 0 0,-1-1 0,0 1 1,0-1-1,-1 0 0,0-11 0,1-95-282,-4 76 337,2-21 123,-2 1 0,-3-1 0,-25-119 0,20 137 175,6 30 86,0-1-1,0 0 0,-1 1 1,-1 0-1,-12-23 0,17 37-326,0 0 0,-1 0 0,1 0 0,0 1 0,-1-1 0,1 0 0,0 0 0,-1 1 0,1-1 0,0 0 0,0 1 0,-1-1 0,1 0 0,0 1 0,0-1 0,0 0 0,-1 1 0,1-1 0,0 1 0,0-1 0,0 0 0,0 1 0,0-1 0,0 1 0,0-1 0,0 0 0,0 1 0,0-1 0,0 1 0,0-1 0,0 0 0,0 1 0,0-1 0,0 1 0,1-1 0,-1 1 0,-1 21-71,3 9-1069,2 1 1,1-1-1,2-1 1,0 1 0,3-1-1,21 49 1,-15-43-415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1 118 256,'0'9'1637,"0"20"1640,6 47 1,-5-65-3188,1 0 1,1 0-1,0-1 0,0 1 1,1-1-1,1 0 0,-1 0 0,2 0 1,6 10-1,-11-18-84,0-1 1,0 1-1,1-1 0,-1 1 0,0-1 1,1 1-1,-1-1 0,1 0 1,-1 0-1,1 0 0,0 0 1,-1 0-1,1 0 0,0 0 1,0 0-1,-1-1 0,1 1 0,0-1 1,0 1-1,0-1 0,0 0 1,0 0-1,0 0 0,0 0 1,0 0-1,0 0 0,0 0 1,-1-1-1,1 1 0,0-1 0,0 1 1,0-1-1,0 0 0,1-1 1,1 0 4,0-1 0,0 0 0,0 0 0,-1 0 0,1 0 1,-1-1-1,0 1 0,0-1 0,0 0 0,-1 0 0,1 0 0,3-9 0,1-11-1,-2-1-1,0 0 0,-1 0 1,-2 0-1,0 0 0,-2 0 1,-2-26-1,1-6 21,1 56-68,0 0 0,0 0 1,0 0-1,0 0 0,0 0 1,0 0-1,0 0 1,0 0-1,0 1 0,0-1 1,-1 0-1,1 0 0,0 0 1,0 0-1,-1 0 1,1 0-1,-1 1 0,1-1 1,-1 0-1,1 0 1,-1 1-1,0-1 0,1 0 1,-1 1-1,0-1 0,1 1 1,-1-1-1,0 0 1,0 1-1,0 0 0,1-1 1,-1 1-1,0 0 1,0-1-1,0 1 0,0 0 1,0 0-1,0-1 0,0 1 1,1 0-1,-1 0 1,0 0-1,0 0 0,0 1 1,0-1-1,0 0 0,0 0 1,0 0-1,0 1 1,1-1-1,-1 1 0,0-1 1,0 0-1,0 1 1,0-1-1,1 1 0,-1 0 1,0-1-1,1 1 0,-1 0 1,0-1-1,1 1 1,-1 0-1,1 0 0,-1-1 1,1 1-1,0 0 1,-1 0-1,0 1 0,-12 27-3369,12-10 1612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33 112,'17'-10'912,"-17"10"-892,1 0 0,-1 0 0,1 0-1,-1-1 1,0 1 0,1 0-1,-1 0 1,1 0 0,-1 0-1,0-1 1,1 1 0,-1 0 0,0 0-1,1-1 1,-1 1 0,0 0-1,1-1 1,-1 1 0,0 0 0,0-1-1,0 1 1,1 0 0,-1-1-1,0 1 1,0 0 0,0-1-1,0 1 1,1-1 0,-1 1 0,-4-13 11623,3 12-11562,0 1-1,1 0 0,-1 0 0,1 0 0,-1 0 0,1 0 0,-1-1 1,1 1-1,-1 0 0,0 0 0,1 1 0,-1-1 0,1 0 0,-1 0 0,1 0 1,-1 0-1,1 0 0,-1 1 0,1-1 0,-1 0 0,1 0 0,-1 1 1,1-1-1,-1 0 0,1 1 0,-1-1 0,1 1 0,0-1 0,-1 0 1,0 1-1,12 13 942,-1-3-1266,16 2 231,40 62 42,53 61 265,-84-92-160,-3 2 1,-1 1-1,43 93 1,-35-64-129,118 221 149,-85-162-51,26 42-51,-89-158-35,170 337-17,-144-296 2,2 0 0,3-3 1,51 57-1,-67-87 1,0 1 0,-2 1-1,-1 1 1,23 45 0,-25-39 0,32 41 0,-11-17 9,-20-27 9,-1 0-19,2-1-1,37 44 0,-37-51 15,-2 1 0,20 33 0,-19-28-1,32 40 0,-36-50-35,-1 1 0,-1 1-1,16 33 1,-15-27 35,29 43 0,-8-7-26,-3-4 79,6 9 10,-26-44 71,26 39-1,37 44 324,-74-106-3242,-2-3 2631,0 0 0,0 0-1,0 0 1,0 1-1,0-1 1,0 0 0,0 0-1,0 0 1,0 1-1,-1-1 1,1 0 0,0 0-1,0 0 1,0 0-1,0 1 1,-2 0-1385,-10-1-1595,-16-10 66,-5-18-170,21 18 2000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66 101 528,'-3'0'125,"1"0"0,0 0 0,-1 0 0,1 0 0,0 0 0,-1 0-1,1 0 1,0 1 0,-1 0 0,1-1 0,0 1 0,0 0 0,0 0 0,0 0-1,-1 0 1,1 0 0,1 0 0,-1 1 0,0-1 0,-3 4 0,3-1 44,0 1 0,0 0 0,1 0 1,-1 0-1,1 0 0,0 0 0,0 0 1,0 8-1,1-11-158,-1 8 134,0-1 1,0 1-1,1 0 0,0 0 1,1-1-1,0 1 0,1 0 1,0-1-1,0 1 1,1-1-1,0 0 0,7 15 1,-7-20-168,0 0 1,0 0 0,0 0 0,1 0-1,0-1 1,-1 1 0,1-1-1,0 0 1,1 0 0,-1-1 0,0 1-1,1-1 1,-1 0 0,1 0-1,0 0 1,0-1 0,0 1 0,0-1-1,0 0 1,0-1 0,0 1-1,0-1 1,0 0 0,0 0 0,0-1-1,6-1 1,-6 1-36,-1-1 0,1 0 0,-1 0-1,0-1 1,0 1 0,0-1 0,0 0 0,0 0 0,0 0 0,-1-1-1,1 1 1,-1-1 0,0 0 0,0 0 0,-1 0 0,1 0 0,-1 0-1,3-6 1,4-8-73,-1 1 0,-1-1 0,7-26 0,-12 33 137,0 1-1,-1-1 1,-1 0 0,0 1-1,-1-15 1,0-7 2680,1 59-852,0-5-1266,-1-4-273,1 0 0,1 0 0,6 32 0,-5-45-287,-1 1 0,1-1 0,1 1 0,-1-1-1,1 1 1,0-1 0,0 0 0,0 0 0,1-1-1,0 1 1,0-1 0,0 0 0,0 0 0,1 0 0,4 3-1,-3-4-1,-1 0 0,0-1 0,1 0 0,-1 0 0,1 0 0,0-1 0,0 0 0,-1 0 0,1 0-1,0-1 1,0 0 0,0 0 0,0-1 0,-1 1 0,9-3 0,3 0 1,0-2-1,1 0 1,25-11 0,-26 7-106,0 0 0,-1-1 0,0-1 0,-1-1 0,25-23 0,63-77-863,-79 84 773,-3-2-4,-20 26 201,0 1 1,1 0-1,0 0 0,0 0 1,0 0-1,0 0 0,0 0 1,0 0-1,1 1 0,-1-1 1,1 1-1,0 0 0,0 0 1,-1 0-1,1 0 0,1 0 1,-1 0-1,0 1 0,0 0 1,1 0-1,5-2 0,-7 4 78,0 0-1,-1 0 1,1-1 0,0 2-1,-1-1 1,1 0-1,0 0 1,-1 0 0,0 1-1,1-1 1,-1 1-1,0-1 1,1 1 0,-1-1-1,0 1 1,0 0 0,-1-1-1,1 1 1,0 0-1,0 0 1,0 4 0,16 50 1034,-15-47-984,-1-2-144,1 0-1,0-1 1,0 1-1,0 0 1,1-1-1,0 1 1,0-1-1,1 0 1,0 0-1,0 0 1,0-1-1,1 1 1,0-1-1,0 0 1,0 0-1,0-1 1,1 1-1,0-1 1,0-1-1,0 1 1,0-1-1,1 0 1,-1 0-1,1-1 1,0 0-1,0 0 1,0-1-1,0 1 1,0-2-1,0 1 1,8-1-1,-8 0-251,0-1 0,1 1 0,-1-2 1,0 1-1,1-1 0,-1 0 0,0 0 0,0-1 0,-1 0 0,1-1 0,-1 1 0,1-1 0,6-6 0,-9 7-55,1-1-1,-1 0 1,-1 0 0,1 0-1,0 0 1,-1-1-1,0 1 1,0-1-1,-1 0 1,1 0 0,-1 0-1,0 0 1,0 0-1,0-1 1,-1 1-1,0-1 1,0 1 0,0-11-1,-1-12-885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64,'10'0'256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2:5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3168 1 64,'8'0'2567,"-23"0"-2121,6-1-88,1 1 1,0 0-1,0 1 0,-1-1 0,1 2 1,0-1-1,0 1 0,0 0 1,0 1-1,1 0 0,-12 5 1,-148 75 1861,139-71-1784,-1-1 0,-1-2 0,0-1-1,-35 5 1,-114 23 1493,1 4-799,-18 4-523,-85 0-98,42 4-248,35-5 81,135-26-296,53-12-18,0 0 0,0-2 0,-19 2 0,-151 7 190,157-11-216,-1 2-1,-48 12 1,-17 1-23,62-11 28,1 2-1,-55 19 0,55-15-12,-1-2 0,-41 7-1,37-10 8,-46 15-1,58-14 2,-1 0 1,0-2 0,0-1-1,-39 2 1,-180-6 29,242 0 8,-8 9-41,10-9 3,0 0 1,0 1 0,0-1 0,0 1 0,0-1 0,0 1 0,0-1 0,0 1 0,0 0 0,0-1 0,1 1 0,-1 0 0,0 0 0,0 0 0,1 0 0,-1-1 0,0 1-1,1 0 1,-1 0 0,1 0 0,-1 0 0,1 0 0,-1 3 0,1 326 477,5-270-347,3-1 0,2 1 0,25 81 0,-29-116-126,16 57 56,117 541 266,-101-413-302,-31-169-21,0 1-32,3 75 1,-10-81 52,-2 15-53,3 0 0,2 0 1,3-1-1,12 52 0,-15-90 8,13 48-90,-2 1 0,-2 1 0,6 112 0,-16-134 119,2 1 1,11 43-1,1 13-45,4 119-632,4 34 88,-14-183 527,44 223 44,-38-216 9,-3 0-1,-3 1 1,0 112 0,9 73-57,-6-166 35,1 5 16,3 127 1,-9-96-32,-7-59 57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73 218 304,'-11'-8'510,"9"7"-436,0 0-1,1 0 0,0 0 1,-1 0-1,1 0 1,0 0-1,-1 0 1,1-1-1,0 1 0,0 0 1,0-1-1,0 1 1,0-1-1,-1-2 1,-12-39 1530,13 41-1387,0-1 0,0 0 0,-1 1 0,1-1 0,0 0 1,-1 1-1,0 0 0,0-1 0,1 1 0,-1 0 0,0 0 0,-5-3 0,5 4 1725,3 19-1147,0 0 0,2 0 0,0 0 0,1 0 0,11 28 0,41 86 889,-49-117-1407,34 82 768,-24-53-471,3-1 0,44 74-1,-52-98-443,-7-10-51,0-1 0,0 1 1,2-1-1,-1-1 0,10 10 0,-15-16-66,0 0-1,0 0 1,1 0-1,-1 0 0,0 0 1,1 0-1,-1-1 1,1 1-1,-1 0 1,1-1-1,-1 1 0,1-1 1,0 0-1,-1 1 1,1-1-1,-1 0 1,1 0-1,0 0 0,-1 0 1,1 0-1,0-1 1,-1 1-1,1 0 1,-1-1-1,1 1 0,-1-1 1,1 0-1,-1 1 1,1-1-1,-1 0 0,0 0 1,1 0-1,-1 0 1,0 0-1,0 0 1,0 0-1,1-1 0,-1 1 1,0-2-1,3-3 0,0 0 0,0 0 0,-1-1 0,0 0 0,0 1 0,-1-1-1,0 0 1,0 0 0,1-14 0,5-70 35,-7 84-47,1-234 628,-3 134 374,1 107-997,0-1 0,0 1 0,0 0 1,0 0-1,1 0 0,-1 0 0,0-1 0,0 1 1,0 0-1,0 0 0,0 0 0,0 0 1,1 0-1,-1-1 0,0 1 0,0 0 0,0 0 1,1 0-1,-1 0 0,0 0 0,0 0 0,0 0 1,0 0-1,1 0 0,-1 0 0,0 0 0,0 0 1,0 0-1,1 0 0,-1 0 0,0 0 0,0 0 1,0 0-1,1 0 0,-1 0 0,0 0 0,0 0 1,0 0-1,1 0 0,-1 1 0,0-1 1,0 0-1,0 0 0,0 0 0,0 0 0,1 0 1,-1 1-1,0-1 0,0 0 0,0 0 0,0 0 1,0 0-1,0 1 0,0-1 0,0 0 0,1 0 1,-1 0-1,0 0 0,0 1 0,0-1 0,0 0 1,26 65 838,-11-28-722,1 1 0,2-2-1,26 40 1,-25-45-132,-5-10 21,0 0-1,19 21 0,-30-38 0,1-1-1,-1 1 1,1-1 0,-1 1-1,1-1 1,0 0-1,0-1 1,1 1-1,-1-1 1,0 0 0,1 0-1,0 0 1,-1 0-1,1-1 1,0 0-1,9 1 1,-12-2-7,0 0 0,0-1 1,0 1-1,-1-1 0,1 1 0,0-1 1,0 0-1,-1 0 0,1 0 1,0 0-1,-1 0 0,1 0 0,-1 0 1,1 0-1,-1-1 0,0 1 0,0 0 1,1-1-1,-1 0 0,0 1 0,0-1 1,0 1-1,0-4 0,18-45 90,-18 45-85,3-14 9,0-1 1,-2 1-1,0-1 1,-1 0-1,-1 0 1,-1 1 0,-4-26-1,-34-139 148,33 158-158,-38-139-647,39 155-3101,-1 12 478,-6 21-1867,6-11 2865,-10 14-1158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11 138 384,'-10'-117'2161,"10"116"-2138,0 1 1,-1-1-1,1 0 0,0 1 1,0-1-1,0 0 0,0 1 0,0-1 1,0 0-1,0 1 0,1-1 0,-1 0 1,0 1-1,0-1 0,1 0 1,-1 1-1,0-1 0,0 1 0,1-1 1,-1 0-1,1 1 0,-1-1 0,1 1 1,-1-1-1,1 1 0,-1-1 1,1 1-1,-1 0 0,1-1 0,-1 1 1,1 0-1,0-1 0,-1 1 0,1 0 1,-1 0-1,1-1 0,0 1 1,-1 0-1,1 0 0,0 0 0,-1 0 1,1 0-1,0 0 0,0 0 1,-1 0-1,1 0 0,0 0 0,1 1 1,0 0 77,1 0 1,0 0 0,-1 0 0,1 0 0,-1 1-1,1-1 1,-1 1 0,0 0 0,4 3-1,7 12 299,-1 0 0,0 1 0,-2 0 0,0 0 0,-1 1 0,9 28 0,11 23 357,40 109 543,4 13-554,-24-84-615,-36-97 279,-7-21 4,-3-29-131,-3-196 453,0 235-724,0-1 1,0 1-1,0 0 0,0 0 0,0-1 0,0 1 0,0 0 0,0-1 1,0 1-1,0 0 0,0 0 0,0-1 0,0 1 0,0 0 0,0 0 1,0-1-1,1 1 0,-1 0 0,0 0 0,0-1 0,0 1 0,0 0 1,0 0-1,1-1 0,-1 1 0,0 0 0,0 0 0,0 0 0,1-1 1,-1 1-1,0 0 0,0 0 0,1 0 0,-1 0 0,0 0 0,0 0 1,1 0-1,-1-1 0,0 1 0,1 0 0,-1 0 0,0 0 0,0 0 1,1 0-1,-1 0 0,0 0 0,1 0 0,-1 1 0,0-1 0,0 0 1,1 0-1,-1 0 0,0 0 0,0 0 0,1 0 0,-1 0 0,0 1 1,0-1-1,1 0 0,-1 0 0,0 0 0,0 0 0,0 1 0,1-1 1,13 17 390,-11-8-299,2 4 22,0 0 0,1 0 0,11 18 0,-15-28-118,-1 0 0,1-1 1,0 1-1,0-1 1,1 1-1,-1-1 0,0 0 1,1 0-1,-1 0 1,1 0-1,0-1 0,0 1 1,0-1-1,-1 1 0,1-1 1,1 0-1,-1 0 1,0 0-1,0-1 0,0 1 1,4 0-1,-3-1-16,-1 0-1,1 1 1,0-1 0,-1 0-1,1 0 1,-1-1-1,1 1 1,-1-1-1,1 0 1,-1 0 0,1 0-1,-1 0 1,1-1-1,-1 1 1,0-1-1,0 0 1,0 0 0,0 0-1,0 0 1,0-1-1,-1 1 1,1-1 0,-1 1-1,0-1 1,0 0-1,0 0 1,0 0-1,0 0 1,0-1 0,-1 1-1,2-5 1,6-30-29,-2-1 0,-1 0 1,-2 0-1,-2 0 1,-3-44-1,1 44 342,-6 23 497,6 16-785,-1 0 0,1-1-1,0 1 1,0 0 0,-1 0-1,1 0 1,0 0 0,-1 0 0,1 0-1,0 0 1,0 0 0,-1 0 0,1 0-1,0 0 1,-1 0 0,1 0-1,0 0 1,0 0 0,-1 0 0,1 0-1,0 0 1,-1 0 0,1 0-1,0 1 1,0-1 0,-1 0 0,1 0-1,0 0 1,0 0 0,0 1 0,-1-1-1,1 0 1,0 0 0,0 0-1,0 1 1,-1-1 0,1 0 0,0 0-1,0 1 1,0-1 0,0 0 0,0 1-1,0-1 1,0 0 0,0 0-1,0 1 1,0-1 0,0 0 0,0 1-1,0-1 1,0 0 0,0 0 0,0 1-1,0-1 1,0 0 0,0 1-1,0-1 1,0 0 0,0 0 0,1 1-1,-5 38 145,3 1-1,5 71 1,-3-104-141,-1 4-17,1 0 0,1 0-1,0-1 1,1 1 0,0-1 0,0 1 0,1-1 0,0 0-1,1 0 1,0-1 0,1 0 0,0 1 0,0-2 0,14 15 0,-18-21-97,0-1 1,0 1 0,1-1 0,-1 1 0,1-1 0,-1 0 0,1 0 0,-1 0 0,1 0 0,0 0 0,-1-1 0,1 1 0,0-1 0,-1 0 0,1 0 0,0 0 0,0 0 0,-1 0-1,1 0 1,0-1 0,0 1 0,-1-1 0,1 0 0,0 0 0,-1 0 0,1 0 0,-1 0 0,0-1 0,4-2 0,-1 1-298,0 0 1,-1-1 0,1 1-1,-1-1 1,0 0 0,0 0-1,-1-1 1,1 1-1,-1-1 1,0 0 0,0 0-1,0 0 1,2-6-1,2-17-883,0 1-1,3-47 0,-7 30 956,-2-1 0,-6-64 1,4 96 707,-1 0 1,0 0-1,-1 1 1,0-1-1,-8-16 2250,14 50-1540,6 0-818,1 0 0,20 30 0,0 0-137,-9-8-182,25 45-581,-41-80 445,1 0 0,0 0 0,0 0 0,0 0 0,1-1 0,0 0 0,11 7 0,-17-13 151,0 0-1,-1-1 1,1 1 0,0 0-1,0-1 1,0 1 0,0-1-1,0 1 1,0-1 0,0 1-1,0-1 1,0 0 0,0 0-1,0 1 1,0-1 0,0 0-1,0 0 1,0 0 0,0 0-1,0 0 1,0 0 0,0 0-1,0-1 1,0 1 0,0 0-1,0 0 1,0-1 0,0 1-1,0-1 1,0 1 0,0-1-1,-1 1 1,1-1 0,0 0-1,0 1 1,0-1 0,-1 0-1,1 1 1,0-1 0,-1 0-1,1 0 1,-1 0 0,1 0-1,-1 0 1,1 0 0,-1 0-1,0 0 1,1 0 0,-1 0-1,0 0 1,0 0 0,1 0-1,-1-1 1,2-8-125,-1 0 0,0 0 0,0 0 0,-1-10 0,0 15 142,10-191 163,-11 191-53,1 0 0,0 0 0,0 0 0,0 1-1,1-1 1,0 0 0,0 1 0,0-1 0,0 0 0,1 1-1,-1-1 1,4-4 0,-5 9-65,1 0 0,-1-1 0,1 1 0,-1 0 0,1 0 0,0-1 0,-1 1 0,1 0 0,-1 0 0,1 0 0,-1 0 0,1 0 0,0 0 0,-1 0 0,1 0 0,0 0 0,-1 0 0,1 0 0,-1 0 0,1 0 0,-1 0 0,1 0 0,0 1 0,-1-1 0,1 0 0,-1 1 0,1-1 0,-1 0 0,1 1 0,-1-1 0,1 0 0,-1 1 0,1 0 0,13 14 377,2 13 59,-8-14-400,0 0 0,0-1 0,1 0 0,1 0 0,0-1 1,21 18-1,-27-26-157,0 0 0,0-1 1,1 1-1,-1-1 1,1-1-1,0 1 0,0 0 1,0-1-1,0 0 0,0-1 1,0 1-1,1-1 0,-1 0 1,0 0-1,1 0 1,-1-1-1,1 0 0,-1 0 1,1 0-1,-1-1 0,0 0 1,1 0-1,-1 0 0,0 0 1,1-1-1,-1 0 1,0 0-1,0-1 0,6-3 1,-6 2-121,0 0 0,0 0 1,0-1-1,0 0 1,-1 0-1,0 0 0,0 0 1,0 0-1,-1-1 0,1 0 1,-1 0-1,-1 0 1,1 0-1,-1 0 0,0 0 1,0-1-1,-1 1 0,0-1 1,0 1-1,0-12 1,-1 16 147,0 1 0,0 0 1,-1 0-1,1 0 1,0 0-1,0 0 0,0 0 1,-1-1-1,1 1 1,0 0-1,-1 0 0,1 0 1,-1 0-1,0 0 0,1 0 1,-1 0-1,0 1 1,1-1-1,-1 0 0,0 0 1,0 0-1,0 1 1,0-1-1,0 0 0,0 1 1,0-1-1,0 1 1,0-1-1,0 1 0,0-1 1,0 1-1,0 0 0,0 0 1,0-1-1,0 1 1,-1 0-1,1 0 0,0 0 1,0 0-1,0 0 1,-2 1-1,-14-1-1272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48 384,'-13'-14'667,"10"10"-395,0 1 0,0 0 1,0-1-1,-1 1 0,1 1 0,-1-1 0,-6-3 1,-23 0 8103,32 34-7491,2 0-1,1 0 1,1 0-1,1 0 0,10 36 1,-4-36-959,1 0 0,1-1-1,1 0 1,1-1 0,2 0 0,1-1 0,0-1 0,26 26 0,-41-48-101,0-1 0,0 1-1,0-1 1,0 0 0,0 0 0,1 0 0,-1 0 0,0 0 0,0-1 0,1 1 0,-1 0 0,1-1-1,-1 0 1,0 0 0,4 0 0,-6 1-73,1-1-1,0 0 0,0 0 1,0 0-1,0 0 1,0-1-1,0 1 1,0 0-1,0 0 1,0-1-1,0 1 1,0 0-1,0-1 1,0 1-1,0-1 1,-1 1-1,1-1 0,0 1 1,0-1-1,0 0 1,-1 1-1,1-1 1,0 0-1,-1 0 1,1 1-1,-1-1 1,1 0-1,-1 0 1,1 0-1,-1 0 0,0 0 1,1 0-1,-1 1 1,0-1-1,0 0 1,1-2-1,-1-15-1533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0 147 512,'3'-24'1462,"-3"24"-1416,1 0 0,-1-1-1,0 1 1,0 0 0,0 0 0,0 0 0,0-1 0,0 1-1,1 0 1,-1 0 0,0 0 0,0-1 0,0 1 0,0 0 0,1 0-1,-1 0 1,0 0 0,0 0 0,1-1 0,-1 1 0,0 0-1,0 0 1,0 0 0,1 0 0,-1 0 0,0 0 0,0 0 0,1 0-1,-1 0 1,0 0 0,0 0 0,1 0 0,-1 0 0,0 0-1,0 0 1,1 0 0,-1 0 0,0 0 0,0 1 0,1-1 0,25 29 2290,-21-22-2451,72 116 1620,-68-109-1452,3 8 22,20 47-1,-27-115 33,-6 25-43,-2 0 1,0 0-1,-1 0 0,-1 0 1,-1 1-1,-10-25 1,-1-3 1301,20 55-1323,0-1 0,1-1 0,-1 1-1,1 0 1,0-1 0,1 0 0,-1 0 0,1 0 0,0 0 0,0-1 0,1 0 0,-1 0 0,1 0 0,0-1 0,0 0 0,0 0 0,0-1-1,0 1 1,1-1 0,-1 0 0,10 1 0,-13-3-38,4 0 15,0 0 0,0 0-1,0-1 1,-1 1 0,1-1-1,0-1 1,10-3 0,-15 4-15,0 0 0,0-1 0,0 1 0,0-1 0,-1 1 0,1-1 0,0 0 0,-1 0 0,1 0 0,-1 0 0,0 0 0,1 0 0,-1 0 0,0 0 0,0 0 0,-1-1 0,1 1 0,0 0 0,-1-1 0,1 1 0,-1 0 1,0-1-1,0 1 0,0-1 0,-1-4 0,1-4-2,1 4-1,0 1-1,-1 0 1,-1 0-1,1 0 0,-1-1 1,0 1-1,0 0 0,0 0 1,-1 0-1,0 0 0,0 0 1,-4-5-1,-9-10-348,14 19 216,0 0-1,0 0 1,-1 0-1,1 1 1,0-1-1,-1 0 0,1 1 1,-1-1-1,0 1 1,1 0-1,-1-1 1,0 1-1,0 0 1,0 0-1,0 0 1,0 0-1,0 0 1,0 1-1,0-1 1,0 1-1,0-1 1,0 1-1,0 0 1,-1 0-1,1 0 0,0 0 1,0 0-1,0 0 1,-4 1-1,0-1-1823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1 112 304,'0'5'260,"0"8"349,0 0-1,1 1 0,0-1 1,1 1-1,5 20 0,-6-31-572,0 0-1,1 0 0,-1-1 1,0 1-1,1 0 0,0-1 1,0 1-1,0-1 0,0 1 1,0-1-1,0 0 0,1 0 1,-1 0-1,1 0 0,-1 0 1,1-1-1,0 1 0,0-1 1,-1 0-1,1 1 0,0-1 1,0-1-1,0 1 0,1 0 1,-1-1-1,0 1 0,0-1 1,0 0-1,3-1 0,1 1-42,-1-1 0,1 0-1,-1-1 1,0 1 0,0-1 0,0-1-1,0 1 1,0-1 0,0 0-1,-1 0 1,0-1 0,1 1-1,-1-1 1,0 0 0,-1-1-1,1 1 1,-1-1 0,0 0-1,0 0 1,0 0 0,-1-1-1,0 1 1,0-1 0,0 0 0,-1 0-1,1 0 1,-2 0 0,1 0-1,-1-1 1,2-9 0,-2-76 225,-1 90-202,0 1-1,-1-1 0,1 0 1,-1 0-1,1 0 0,-1 1 0,0-1 1,1 0-1,-1 1 0,0-1 0,0 1 1,0-1-1,-1 1 0,1-1 1,0 1-1,-1 0 0,1-1 0,0 1 1,-1 0-1,1 0 0,-1 0 0,0 0 1,1 0-1,-1 1 0,0-1 1,0 0-1,1 1 0,-1-1 0,0 1 1,0 0-1,0 0 0,-3-1 0,1 1-4,-1-1 0,0 1 0,1 0 0,-1 1 0,1-1 0,-1 1 0,0-1-1,1 1 1,-1 1 0,1-1 0,0 1 0,-1 0 0,-4 2 0,-4 8-330,0 0 1,2 0 0,-1 1 0,1 1 0,-15 24-1,23-32 22,-13 12-986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1 121 400,'0'-6'213,"0"-3"1062,2 12 381,11 17-521,25 27 39,46 73 0,-31-40-955,40 56-579,-90-132-67,-6-35-2254,-6 9 2393,0 0 1,-10-42 0,10 33 290,0 1 0,-15-31 0,-6-17 217,25 62-171,-1-2 122,0 0-1,2 0 1,0 0 0,1-1-1,-2-30 1,5 48-135,0 1-1,0-1 1,-1 0 0,1 0-1,0 1 1,0-1 0,0 0-1,0 1 1,0-1 0,0 0-1,0 1 1,0-1 0,1 0-1,-1 1 1,0-1 0,0 0-1,0 1 1,1-1-1,-1 0 1,0 1 0,1-1-1,-1 1 1,1-1 0,-1 0-1,0 1 1,1-1 0,-1 1-1,1-1 1,0 1 0,-1 0-1,1-1 1,1 0 0,16 15 698,16 34 140,-30-38-731,0-1-1,0 1 1,-1 0-1,0-1 1,-1 1 0,0 1-1,-1-1 1,1 17-1,-7 89 1250,0-34-721,5-81-664,0 0 0,0 0 0,0 0-1,1 0 1,-1 1 0,0-1 0,1 0 0,-1 0 0,1 0 0,-1 0 0,1 0 0,-1-1 0,1 1 0,0 0 0,-1 0 0,1 0-1,0 0 1,0-1 0,-1 1 0,1 0 0,0-1 0,0 1 0,0 0 0,2 0 0,34 7 111,-24-7-104,-1-1 0,1-1-1,-1 0 1,14-4 0,-10 1-14,0-2-1,-1 0 1,1 0 0,-1-2-1,-1 0 1,1 0 0,-1-2 0,-1 0-1,0 0 1,0-1 0,-1-1-1,-1 0 1,0 0 0,0-1-1,-1-1 1,-1 1 0,12-24 0,-19 31-6,3-3-9,-1 0 0,0 0 1,0-1-1,1-10 0,-4 18 14,-1 0 0,1 0-1,-1 0 1,0-1 0,0 1-1,0 0 1,0 0 0,0-1-1,0 1 1,-1 0 0,1 0 0,-1-1-1,0 1 1,1 0 0,-1 0-1,0 0 1,0 0 0,-1 0-1,1 0 1,0 0 0,0 0-1,-1 1 1,0-1 0,-1-1 0,-10-10-3,11 12 10,0-1 0,1 0 1,-1 1-1,0-1 1,0 1-1,0-1 1,0 1-1,0 0 0,-1 0 1,-4-2-1,6 2 12,0 0-1,-1 1 1,1-1 0,0 1-1,-1-1 1,1 1 0,-1-1-1,1 1 1,-1 0-1,1 0 1,-1 0 0,0 0-1,1 0 1,-1 0-1,1 0 1,-1 0 0,1 0-1,-1 1 1,1-1 0,-1 1-1,1-1 1,-1 1-1,1 0 1,0-1 0,-1 1-1,1 0 1,0 0 0,0 0-1,0 0 1,-1 0-1,1 0 1,0 0 0,0 1-1,0-1 1,1 0-1,-1 0 1,0 1 0,0-1-1,1 1 1,-1-1 0,1 0-1,-1 1 1,1-1-1,0 1 1,-1 0 0,1-1-1,0 2 1,-1 5-2,0 0-1,1-1 1,0 1 0,0 0-1,1-1 1,0 1 0,0-1 0,1 1-1,0-1 1,0 1 0,0-1-1,1 0 1,1 0 0,-1 0-1,1-1 1,5 8 0,-6-9-18,1 0 1,0 0-1,0 0 1,0 0 0,0-1-1,1 1 1,0-1-1,0-1 1,0 1-1,0-1 1,0 1-1,1-2 1,0 1-1,-1 0 1,1-1-1,0 0 1,0-1-1,0 1 1,12 0-1,2-2-29,-3 1-119,-1-1-1,1-1 0,30-6 1,-43 6 35,0 0 1,0 0 0,0 0-1,0-1 1,0 0-1,0 0 1,-1 0 0,1 0-1,-1 0 1,1-1-1,-1 1 1,0-1 0,0 0-1,0 0 1,0 0-1,-1-1 1,1 1 0,-1-1-1,0 1 1,3-7-1,-4 5-175,0 1 0,0-1 1,0 0-1,-1 0 0,0 0 0,1 0 0,-2 0 0,1 0 0,-1 1 0,1-1 0,-1 0 0,-1 0 0,1 1 1,-1-1-1,1 0 0,-1 1 0,-1 0 0,1-1 0,-1 1 0,-3-5 0,-8-16-886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37 256,'-2'0'140,"-1"0"0,1 0 0,0 0 0,0 0-1,0 1 1,-1-1 0,1 1 0,0-1 0,0 1 0,0 0 0,0-1-1,0 1 1,0 0 0,0 0 0,0 1 0,-2 1 0,1 0-4,1 0 0,0 0 0,0 1 0,0-1 0,0 1 0,1-1 0,-1 1 0,1-1 0,-1 5 0,-1 10 21,1-1-1,1 1 1,0 0 0,2 0 0,0 0 0,1 0 0,0 0-1,6 17 1,-7-30-157,1 0-1,0 0 1,0-1 0,1 1-1,-1-1 1,1 0 0,0 1-1,0-1 1,1 0 0,-1-1-1,1 1 1,0 0-1,-1-1 1,8 4 0,-8-5-23,-1 0 1,1 0 0,0-1-1,0 0 1,0 0-1,-1 1 1,1-1-1,0-1 1,0 1 0,0 0-1,0-1 1,0 0-1,1 0 1,-1 0 0,0 0-1,0 0 1,0 0-1,0-1 1,0 1 0,0-1-1,0 0 1,0 0-1,0 0 1,3-3 0,-1 1 5,0-1 1,0 0 0,0 0-1,0 0 1,-1-1 0,0 1-1,0-1 1,0 0 0,-1-1-1,0 1 1,0 0 0,0-1 0,0 0-1,-1 0 1,0 0 0,0 0-1,1-8 1,0-8 224,-1 0 0,-1-1 1,-3-33-1,1 7 680,-4 7 846,4 40-1647,1 1 0,0 0 0,0 0 0,0 0 0,-1 0 0,1 0 0,0 0 0,-1 0 0,1 0 0,-1 0 0,0 0 1,1 0-1,-1 0 0,0 0 0,1 0 0,-1 1 0,0-1 0,0 0 0,0 0 0,0 1 0,1-1 0,-1 1 0,0-1 0,0 1 0,0-1 0,-2 0 0,0 12 1101,3-9-1015,4 49 130,3-1 0,1 0-1,3 0 1,27 78 0,-17-57-408,29 80-853,-41-128 369,1 0 1,1-1-1,1-1 1,23 32-1,-25-40 95,-3-3-44,0-1-1,0 0 1,15 13-1,-21-20 435,0-1 0,0 0-1,1 0 1,-1 0 0,1 0-1,-1 0 1,1 0 0,-1 0-1,1 0 1,-1-1 0,1 1-1,0 0 1,-1-1-1,1 0 1,0 1 0,0-1-1,-1 0 1,1 0 0,0 0-1,0 0 1,-1 0 0,1 0-1,0-1 1,0 1 0,-1 0-1,1-1 1,0 1 0,-1-1-1,1 0 1,2-1 0,5-13-940,1-5 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19 124 304,'0'1'11,"0"-1"1,0 0-1,0 1 1,0-1-1,0 0 0,0 1 1,0-1-1,0 0 0,0 0 1,0 1-1,0-1 0,0 0 1,0 1-1,0-1 0,0 0 1,0 1-1,0-1 0,-1 0 1,1 0-1,0 1 0,0-1 1,0 0-1,0 0 0,-1 1 1,1-1-1,0 0 0,0 0 1,-1 1-1,1-1 1,0 0-1,0 0 0,-1 0 1,1 0-1,0 0 0,0 1 1,-1-1-1,1 0 0,0 0 1,-1 0-1,1 0 0,0 0 1,-1 0-1,1 0 0,0 0 1,-1 0-1,1 0 0,-1 0 19,1 0 0,0 0-1,-1 0 1,1 0-1,-1 0 1,1 0-1,0 0 1,-1 0 0,1 0-1,0 0 1,-1 0-1,1 1 1,0-1 0,-1 0-1,1 0 1,0 0-1,-1 1 1,1-1-1,0 0 1,0 0 0,-1 1-1,1-1 1,0 0-1,0 0 1,-1 1 0,1-1-1,0 0 1,0 1-1,0-1 1,-1 0-1,1 1 1,0-1 0,0 0-1,0 1 1,0-1-1,0 1 1,0-1-1,0 0 1,0 1 0,0-1-1,0 0 1,0 1-1,0-1 1,0 1 0,0-1-1,1 1 1,-1-1 37,-1 1 0,1 0 1,0 0-1,1-1 0,-1 1 1,0 0-1,0-1 0,0 1 1,0 0-1,1 0 0,-1-1 1,0 1-1,0 0 0,1-1 1,-1 1-1,1-1 0,-1 1 1,0 0-1,1-1 0,-1 1 1,1-1-1,0 1 0,-1-1 1,1 0-1,-1 1 0,1-1 1,0 1-1,-1-1 0,1 0 1,0 0-1,-1 1 0,1-1 1,0 0-1,-1 0 0,1 0 1,1 0-1,16 7 694,-8-1-344,0 0-1,0 1 1,-1 0 0,0 0 0,-1 1 0,1 0-1,-2 1 1,1 0 0,-1 0 0,9 15-1,3 12 474,27 62 0,-14-25-496,-9-24-247,-9-17-27,26 41-1,-39-73-111,-1 1-1,1-1 0,-1 1 0,1-1 0,0 1 0,-1-1 0,1 0 0,-1 1 0,1-1 0,0 0 0,-1 0 0,1 1 1,0-1-1,-1 0 0,1 0 0,0 0 0,0 0 0,-1 0 0,1 0 0,0 0 0,-1 0 0,1 0 0,0 0 1,0 0-1,-1 0 0,1 0 0,0-1 0,-1 1 0,1 0 0,0-1 0,-1 1 0,1 0 0,-1-1 0,1 1 0,-1-1 1,1 1-1,-1-1 0,1 1 0,-1-1 0,1 1 0,-1-1 0,1 1 0,-1-1 0,0 0 0,1 0 0,22-32 115,-22 32-113,4-9 10,-1 0-1,0-1 1,0 1 0,-1-1 0,-1 0 0,0 0 0,1-15 0,6-26 3,-9 51-23,15-63 10,2 1-1,39-95 0,-12 51 64,-37 82 32,1 3 11,-7 21-67,-1 11-291,-1-5-13,-1 0 0,1 0-1,-1 1 1,0-1 0,0 0-1,-1-1 1,1 1 0,-1 0-1,0-1 1,-1 1 0,1-1-1,-1 0 1,-8 7 0,9-7-140,-2 0 1,1 0 0,0-1-1,-1 1 1,0-1-1,1 0 1,-1 0-1,-1 0 1,1-1 0,0 0-1,0 0 1,-1 0-1,-6 0 1,-12-2-1326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34 185 384,'-20'-22'827,"11"21"-219,5 16-237,4 0-227,0 1-1,2-1 0,-1 1 0,2-1 0,0 0 0,8 23 1,-8-31-119,0 1 0,1 0 0,1-1 1,-1 0-1,1 0 0,0 0 0,1-1 0,-1 0 1,1 0-1,0 0 0,1 0 0,0-1 0,11 7 1,-10-7-2,0 0 1,1 0 0,0-1-1,0 0 1,0 0 0,0-1-1,12 2 1,-18-5-17,1 1-1,-1-1 1,1-1-1,-1 1 1,0 0 0,1-1-1,-1 0 1,1 0-1,-1 0 1,0 0-1,0 0 1,0-1 0,0 1-1,0-1 1,0 0-1,0 0 1,0 0-1,-1 0 1,1-1 0,-1 1-1,1-1 1,-1 1-1,0-1 1,3-4-1,0-1 6,0-1-1,-1 0 1,0-1-1,0 1 0,-1-1 1,0 0-1,-1 1 0,0-1 1,1-14-1,2-95 122,-5 104-117,0-5-16,1 8 66,-1 0 0,0 0 0,-1 0 0,0 1 0,-1-1-1,0 1 1,-1-1 0,-5-12 0,7 22-80,0 1-1,0-1 0,0 1 1,0-1-1,-1 1 1,1 0-1,0 0 0,-1 0 1,1 0-1,-1 0 1,1 0-1,-1 0 0,0 0 1,1 1-1,-1-1 1,0 0-1,1 1 0,-1 0 1,0-1-1,0 1 1,1 0-1,-1 0 0,0 0 1,0 0-1,0 0 1,1 0-1,-1 1 0,-3 0 1,-8-1-908,11 0 78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0 384,'0'0'1393,"7"7"-737,-7 20-96,9-7-63,-9-3-177,14 3-128,-14-3-112,6-7-208,4-10-176,-3 0-193,3 0-111,-10-10-897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1 476 48,'0'5'15,"0"1"-1,0 0 1,0 0-1,1-1 1,0 1-1,0 0 1,1-1 0,-1 1-1,1 0 1,0-1-1,1 0 1,-1 0 0,1 0-1,0 0 1,0 0-1,1 0 1,0-1-1,-1 1 1,2-1 0,-1 0-1,0-1 1,1 1-1,-1-1 1,1 1-1,0-1 1,0-1 0,11 5-1,-11-5 27,1-1 0,0 0 0,-1 0-1,1-1 1,-1 1 0,1-1 0,0-1-1,-1 1 1,1-1 0,0 0 0,-1 0 0,1 0-1,-1-1 1,1 0 0,-1 0 0,0 0-1,0-1 1,0 0 0,0 0 0,8-7 0,-6 3-11,-1 0 1,0-1-1,0 1 0,0-1 1,4-10-1,11-16 121,-16 26-126,-1-1-1,0 1 1,-1-1-1,0 0 0,-1 0 1,0 0-1,0 0 1,0 0-1,-2-1 1,1 1-1,-1 0 1,0-1-1,-3-12 1,2-12 120,-2 21 121,-5 14 83,-6 20 127,9-2-365,1 0-1,1 1 0,1 0 0,1 0 0,2 27 0,-1-24-104,0-13-61,1 0 0,0 0-1,1 0 1,0 0-1,1 0 1,0-1 0,0 1-1,1-1 1,0 0-1,1 0 1,0 0 0,11 14-1,-15-22 25,-1-1 0,1 1-1,0-1 1,0 1 0,-1-1 0,1 1-1,0-1 1,0 1 0,0-1 0,0 0-1,0 1 1,0-1 0,0 0 0,0 0 0,0 0-1,0 0 1,0 0 0,0 0 0,0 0-1,0 0 1,0 0 0,-1 0 0,1-1-1,0 1 1,0 0 0,0-1 0,0 1-1,0 0 1,0-1 0,0 1 0,-1-1-1,1 0 1,0 1 0,0-1 0,-1 0 0,1 1-1,0-1 1,-1 0 0,1 0 0,0-1-1,21-35-1128,-13 9 445</inkml:trace>
  <inkml:trace contextRef="#ctx0" brushRef="#br0" timeOffset="1">403 202 336,'0'-91'2900,"14"110"-2438,43 171-230,-31-77-726,-28-128 593,1 0 0,1 0-1,0-1 1,1 1 0,1 0 0,0 0-1,8-26 1,-1 6 170,1 1 0,1 0-1,18-36 1,37-32-709,-66 102 352,0-1 1,0 0-1,0 1 0,1-1 1,-1 1-1,0-1 0,1 1 1,-1-1-1,0 1 0,1-1 0,-1 1 1,0-1-1,1 1 0,-1-1 1,1 1-1,-1 0 0,1-1 1,-1 1-1,1 0 0,-1-1 1,1 1-1,0 0 0,-1 0 1,1 0-1,-1-1 0,1 1 1,0 0-1,0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23 321 704,'0'-3'266,"0"0"-1,-1 0 0,1 0 0,-1 0 1,0 0-1,0 0 0,0 0 1,0 0-1,-1 0 0,-2-4 0,3 4 103,-1 1 0,1-1 0,0 0-1,0 1 1,0-1 0,0 0 0,0 0-1,0 0 1,1 0 0,-1-6 3828,9 22-2307,189 342 290,-184-333-2741,18 30-729,-30-50 1002,1 0 0,-1 0 0,1 0 0,-1 0 0,1-1 0,0 1 0,0 0 0,-1-1 0,1 1 0,0-1 0,1 0 0,-1 0 0,0 0 0,0 0 0,0 0 0,1 0 0,-1 0 0,3 0 0,-3-14-3449,-3-10 3371,-2 0 0,0 1 1,-2-1-1,0 1 0,-1 0 0,-1 1 0,-14-30 0,-10-12 1463,-43-65-1,67 116-744,0 3-78,1-1 0,1 0 0,-8-18 0,12 26-225,0 0 0,1-1 0,-1 1 0,0-1 0,1 1 0,0-1-1,-1 1 1,1-1 0,0 1 0,1-1 0,-1 1 0,0-1 0,1 1 0,-1-1 0,1 1 0,0-1-1,-1 1 1,1 0 0,0 0 0,1-1 0,-1 1 0,3-4 0,-2 5 17,0-1 0,0 0 0,0 1 0,0 0 0,0-1 0,0 1 0,1 0 0,-1 0 0,0 0 0,1 0 0,-1 1 0,1-1 0,-1 1 0,1-1 0,-1 1 0,1 0 0,-1 0 0,1 0 0,-1 0 0,1 1 0,-1-1 0,1 1 0,-1-1 0,1 1 1,-1 0-1,4 2 0,-1-1 11,0 0 1,0 0 0,0 1-1,-1-1 1,1 1 0,-1 1-1,0-1 1,0 0 0,0 1-1,0 0 1,6 8 0,-4-2-47,1 0 1,-2 1-1,1 0 1,-1 0 0,-1 0-1,0 0 1,-1 1-1,0 0 1,0-1-1,-2 1 1,1 0-1,-1 0 1,-1 1-1,0-1 1,-1 0 0,0 0-1,-1 0 1,-1 0-1,-5 17 1,4-20-4,1 2 0,0-1 0,1 0 0,-1 0 0,0 19 0,3-28-25,0-1 0,1 1 0,-1-1-1,0 1 1,1 0 0,-1-1-1,0 1 1,1-1 0,-1 1-1,1-1 1,-1 1 0,0-1-1,1 1 1,-1-1 0,1 1 0,0-1-1,-1 1 1,1-1 0,-1 0-1,1 0 1,0 1 0,-1-1-1,1 0 1,0 0 0,-1 1 0,1-1-1,0 0 1,-1 0 0,1 0-1,0 0 1,0 0 0,26 0 47,-21 0-43,1 0-24,0 0 0,0 0 0,0-1 0,0 1 0,0-2 0,0 1 0,-1-1 0,1 0 0,0 0 0,-1-1 0,1 1 0,-1-2 0,0 1 0,0-1 0,0 0 0,0 0 0,-1 0 0,0-1 0,9-10 0,1 1-172,0-2 0,-2 0 0,0-1 1,19-32-1,-26 38 142,0 0 1,-1-1-1,0 0 0,-1 0 1,-1 0-1,0 0 1,0 0-1,-1-1 1,0-20-1,-2 26 74,1 0 0,-2 0 0,1 0-1,-1 0 1,0 0 0,0 0 0,-1 1 0,0-1 0,0 0 0,-1 1-1,0-1 1,-3-5 0,-17-14 1040,22 26-1052,1-1-1,0 1 1,-1 0-1,1-1 1,0 1-1,-1 0 1,1-1-1,0 1 1,-1 0 0,1 0-1,0-1 1,-1 1-1,1 0 1,-1 0-1,1 0 1,-1 0-1,1-1 1,-1 1-1,1 0 1,0 0-1,-1 0 1,1 0-1,-1 0 1,1 0-1,-1 0 1,1 0-1,-1 0 1,1 1-1,-1-1 1,1 0-1,0 0 1,-1 0-1,1 0 1,-1 1-1,1-1 1,0 0-1,-1 0 1,1 1-1,0-1 1,-1 0-1,1 1 1,0-1-1,-1 0 1,1 1-1,0-1 1,0 0-1,-1 1 1,1-1-1,0 1 1,0-1-1,0 0 1,-1 1-1,1-1 1,0 1-1,0-1 1,0 1-1,0-1 1,0 1-1,0-1 1,0 1-1,0-1 1,0 0-1,0 1 1,0-1-1,0 1 1,1-1-1,-1 1 1,0 0-1,-1 61 151,-1-26-50,2 0-1,5 37 1,-4-68-143,0 0 0,1 0 0,-1 0 1,1 0-1,0 0 0,0 0 0,1 0 0,-1 0 1,1-1-1,0 0 0,1 1 0,-1-1 1,1 0-1,-1-1 0,1 1 0,1-1 0,-1 1 1,0-1-1,8 4 0,-9-5-5,1-1 0,-1 1 1,1-1-1,-1 0 0,1 0 0,-1 0 1,1-1-1,0 1 0,-1-1 0,1 1 0,0-1 1,-1-1-1,1 1 0,0 0 0,-1-1 0,1 0 1,-1 0-1,1 0 0,-1 0 0,1 0 1,-1-1-1,0 0 0,1 1 0,-1-1 0,0 0 1,0-1-1,0 1 0,3-4 0,-1 2-236,-1 0-1,1 0 1,-1 0-1,0-1 1,0 0-1,-1 0 1,1 0-1,-1 0 1,0 0 0,0-1-1,-1 1 1,0-1-1,0 0 1,0 1-1,-1-1 1,1 0-1,-2 0 1,1 0-1,0 0 1,-2-10-1,1-6-373,1 9 359,0 1 0,-1-1 0,-1 0 0,-1 1 0,1-1 0,-2 1 0,0 0 0,0-1 0,-9-18-1,7 21 426,0-1 0,0 0 0,1 0 0,1 0-1,0-1 1,0 1 0,1-1 0,1 0 0,-1-11-1,2 21 902,4 4-879,0-1-1,0 1 1,0 0 0,-1 1-1,1-1 1,-1 1 0,0-1 0,0 1-1,0 0 1,5 6 0,-2-3 46,22 23 237,45 64-1,-45-56-299,36 40 1,168 142-1181,-229-216 867,-1 0 1,1 0 0,0-1-1,0 1 1,0-1 0,0 0-1,0 0 1,1 0 0,-1 0-1,1-1 1,-1 0 0,1 1-1,3 0 1,-5-2-820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83 159 672,'-8'-27'422,"3"12"-178,1-1 0,1 0 0,0 1 0,1-1 0,0-17 1,3 32-218,-1-1 1,1 1 0,0 0-1,0 0 1,-1-1 0,1 1 0,0 0-1,0 0 1,0 0 0,0 0-1,1 0 1,-1 1 0,0-1 0,0 0-1,0 0 1,1 1 0,-1-1-1,0 1 1,1-1 0,-1 1 0,0-1-1,1 1 1,-1 0 0,1 0 0,-1 0-1,0 0 1,1 0 0,-1 0-1,2 0 1,1 0 16,-1 0-1,1 0 1,0 0-1,-1 0 1,1 1-1,-1-1 1,1 1-1,-1 0 1,0 0-1,1 0 1,-1 0-1,0 1 1,6 3-1,1 3-13,-1 0 1,0 1-1,-1 0 0,0 1 0,0 0 0,-1 0 0,0 0 1,8 18-1,-13-23-34,-1-1 0,0 0 0,1 1 0,-1-1 0,-1 1 1,1-1-1,0 1 0,-1-1 0,0 1 0,0-1 0,-1 1 0,1-1 0,-1 1 0,0-1 0,0 1 1,-1-1-1,1 0 0,-1 1 0,0-1 0,0 0 0,0 0 0,-1-1 0,1 1 0,-1 0 1,0-1-1,0 1 0,-6 4 0,4-4-68,0-1 0,-1 1 0,0-1-1,1 0 1,-1-1 0,0 1 0,0-1 0,-1 0 0,1-1 0,0 0 0,-12 2-1,8-2-185,-1-1-1,1 1 1,-1-2-1,0 1 0,1-1 1,-18-5-1,3-8-427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0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0 656,'32'10'7126,"15"14"-4993,47 35-752,-74-41-1034,0 1 1,-1 1 0,-1 1-1,-1 1 1,-1 0 0,-1 1-1,-1 1 1,-1 0-1,18 46 1,-24-47 44,-1 0 1,0 0-1,-2 1 1,-1-1-1,-1 1 0,-1 0 1,-3 46-1,1-9-119,-3 11-415,3-66-373,0 0 0,0-1-1,0 1 1,-1-1-1,1 0 1,-1 1 0,-1-1-1,1 0 1,-6 9 0,-7-10-3300,9-5 1608,-3 1-626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1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53 144,'0'-43'4600,"0"42"-3851,0-8 3122,0 42-789,8 45-1,27 88 607,4 43-1485,-9 245 265,-21-67 1256,-9-277-848,1-109-2872,0 0-1,-1 0 1,1-1 0,0 1-1,0 0 1,-1-1-1,1 1 1,0-1 0,0 1-1,0-1 1,0 1 0,0-1-1,0 1 1,0-1 0,0 0-1,0 0 1,0 1-1,0-1 1,0 0 0,0 0-1,0 0 1,0 0 0,0 0-1,2-1 1,41 1-14,-28 0 6,90-1-909,183-24-1,127-60-3640,-27 5 90,-179 56-2056,-71 19-2049,-119 5 6629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1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1 480,'-80'0'5171,"83"20"-3483,5-14-1554,1 0-1,-1-1 1,1 0-1,0-1 0,0 0 1,1 0-1,-1-1 1,1 0-1,10 1 0,4 1-126,0 1 0,-1 1-1,0 1 1,32 16 0,-51-22 42,0 0 0,1 0 0,-1 0 1,0 1-1,-1 0 0,1 0 0,0 0 1,-1 0-1,0 0 0,1 1 1,-1 0-1,-1-1 0,1 1 0,0 0 1,-1 0-1,0 1 0,0-1 0,0 0 1,-1 1-1,1-1 0,-1 1 1,0 0-1,-1-1 0,1 1 0,-1 0 1,0-1-1,0 1 0,0 0 0,0-1 1,-3 10-1,-1-1 266,-1-1 1,-1 0-1,0 0 0,-1 0 0,0-1 1,-1 0-1,0 0 0,-12 12 0,-10 13 588,15-17-371,-2-2 0,-25 23 0,-3 1-4083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1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38 224,'0'-2'55,"0"1"1,0 0-1,0 0 1,-1-1-1,1 1 0,0 0 1,-1 0-1,1 0 0,0-1 1,-1 1-1,0 0 0,1 0 1,-1 0-1,0 0 1,1 0-1,-1 0 0,0 0 1,0 0-1,0 0 0,0 1 1,0-1-1,0 0 0,-1 0 1,-6-9 677,8 9-316,9 20 6457,23 81-3117,32 184 1104,-59-240-4505,-4-30-261,0 1 0,1-1 0,1 0 0,0 1 0,7 14 0,0 8 31,-10-32-121,1 0 0,0 0 0,1 0 0,-1 0 0,1 0 0,0 0 0,0-1 0,1 1 0,3 5 0,-5-9-144,-1-28-1929,0 13 1568,1 8 297,-1-1 0,0 1-1,0-1 1,0 1 0,-1-1-1,0 1 1,-1 0 0,1-1-1,-1 1 1,0 0 0,-6-11-1,-40-83-2362,26 55 709,19 38-2771,3 15 2050,0 8 1386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14 262 160,'0'1'119,"0"-1"-1,-1 0 1,1 0 0,-1 0 0,1 0-1,-1 0 1,1 0 0,-1 0-1,1 0 1,-1 0 0,1 0 0,-1 0-1,1 0 1,0 0 0,-1 0-1,1 0 1,-1 0 0,1-1 0,-1 1-1,1 0 1,-1 0 0,1-1-1,0 1 1,-1 0 0,1 0 0,0-1-1,-1 1 1,1 0 0,0-1-1,-1 1 1,1-1 0,0 1 0,0 0-1,-1-1 1,12-12 1681,-7 10-1585,0 1 0,0 0 0,0-1 1,0 2-1,0-1 0,0 0 0,0 1 0,7-2 1,-7 3-12,0-1 1,-1 1 0,1 0 0,0 0 0,0 0 0,0 1-1,-1-1 1,1 1 0,0 0 0,-1 0 0,1 0-1,0 1 1,-1-1 0,1 1 0,-1 0 0,0 0-1,0 0 1,0 0 0,0 0 0,0 1 0,0 0-1,0-1 1,-1 1 0,1 0 0,-1 0 0,0 0-1,0 1 1,0-1 0,1 4 0,31 39 3853,-28-59-3911,-1 0 1,0-1 0,-1 1-1,0-1 1,-1 0 0,1-15 0,-1 9 139,1 0 0,1 1 0,7-20 0,2-11 391,3-10 143,-15 55-1146,-14 20-12697,-3 2 9556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54 261 656,'-3'-3'126,"0"0"-1,1 1 1,-1-1-1,0-1 1,1 1-1,0 0 1,0 0-1,0-1 1,0 1-1,1-1 1,-1 0-1,1 1 0,0-1 1,0 0-1,-1-5 1,-2-7 684,4 16-686,0-1 1,-1 1-1,1 0 1,0 0 0,-1-1-1,1 1 1,0 0-1,-1 0 1,1-1 0,0 1-1,-1 0 1,1 0 0,-1 0-1,1 0 1,-1-1-1,1 1 1,0 0 0,-1 0-1,1 0 1,-1 0-1,1 0 1,-1 0 0,1 0-1,-1 0 1,1 0-1,0 0 1,-1 1 0,1-1-1,-1 0 1,1 0-1,0 0 1,-1 0 0,1 1-1,-1-1 1,1 0 0,0 0-1,-1 1 1,1-1-1,0 0 1,-1 1 0,0 38 778,1 0 0,3-1 0,1 1 0,1-1 0,13 44 0,-5-41-777,3-1 0,1-1 0,1 0 0,3-2 0,1 0 0,1-1 0,2-1-1,2-2 1,32 33 0,-49-57-102,-1-1-1,2 0 0,-1 0 1,1-1-1,0 0 1,0-1-1,1 0 0,0-1 1,0 0-1,23 5 0,-27-9-11,0 0-1,0 0 1,0-1-1,1 0 1,-1 0-1,0-1 1,0 0-1,0 0 1,0-1 0,0 0-1,0-1 1,0 1-1,0-2 1,-1 1-1,1-1 1,-1 0-1,11-9 1,-7 4-6,1 0 1,-2-1 0,0-1-1,0 0 1,-1 0 0,0-1-1,-1 0 1,0 0 0,-1-1-1,10-25 1,-9 15 0,-1 0 0,-1 0-1,-1-1 1,-1 0 0,-1 0-1,-1-25 1,-3-5 1,-3-1-1,-2 1 1,-2 0-1,-3 1 0,-20-59 1,-29-39-158,51 129 73,8 21 9,1 0-1,-1 0 1,1 1 0,-1-1-1,1 0 1,-1 0-1,0 1 1,1-1 0,-1 1-1,0-1 1,0 0-1,1 1 1,-1-1 0,0 1-1,0 0 1,0-1-1,0 1 1,0 0 0,1-1-1,-1 1 1,0 0-1,0 0 1,0 0 0,0 0-1,0 0 1,0 0-1,0 0 1,0 0 0,0 0-1,0 0 1,0 0-1,0 1 1,1-1 0,-1 0-1,0 1 1,0-1-1,0 1 1,0-1 0,1 1-1,-1-1 1,0 1-1,0-1 1,1 1 0,-1 0-1,0 0 1,1-1-1,-1 1 1,1 0 0,-1 0-1,1-1 1,-1 1-1,1 0 1,0 0 0,-1 0-1,1 0 1,0 0-1,0 1 1,-2 45-5284,2-27 2562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1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274 402 1008,'-1'2'242,"-1"0"-1,0 0 1,1 0-1,-1 0 0,0 0 1,0-1-1,0 1 1,0 0-1,-1-1 0,-4 3 1,-16 1 10076,24-25-9715,7 1-590,0 1-1,1 0 0,1 1 1,13-18-1,-6 8 52,-4 7 135,10-17-402,22-47 1,-40 71 606,1 0 0,-2 0 0,0-1 0,0 0-1,-2 1 1,0-1 0,1-26 3130,-3 43-2774,0 153 2679,-1-92-2709,-1 16 216,14 129 0,19 155 2795,-31-352-3640,-1-1 0,-1 1 0,1-1 0,-2 1 0,0-1 0,0 0 0,-1 0 0,0 0 0,-11 19 0,4-12-36,0-2 1,-1 0 0,0 0 0,-28 25 0,27-28-66,11-10 0,-1-1 0,1 1 0,-1 0 0,0-1 0,0 0 0,0 1 0,0-1 0,0 0 0,0-1 0,0 1 0,-1-1 0,1 1 0,-1-1 0,1 0 0,-1 0 0,1 0 0,-1-1 0,0 1 0,1-1 0,-1 0 0,-6-1 0,-3 2-158,1-2 1,-1 1-1,0-2 1,1 0-1,-21-5 1,27 4-93,0 1 0,0-1 1,0-1-1,0 1 0,0-1 1,0 0-1,1 0 0,0-1 1,0 0-1,0 0 0,0 0 0,-5-9 1,2 4-1129,0 0 0,2-1 1,-1 1-1,1-2 0,1 1 1,0 0-1,0-1 0,1 0 0,1 0 1,0 0-1,1-1 0,0 1 1,1-1-1,0-12 0,1-44-2418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1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85 464,'5'-22'395,"8"-24"376,-13 45-720,0 0 0,1 0-1,-1 0 1,1 0-1,-1 0 1,0 1-1,1-1 1,0 0-1,-1 0 1,1 1-1,-1-1 1,1 0 0,0 1-1,-1-1 1,1 0-1,0 1 1,0-1-1,0 1 1,-1 0-1,1-1 1,0 1-1,0-1 1,0 1 0,0 0-1,0 0 1,0 0-1,0-1 1,-1 1-1,1 0 1,0 0-1,0 0 1,0 0-1,0 1 1,0-1-1,0 0 1,0 0 0,0 1-1,1-1 1,2 5 246,0-1 0,0 1 0,0 0 0,0 0-1,-1 0 1,0 0 0,0 1 0,-1 0 0,1-1 0,2 11 0,-4-12-111,6 23 1300,-6 13 4904,-1-27-3525,0-10-2742,-13-3-1526,11-16-9144,10 5 7861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1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1 512,'0'3'255,"-1"0"0,1 0 0,0 0 0,-1 0 0,0 0 0,0-1 0,0 1 0,0 0 0,-2 3-1,2-3-154,0-1-1,0 1 1,0 0-1,0 0 0,0-1 1,1 1-1,-1 0 0,1 0 1,-1 3-1,1 11 380,0 16 862,0 1 1,3-1 0,9 52 0,1-13 247,-9-44-651,15 54 0,-7-44-337,-5-14-152,1 0 0,20 41 0,-25-59-394,0-1 0,1 1 0,0-1 0,-1 0 0,1 0 0,1-1 0,-1 1 0,1-1 1,0 0-1,0 0 0,0 0 0,0-1 0,1 0 0,0 0 0,-1 0 0,8 2 0,-10-5-44,1 1 0,0-1 0,0 0 0,0 0 0,0 0 0,-1 0 0,1-1 0,0 1 0,0-1 0,-1 0 0,1 0 0,0-1 0,-1 1 0,1-1 0,-1 1 0,0-1 0,1 0 0,-1-1-1,3-2 1,1 0-5,0-1-1,0-1 0,0 1 0,-1-1 1,0 0-1,7-13 0,3-8-51,-1-2 0,-1 0 0,-2-1 0,-1 0 0,12-60 0,-20 74 251,0 1 0,-1-1-1,-1 0 1,0 0 0,-1 0 0,-1 0-1,-1 0 1,0 0 0,-1 0 0,-1 1-1,-1-1 1,0 1 0,-9-17 0,12 29-14,-1-1 0,0 1 0,0 0 0,0 0 0,0 0 0,-1 0 0,1 1 1,-1 0-1,0-1 0,0 1 0,0 1 0,-1-1 0,1 1 0,-1-1 0,0 1 0,1 0 0,-1 1 0,0-1 1,0 1-1,0 0 0,0 0 0,0 1 0,0 0 0,0-1 0,0 2 0,0-1 0,0 1 0,-1-1 1,1 1-1,1 1 0,-1-1 0,0 1 0,0-1 0,-7 5 0,-12 6-703,0 0 1,0 2-1,2 0 0,-41 34 1,-22 24-12821,60-51 8783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1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58 160,'0'-57'5301,"0"60"-4759,18 97 3059,21 108-357,0-6-2235,-1-26-803,-34-162-207,-4-11-139,0-1 48,1 0 1,-1-1 0,0 1 0,0 0 0,1 0-1,-1-1 1,1 1 0,0 0 0,-1-1 0,1 1 0,0-1-1,0 1 1,0-1 0,0 0 0,0 1 0,0-1 0,0 0-1,1 1 1,-1-1 0,0 0 0,1 0 0,-1 0 0,3 1-1,-4-31-4969,0-72 590,0 56 3487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96 614 160,'-5'-11'326,"0"0"0,0 0 0,-2 0 0,-11-16 0,15 24-179,-3-35 715,6 37-748,-1 1 0,1 0 1,0-1-1,0 1 0,0-1 0,-1 1 1,1 0-1,0-1 0,0 1 1,-1 0-1,1-1 0,0 1 0,-1 0 1,1 0-1,-1-1 0,1 1 1,0 0-1,-1 0 0,1-1 1,0 1-1,-1 0 0,1 0 0,-1 0 1,1 0-1,-1 0 0,1 0 1,0 0-1,-1 0 0,1 0 0,-1 0 1,1 0-1,-1 0 0,1 0 1,-1 0-1,1 0 0,0 0 1,-1 0-1,1 1 0,-1-1 0,0 0 51,1 1 0,-1-1-1,1 0 1,-1 0 0,1 0 0,-1 1-1,1-1 1,-1 0 0,1 0-1,-1 0 1,1 0 0,-1 0-1,1 0 1,-1 0 0,1 0-1,-1 0 1,1-1 0,-1 1-1,1 0 1,-1 0 0,1 0 0,-1-1-1,1 1 1,-1 0 0,1 0-1,-1-1 1,1 1 0,0 0-1,-1-1 1,1 1 0,-1 0-1,1-1 1,0 1 0,0-1-1,-1 1 1,1-1 0,0 1 0,0-1-1,-1 1 1,1-1 0,0 1-1,0-1 1,0-1 118,-1-3-1106,4 1 4350,-2 4-3424,-1 0-1,0 0 1,0 0 0,1 0 0,-1 0 0,0 0 0,0 1 0,1-1 0,-1 0 0,0 0-1,0 0 1,0 0 0,1 1 0,-1-1 0,0 0 0,0 0 0,0 0 0,0 1-1,0-1 1,1 0 0,-1 0 0,0 1 0,0-1 0,0 0 0,0 0 0,0 1-1,0-1 1,0 0 0,0 0 0,0 1 0,0-1 0,0 0 0,0 0 0,0 1-1,0-1 1,0 0 0,0 0 0,0 1 0,0-1 0,0 0 0,0 0 0,-1 1-1,1-1 1,0 0 0,0 0 0,0 0 0,0 1 0,-1-1 0,1 2-63,0-1 1,0 0 0,-1 1-1,1-1 1,-1 1 0,1-1 0,-1 0-1,1 1 1,-1-1 0,0 0-1,0 0 1,1 1 0,-1-1 0,0 0-1,0 0 1,0 0 0,0 0-1,-1 0 1,1 0 0,0-1 0,0 1-1,-2 1 1,3-2-35,0 0 1,0 0-1,0 0 0,1 0 1,-1 0-1,0 0 0,0 0 1,0 0-1,0 0 0,0 0 1,0 0-1,0 0 0,0 0 1,1 0-1,-1 0 0,0 0 1,0 0-1,0 0 0,0 0 1,0 0-1,0 0 0,0 0 1,0 1-1,0-1 0,0 0 1,0 0-1,0 0 0,0 0 1,0 0-1,1 0 0,-1 0 1,0 0-1,0 0 0,0 1 1,0-1-1,0 0 0,0 0 1,0 0-1,0 0 0,0 0 1,0 0-1,0 0 0,0 0 1,0 1-1,0-1 0,0 0 1,-1 0-1,1 0 0,0 0 1,0 0-1,0 0 0,0 0 1,0 0-1,0 0 0,0 1 1,0-1-1,0 0 0,0 0 1,0 0-1,0 0 0,0 0 1,-1 0-1,1 0 0,0 0 0,0 0 1,0 0-1,0 0 0,0 0 1,0 0-1,14 3 724,19-2 255,-19-2-970,0-1 0,1 0 0,-1-1 0,0-1-1,17-6 1,17-5 14,2 0-49,58-26 0,9-4-4,-32 12 66,29-9-15,-73 30-57,213-66 36,-209 62 54,54-22-25,2 5 0,135-26 1,-159 43-15,-50 10-49,-1 1 0,1 0 0,36 0 0,176-15 110,-180 20-140,32-1 11,0 4 0,111 17-1,-1 7 126,-161-20-94,0-3 0,46 0 0,-81-3 12,0-1 0,-1 1-1,1 0 1,0 0 0,-1 0 0,0 1 0,7 2 0,25 6 7,122 0-27,-119-13 22,0-1 0,0-1 0,39-12 0,-77 17 0,20-3-25,1 1 0,-1 1 1,1 0-1,24 4 1,16-1 63,277-8-360,-325 5 263,0-1 1,1 0-1,-1-1 1,14-4-1,39-7-146,162-16-88,-170 23 351,26-2-119,529 9-386,-562 10-836,-39-6-112,-41-1-14549,20-3 13813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3708 1 112,'0'0'6982,"0"28"-4344,3 3-1661,1 1-1,1-1 0,2 0 0,18 50 0,3 16-515,-1 53-167,-8-40-162,-4-6 867,-4 0 0,-3 175-1,-9-276-963,1 0 0,0-1 0,-1 1 0,0 0 1,0 0-1,0 0 0,0 0 0,0-1 0,0 1 0,-1 0 0,1-1 0,-1 1 0,0-1 0,0 0 0,0 0 0,0 1 0,-3 1 0,-46 32 273,23-18-110,13-5-34,-1-1 0,0 0 0,-1-2 0,0 0 0,-1 0 0,0-2 1,0 0-1,0-1 0,-34 7 0,-63-4 1890,0-5 1,-166-14 0,81 0-85,-14 0-1065,-92-2 716,232 12-1343,-1 3-1,-80 16 1,-47 18-278,-225 74 0,54 22 0,-187 30-971,520-155-512,0-2 1,-58 2-1,69-8-562,-1-1-1,0-2 0,0-1 1,-29-6-1,54 8 1473,0 0 0,0-1 0,0 1 0,1-1 0,-1 0 0,0 0 0,1-1 0,-1 1-1,1-1 1,0 0 0,0 0 0,0 0 0,0-1 0,0 1 0,1-1 0,-1 0 0,1 0 0,0 0 0,1 0 0,-1-1 0,1 1 0,0-1 0,-3-7 0,2-15-2762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153 135 560,'-1'-10'369,"-1"0"1,-1 0-1,1 0 0,-2 0 0,1 1 0,-1 0 0,-1-1 0,-9-14 1,1 0 1584,12 23-1875,1 1 1,0-1-1,0 1 0,-1-1 0,1 1 0,0-1 0,-1 1 0,1 0 0,-1-1 0,1 1 0,0-1 0,-1 1 0,1 0 1,-1-1-1,1 1 0,-1 0 0,1-1 0,-1 1 0,1 0 0,-1 0 0,0 0 0,1 0 0,-1-1 0,1 1 1,-1 0-1,1 0 0,-1 0 0,0 0 0,1 0 0,-1 0 0,1 0 0,-1 1 0,1-1 0,-1 0 0,0 0 0,1 0 1,-1 1-1,1-1 0,-1 0 0,1 0 0,-1 1 0,1-1 0,-1 0 0,1 1 0,0-1 0,-1 1 0,1-1 1,-1 1-1,1-1 0,0 0 0,-1 1 0,1 0 0,0-1 0,0 1 0,-1-1 0,1 1 0,0-1 0,0 2 0,-26 180 3642,19-119-3016,-18 249 1396,11-107-1309,11 37-332,4-144-790,-2-91-61,1-1 0,0 1 0,1-1 0,-1 1 0,1-1 0,0 1 0,1-1 0,0 0 1,0 1-1,5 8 0,1-39-9347,-8 4 7825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87 257 496,'-3'-4'228,"0"0"0,-1 0 0,0 0 0,0 1-1,0-1 1,0 1 0,-1 0 0,1 1 0,-8-4-1,-28-1 5899,47 6-5950,0 0 0,0 0 0,0-1 0,-1 0 0,1-1 0,0 1 0,-1-1 0,0 0 0,11-8 0,19-7-151,46-21-3889,92-59 1,-159 89 3239,18-11-413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38 176,'1'0'37,"6"0"379,0 0 0,0 0 0,0 1 0,-1-1 0,1 1 0,10 3 0,-15-2-241,1-1 1,0 1-1,0 0 1,-1 0-1,1 0 1,-1 0 0,0 1-1,1-1 1,-1 0-1,0 1 1,-1 0-1,1-1 1,0 1-1,-1 0 1,2 5-1,0-3 72,0 0 1,-1 0-1,0 1 0,0-1 0,0 1 0,-1 0 0,0-1 0,0 1 0,0 0 0,-1 0 0,0 0 1,0-1-1,0 1 0,-1 0 0,0 0 0,0-1 0,0 1 0,-5 10 0,2-8-51,0-1 1,-1 0-1,0 0 0,-1-1 0,1 1 1,-1-1-1,0 0 0,-1-1 0,1 1 1,-1-1-1,0-1 0,-11 6 0,-1 2 108,15-9-244,1 0 0,-1-1 1,0 1-1,1-1 0,-1 0 0,0 0 0,-1 0 1,1 0-1,0-1 0,0 0 0,-1 0 0,1 0 0,-1 0 1,1-1-1,-1 1 0,1-1 0,-1 0 0,1-1 1,-9-1-1,12 2-58,0-1 0,1 1 1,-1-1-1,0 0 0,0 1 0,1-1 1,-1 0-1,0 0 0,1 1 0,-1-1 1,0 0-1,1 0 0,0 0 0,-1 0 1,1 0-1,-1 0 0,1 0 1,0 0-1,0 0 0,-1 0 0,1 0 1,0-2-1,0-28-65,1 19 26,-1-4-19,0-14-304,6-54 0,-4 74 294,0 0 0,0 0 0,1 0 0,1 0 0,0 1 0,0 0 0,1-1 0,0 1 0,7-10 0,-10 17 60,-1 1 0,0-1-1,1 0 1,0 1-1,-1-1 1,1 1-1,0 0 1,-1-1 0,1 1-1,0 0 1,0 0-1,0 0 1,0 0-1,0 1 1,0-1 0,0 0-1,0 1 1,1-1-1,-1 1 1,0 0-1,0 0 1,0 0 0,1 0-1,-1 0 1,0 0-1,0 1 1,0-1-1,0 1 1,0 0 0,0-1-1,1 1 1,-1 0-1,-1 0 1,1 0-1,0 0 1,0 1 0,0-1-1,-1 0 1,1 1-1,0-1 1,2 4-1,3 3 16,1 0 0,-1 0 0,0 0-1,-1 1 1,0 0 0,-1 1 0,6 12-1,9 26-35,-9-17-572,2-1-1,26 44 1,-38-73 476,-1-1 0,0 0 0,1 0-1,-1 0 1,0 1 0,1-1-1,-1 0 1,1 0 0,-1 0-1,0 0 1,1 0 0,-1 0 0,1 0-1,-1 0 1,0 0 0,1 0-1,-1 0 1,1 0 0,-1 0 0,1 0-1,-1 0 1,0 0 0,1 0-1,-1 0 1,1-1 0,-1 1-1,0 0 1,1 0 0,-1 0 0,0-1-1,1 1 1,-1 0 0,0-1-1,0 1 1,1 0 0,-1-1-1,0 1 1,0 0 0,1-1 0,-1 1-1,0-1 1,12-16-2297,-5-7 729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0 432,'9'82'5983,"17"109"-4136,24 37-1188,-29-146-579,-18-68-83,35 119-343,-38-131 303,0-1 0,1 0 0,-1 1 1,1-1-1,-1 0 0,1 1 0,0-1 0,-1 0 0,1 0 1,0 0-1,0 0 0,0 0 0,0 0 0,0 0 0,0 0 0,0 0 1,0 0-1,0 0 0,0-1 0,0 1 0,1 0 0,-1-1 1,0 1-1,2 0 0,-2-1-25,1-1-1,-1 1 1,0 0-1,0-1 1,0 1 0,0-1-1,0 0 1,0 1 0,0-1-1,0 1 1,0-1-1,0 0 1,-1 0 0,1 0-1,0 0 1,0 1 0,-1-1-1,1 0 1,0 0 0,-1 0-1,1 0 1,-1-1-1,1 1 1,-1 0 0,0 0-1,0 0 1,1-2 0,5-27-719,-1 0 1,-2 0 0,-1-1-1,-2-45 1,0 44 430,0-34-233,0-7-153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90 752,'-1'-7'175,"0"1"-1,0 0 0,-1-1 1,0 1-1,0 0 0,-6-12 1,-1-5 723,2 12 1808,7 29-1128,10 35 551,106 282 6019,59 231-4859,-157-513-3415,40 87-1,-56-137-449,-2-14-2436,-1 3 2404,0 1 1,0-1 0,-1 1-1,0-1 1,0 1 0,-1 0-1,-4-9 1,-9-25-1015,6-5 322,1-2 0,-5-92 0,8 69 924,2-1 169,7-83 0,-2 136 252,1 0 0,1 1 0,0-1 0,1 1 0,1 0-1,12-27 1,-14 38 56,1-1 0,-1 1 0,2 0 0,-1 0-1,1 1 1,0 0 0,0-1 0,1 2-1,-1-1 1,1 1 0,1-1 0,-1 2 0,1-1-1,0 1 1,0 0 0,14-6 0,-15 8 30,0 1-1,-1 0 1,1 0-1,0 0 1,-1 1 0,1 0-1,0 0 1,-1 0 0,1 1-1,0 0 1,-1 0 0,1 0-1,-1 1 1,1 0-1,-1 0 1,1 0 0,-1 1-1,0-1 1,0 1 0,-1 1-1,1-1 1,-1 1-1,1-1 1,3 6 0,-5-6 16,0 0 1,0 1-1,0-1 1,-1 1-1,0 0 0,0 0 1,0 0-1,0 0 1,0 0-1,-1 0 1,0 0-1,0 0 1,0 1-1,0-1 1,-1 0-1,0 1 0,0-1 1,0 1-1,0-1 1,-1 0-1,1 1 1,-1-1-1,0 0 1,0 0-1,-1 0 0,1 1 1,-1-1-1,0-1 1,0 1-1,-1 0 1,1 0-1,-4 3 1,0 1-47,-1 0 0,0 0 0,0-1 0,-1 0 1,0 0-1,-1-1 0,1 0 0,-1 0 0,0-1 1,-1 0-1,1-1 0,-20 7 0,6-6-355,-1 0-1,0-2 0,0-1 1,-39-1-1,61 0 163,1-1 1,-1 0-1,1 0 0,0 1 0,-1-1 0,1-1 1,-1 1-1,1 0 0,-1 0 0,1 0 0,-1-1 1,1 1-1,-1-1 0,1 1 0,0-1 0,-1 1 1,1-1-1,0 0 0,0 0 0,-1 0 0,1 1 1,0-1-1,0 0 0,0-1 0,0 1 0,0 0 1,0 0-1,1 0 0,-1 0 0,0-1 0,0 1 1,1 0-1,-1-1 0,1 1 0,-1-1 0,1 1 1,0-1-1,0 1 0,-1 0 0,1-1 0,0 1 1,0-1-1,0 1 0,1-1 0,-1 1 0,0-1 1,0 1-1,1-1 0,-1 1 0,2-2 0,1-5-507,0-1 0,1 1-1,0 0 1,0 0 0,1 1 0,0 0-1,6-8 1,1 1-253,2 0 1,-1 1-1,2 1 1,26-19-1,-1 9-172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63 192,'-1'-12'170,"1"9"-70,-1 0 0,1-1 0,0 1 0,0 0 0,0 0 0,1 0 0,-1-1 0,1 1 0,-1 0 0,1 0 0,0 0 0,0 0 0,1 0 0,1-3 0,-2 6-30,-1 0 0,1 1-1,-1-1 1,1 0 0,-1 1-1,1-1 1,-1 1 0,1-1 0,-1 1-1,0-1 1,1 1 0,-1-1-1,0 1 1,1-1 0,-1 1 0,0-1-1,0 1 1,1 0 0,-1-1-1,0 1 1,0 0 0,0 1 0,39 201 3192,-30-142-2803,2 43-69,-9-69-352,2 1 0,2-1 0,14 53 0,58 118-2127,-78-205 2047,0-1 0,0 1-1,1 0 1,-1 0 0,0-1 0,1 1 0,-1 0 0,0 0 0,1-1-1,-1 1 1,1 0 0,-1-1 0,1 1 0,0-1 0,-1 1-1,1-1 1,-1 1 0,1-1 0,0 1 0,0-1 0,-1 0 0,1 1-1,0-1 1,-1 0 0,1 0 0,0 1 0,0-1 0,0 0-1,-1 0 1,3 0 0,-2-1-36,1 1 1,-1-1-1,1 0 0,-1 0 0,1 0 0,-1 0 1,1 0-1,-1 0 0,0 0 0,0 0 0,1 0 1,-1-1-1,1-1 0,3-4-70,-1 1 0,0-1 0,-1 0 0,1 0 0,2-9 0,0-21 33,-6 30 204,1 1 0,0-1 0,0 0 0,0 1 0,1-1 0,0 1 0,1-1-1,3-6 1,3-15 1111,-9 26-1092,0 0 0,0 0 0,1-1 0,-1 1 1,1 0-1,0 0 0,0 0 0,0 0 0,0-1 0,0 1 1,0 1-1,0-1 0,1 0 0,-1 0 0,1 0 0,-1 1 1,1-1-1,0 1 0,0-1 0,2-1 0,1-1-87,0-1-1,0 0 1,0 1-1,-1-2 1,1 1-1,-1-1 1,-1 1-1,1-1 1,-1 0-1,3-8 1,24-68-87,-28 71 113,1 0-1,-1 0 0,-1 0 0,0 0 1,-1-13-1,0 22 1069,-3 31 1580,-2-7-2393,0 0 0,2 0 1,0 0-1,2 0 0,0 0 1,4 32-1,-2 3-191,0-44-99,-1-1-1,1 0 1,1 1-1,5 20 1,-6-28-47,1-1 1,0 1-1,0-1 1,0 0-1,0 1 0,0-1 1,1 0-1,0 0 0,0-1 1,0 1-1,0-1 1,1 1-1,-1-1 0,7 5 1,-8-7-66,0-1 0,0 1 0,0 0 0,1-1 0,-1 1 0,0-1 0,0 1 0,0-1 0,0 0 0,0 0 0,1 0 0,-1 0 0,0 0 0,0-1 0,0 1 0,0-1 0,0 1 0,0-1 0,0 0 0,0 0 0,0 0 0,0 0 0,0 0 0,0 0 0,0 0 0,-1-1 0,1 1 0,-1-1 0,1 1 1,-1-1-1,1 1 0,0-3 0,5-5-452,-1 1 1,0-1-1,0 0 0,-1 0 1,4-10-1,5-14-864,1 1-137,11-41 0,-17 45 942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1 448,'3'-1'2507,"-3"10"-868,-6 26-9,-1 6-312,6 0-455,-1 30-318,2-66-536,0 0 0,0 0 0,1 0 0,0 0 0,0-1 0,0 1 0,1 0 0,-1-1 0,1 1 0,3 5 0,-3-9-53,-1 1-1,0 0 1,0-1-1,1 1 0,-1-1 1,0 1-1,1-1 1,0 0-1,-1 0 0,1 0 1,0 0-1,-1 0 1,1 0-1,0 0 0,0 0 1,0-1-1,0 1 0,0-1 1,0 0-1,0 1 1,0-1-1,0 0 0,0 0 1,0 0-1,0 0 1,0-1-1,0 1 0,0 0 1,0-1-1,0 1 1,2-2-1,0 0-146,-1 1 0,0-1-1,0 0 1,0 0 0,0-1 0,0 1 0,0 0-1,0-1 1,-1 0 0,1 0 0,-1 1 0,0-1 0,0-1-1,3-4 1,7-22-290,2 2 0,1 0 0,1 0 0,1 2 0,21-25 0,-37 50 528,-1 0 1,1 0 0,-1 0 0,1 0 0,0 0-1,-1 1 1,1-1 0,0 0 0,0 1 0,0-1-1,-1 1 1,1-1 0,0 1 0,0-1 0,0 1-1,0-1 1,0 1 0,0 0 0,0-1 0,0 1-1,0 0 1,2 0 0,-2 0 23,-1 1 0,1-1 0,0 1 0,-1-1 0,1 1 0,0 0 0,-1-1 0,1 1 0,-1 0 0,1-1 0,-1 1 1,1 0-1,-1 0 0,1-1 0,-1 1 0,0 0 0,0 0 0,1 0 0,-1 0 0,0 1 0,4 52 2277,-4-49-2232,-4 53-27,3-48-3004,7-41 320,-1 11 1877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64,'0'-5'19,"0"1"21,0 1 0,0 0 0,0 0 0,0 0 0,0-1-1,1 1 1,-1 0 0,1 0 0,2-5 0,-2 7-7,0-1 1,1 1-1,-1 0 0,0 0 1,1 0-1,-1 1 1,0-1-1,1 0 0,-1 0 1,1 1-1,0-1 1,-1 1-1,1-1 0,-1 1 1,1 0-1,0 0 1,-1 0-1,1 0 0,0 0 1,-1 0-1,3 0 1,-2 0-20,-1 1 0,1-1 0,-1 0 0,0 1 0,1-1 0,-1 1 0,1 0 0,-1-1 0,0 1 0,0 0 0,1 0 0,-1 0 0,0 0 0,0 0 0,0 0 1,0 0-1,0 0 0,0 0 0,0 0 0,0 1 0,-1-1 0,1 0 0,0 1 0,-1-1 0,1 0 0,0 3 0,10 46 603,-7-30-26,10 67 2015,-11-60-1837,14 52-1,-15-73-738,0 2 14,0 0 1,1 0 0,0-1 0,1 1-1,-1-1 1,6 8 0,-7-13-73,-1-1 0,1 1 0,-1-1 1,1 1-1,-1-1 0,1 1 1,0-1-1,0 0 0,0 0 0,0 0 1,0 0-1,0 0 0,0 0 0,0-1 1,0 1-1,0-1 0,1 1 1,-1-1-1,0 0 0,0 0 0,0 0 1,1 0-1,-1 0 0,0-1 1,0 1-1,0-1 0,0 1 0,4-2 1,-3 0-49,1 0 0,-1 0 0,0-1 1,1 1-1,-1-1 0,0 0 0,0 0 1,-1 0-1,1 0 0,-1-1 0,0 1 1,1-1-1,-1 1 0,-1-1 0,1 0 1,0 1-1,-1-1 0,1-5 0,17-73-477,2-120 257,-20 173 285,-2 0 1,0 0-1,-2 0 0,-12-55 0,5 43 573,1 0-1,2-1 1,-4-70 0,11 108-130,1 8-264,0 0-1,0 0 1,-1 0 0,1 0 0,-1 0 0,0 0-1,-1 0 1,0 7 0,-1 4 48,6 60 147,14 81 0,-2-31-491,-12-84-589,1 1 0,2-1 1,3 0-1,23 67 1,-13-74-710,-19-33 1313,0 0-1,0 0 1,1 0-1,-1 0 1,0 0-1,0 0 1,1-1-1,-1 1 1,0 0-1,1-1 1,-1 1-1,0-1 1,1 1-1,-1-1 1,1 0-1,-1 0 0,1 1 1,-1-1-1,1 0 1,-1 0-1,1 0 1,-1-1-1,1 1 1,2-1-1,10-4-1137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1 124 448,'0'-17'584,"0"14"777,0 6-521,1 5-577,-1-1 0,2 0 0,-1 0-1,1 0 1,0 0 0,1 0-1,0 0 1,0-1 0,0 1 0,1-1-1,0 0 1,5 7 0,2 1-117,1 0 1,0-1 0,28 23-1,-35-32-180,-1-1-1,1 0 0,1 0 1,-1 0-1,0-1 0,1 1 1,-1-1-1,1 0 0,0-1 1,0 0-1,0 1 0,-1-2 1,1 1-1,0-1 1,0 0-1,0 0 0,0-1 1,0 1-1,0-1 0,0-1 1,0 1-1,-1-1 0,1 0 1,6-3-1,-3 0-100,-1 1 1,1-2-1,-1 1 1,0-1-1,0 0 0,-1 0 1,0-1-1,0 0 1,0-1-1,-1 1 0,0-1 1,-1-1-1,9-15 1,-8 10 64,-1 0 1,0 0 0,-1 0-1,-1-1 1,0 0 0,-1 1-1,0-1 1,-2-27-1,0 41 101,0-1-1,-1 1 0,0-1 0,1 1 0,-1-1 0,0 1 0,1-1 0,-1 1 0,0 0 0,0-1 0,0 1 0,0 0 0,-1 0 1,1 0-1,0-1 0,0 1 0,-1 1 0,1-1 0,-1 0 0,1 0 0,-1 0 0,1 1 0,-1-1 0,1 1 0,-1-1 0,1 1 1,-1 0-1,0-1 0,1 1 0,-1 0 0,0 0 0,1 0 0,-1 0 0,-2 1 0,-3-1 38,1 0-1,-1 1 0,0 0 1,1 0-1,0 0 1,-1 1-1,1 0 0,-8 3 1,1 3-343,1 1 0,0 1 0,0-1 0,-15 18 0,7-8-749,-3 9-400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37 401 512,'0'0'2289,"-19"0"4949,2-2 1536,38-3-1861,5-1-4464,-4-1-3676,212-117 1521,-165 86-372,74-44-2376,-140 81 2095,0-1 0,0 0 0,0 0 0,0-1 1,0 1-1,0 0 0,0-1 0,-1 0 0,1 0 0,-1 0 0,0 0 0,1 0 1,1-5-1,-2 3-1015,0-1 1,-1 1-1,0-1 1,0 1-1,0-1 0,-1 1 1,0-10-1,-1 12 926,0 1-1,0-1 1,-1 1-1,0-1 0,1 1 1,-1 0-1,0-1 1,0 1-1,0 0 1,0 0-1,-5-3 0,2 1-146,-11-5-715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1 480,'0'0'7139,"0"13"-1787,0-9-5014,0 0-1,0 1 1,1-1-1,-1 1 1,1-1 0,0 0-1,0 1 1,1-1-1,1 4 1,-1-5-301,0 0 0,1 0 0,-1 0 0,0 0 0,1-1 0,0 1 0,0-1 0,-1 0 0,2 0 0,-1 0 0,0 0 0,0-1 0,0 1 1,1-1-1,-1 0 0,1 0 0,-1 0 0,1 0 0,4 0 0,12 3-30,-17-4-40,1 1 0,0-1 1,0 1-1,-1 0 0,1 0 1,0 1-1,-1-1 0,1 1 0,5 4 1,-6-5 6,-1 0 0,0 0 0,0 0-1,0 0 1,-1 1 0,1-1 0,0 0 0,0 1 0,-1 0 0,1-1 0,-1 1 0,1 0 0,-1 0 0,0 0 0,0 0 0,0 0 0,0 0 0,0 0 0,0 1 0,0-1 0,-1 0 0,1 0-1,-1 1 1,0-1 0,1 0 0,-1 1 0,0-1 0,-1 0 0,1 0 0,0 1 0,-1-1 0,1 0 0,-2 4 0,-3 6 20,-1-1 0,0 0 0,-1-1 0,0 1 0,-1-1 0,-9 10-1,6-9-215,2 1-1,-1 1 1,2 0-1,-8 15 1,0-4-685,-2 4-1458,13-7-5000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0 347 208,'0'-17'3730,"0"14"-3574,0-1 0,1 0 0,-1 1 0,1-1 0,0 1 0,0-1 0,0 1 0,0 0 0,0-1 0,1 1 0,0 0 0,-1 0 0,1 0 0,1 0 0,-1 0 0,0 1 0,1-1 0,-1 1 0,1-1 0,-1 1 0,7-4 0,23-24 1081,-31 29-1114,0 0 1,1 0-1,-1 0 1,0 0-1,1 0 1,-1 0-1,1 0 1,-1 0-1,1 1 1,-1-1-1,1 1 1,0-1-1,-1 1 1,1 0-1,0 0 1,-1 0-1,1-1 1,0 1-1,-1 1 1,1-1 0,2 0-1,7 1 2103,-11 38 3115,-2-38-5289,1 0 0,0 0 0,0 0 0,-1-1 0,1 1 0,0 0 0,-1 0-1,1-1 1,-1 1 0,1-1 0,-1 1 0,1-1 0,-1 0 0,1 1 0,-1-1-1,0 0 1,1 0 0,-1 0 0,1 0 0,-1-1 0,1 1 0,-1 0 0,0-1 0,1 1-1,-1-1 1,1 1 0,0-1 0,-1 0 0,1 1 0,-1-1 0,1 0 0,0 0-1,0 0 1,-1 0 0,1 0 0,0 0 0,-1-2 0,0-11-127,1 1-1,1-1 1,1-20 0,0 5-6,-1 27 80,0 0-1,0-1 0,1 1 1,-1 0-1,1 0 0,0 0 0,-1 0 1,1 0-1,0 0 0,0 0 0,1 0 1,-1 0-1,0 0 0,1 0 1,-1 1-1,1-1 0,-1 0 0,1 1 1,0 0-1,-1-1 0,1 1 1,0 0-1,0 0 0,0 0 0,0 0 1,0 0-1,0 0 0,1 1 1,-1-1-1,2 0 0,-1 1 7,0-1 0,0 1-1,0-1 1,1 1 0,-1 0 0,0 0-1,0 0 1,0 1 0,0-1 0,0 1-1,0 0 1,0 0 0,0 0 0,0 0-1,0 0 1,0 1 0,-1-1 0,1 1-1,-1-1 1,1 1 0,-1 0 0,3 3-1,3 3-19,-6-6 79,0 0 0,0 0 0,0 1 0,0-1-1,0 0 1,-1 1 0,1-1 0,-1 1 0,0 0 0,1-1-1,-1 1 1,0 0 0,-1 0 0,1 0 0,0 0 0,-1-1-1,1 5 1,-1-6-32,0 1-1,0-1 1,0 1-1,0-1 1,0 0-1,-1 1 1,1-1 0,0 1-1,-1-1 1,1 1-1,-1-1 1,1 0-1,-1 1 1,0-1-1,1 0 1,-1 0-1,0 0 1,0 1-1,0-1 1,0 0 0,0 0-1,0 0 1,0 0-1,0 0 1,-1-1-1,1 1 1,0 0-1,-2 0 1,-4 1 12,1-1-1,-1 1 1,0-2-1,1 1 1,-14-1 0,17 0-73,0 0 0,0 0 1,0 0-1,1 0 0,-1 0 0,0 0 1,0-1-1,0 0 0,0 1 0,1-1 1,-1 0-1,0 0 0,1-1 0,-1 1 1,1 0-1,-4-3 0,5 1-6,-1 1-1,0-1 1,1 0 0,0 0-1,0 0 1,0 0 0,0 1-1,0-1 1,1-1-1,-1 1 1,1 0 0,0 0-1,0 0 1,0-6 0,0-3-129,0 2 57,0 0 1,0 0-1,1 1 1,3-15-1,-3 22 102,-1 0-1,1 0 1,-1 1 0,1-1-1,-1 0 1,1 1-1,0-1 1,0 1 0,0-1-1,0 1 1,0-1-1,0 1 1,1 0-1,-1 0 1,0-1 0,1 1-1,-1 0 1,0 0-1,1 0 1,-1 0-1,1 1 1,0-1 0,-1 0-1,1 1 1,0-1-1,-1 1 1,1-1 0,0 1-1,0 0 1,3 0-1,9-1-46,-11 1 58,0-1 0,0 0 0,0 1 0,0 0 0,0 0 1,0 0-1,-1 0 0,1 0 0,0 1 0,0-1 0,0 1 0,0 0 0,0 0 0,0 0 0,-1 0 1,1 0-1,-1 1 0,1-1 0,-1 1 0,1 0 0,-1-1 0,4 5 0,-1 4 52,0 0 0,-1 0 1,-1 0-1,5 20 0,-7-25-48,0 0 1,0-1-1,-1 1 1,0 0-1,0-1 1,0 1-1,0 0 1,-1 0-1,0-1 1,0 1-1,0-1 1,0 1-1,-1-1 1,-3 7 0,1-5-7,1-1 1,-1-1-1,0 1 1,0-1 0,0 1-1,-1-1 1,0 0 0,0-1-1,-5 4 1,7-5-69,0-1 0,1 1 0,-1-1 0,0 0 0,0 0 0,0 0 0,0 0 0,0-1 0,0 1 0,0-1 0,0 0 1,0 0-1,0 0 0,0 0 0,0 0 0,0-1 0,0 1 0,0-1 0,-5-2 0,6 2 1,1 0 1,0 0-1,0 0 0,0 0 1,0 0-1,0-1 0,0 1 1,0 0-1,0-1 1,0 1-1,1-1 0,-1 1 1,0-1-1,1 1 0,-1-1 1,1 1-1,0-1 0,-1 1 1,1-1-1,0-3 1,0-39-485,1 33 331,-1-4 0,0 1 0,1 0 0,1 0 0,4-20 0,-5 29 199,1 1 1,-1 0-1,1 0 0,0 0 1,0 0-1,0 0 0,1 0 1,-1 0-1,1 1 1,0-1-1,0 1 0,0 0 1,1 0-1,-1 0 0,1 0 1,0 1-1,6-4 0,-5 3-1,1 0 0,-1 1 0,1-1-1,0 1 1,0 0 0,12-1 0,-16 3 22,0 0 0,-1 0 0,1 0 1,0 0-1,0 0 0,0 1 1,0-1-1,0 1 0,0-1 0,0 1 1,-1 0-1,1 0 0,0 0 0,-1 0 1,1 0-1,0 0 0,-1 0 1,1 0-1,-1 1 0,0-1 0,1 1 1,-1-1-1,0 1 0,0-1 1,0 1-1,0 0 0,1 1 0,2 12-10,1 0-1,-2 1 0,0-1 0,-1 1 0,-1 0 1,0 0-1,-1-1 0,0 1 0,-2 0 0,-3 17 1,4-26-210,-1-1 0,0 1 1,-1-1-1,1 1 0,-1-1 1,0 0-1,-1 0 0,1 0 0,-1-1 1,-1 1-1,-5 5 0,7-8-200,1-1-1,-1 1 0,0-1 0,0 0 1,0 0-1,0 0 0,0-1 1,0 1-1,-1-1 0,1 0 0,0 1 1,-1-2-1,1 1 0,-1 0 0,1-1 1,-1 1-1,1-1 0,-1 0 1,0 0-1,1 0 0,-1-1 0,1 0 1,-6-1-1,8 2 346,0 0 0,1-1 0,-1 1 0,0 0 0,0-1 0,0 1 0,1-1 0,-1 1 0,0-1 0,1 1 0,-1-1 0,0 1 0,1-1 0,-1 0 0,1 1 0,-1-1 0,1 0 0,-1 0 0,1 1 0,-1-2 0,-1-28-1167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3:2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535 158 160,'9'-25'599,"-6"20"-265,-1-1 0,0 0 0,0-1 0,0 1 0,-1 0 0,0 0 0,0-12 0,-1 16-243,-1 0 1,0 0-1,0-1 0,-1 1 1,1 0-1,0 0 0,-1 0 1,1 0-1,-1 1 0,0-1 1,1 0-1,-1 1 0,0-1 1,-4-1-1,-30-21 743,30 21-518,1 1 1,-1-1 0,0 1 0,0 0 0,0 0 0,0 1-1,0-1 1,0 1 0,0 1 0,0-1 0,-1 1-1,1 0 1,0 1 0,0 0 0,-1-1 0,1 2 0,0-1-1,0 1 1,0 0 0,1 0 0,-1 1 0,0 0-1,1 0 1,-9 6 0,-4 6 638,0 0 0,1 2 0,1 0 0,0 1 0,-14 23 0,11-17-522,-101 157 3137,107-159-2983,2 0-1,0 0 1,1 1 0,2 1-1,0 0 1,1 0 0,2 0 0,-5 47-1,9-60-494,0 1-1,1 0 1,0 0 0,1 0-1,1 0 1,0 0-1,0-1 1,1 1-1,0-1 1,1 0 0,1 0-1,0 0 1,0 0-1,1-1 1,0 0-1,1 0 1,0 0 0,1-1-1,0 0 1,11 10-1,-7-10-73,1 1 0,-1-2 0,2 0 0,-1 0 0,1-1 0,0-1 0,0 0-1,1-1 1,0-1 0,0 0 0,0-1 0,0 0 0,1-2 0,-1 0 0,1 0 0,29-4-1,-34 1-66,0 0 1,0 0-1,0-2 0,-1 1 0,1-1 0,-1-1 0,0 0 0,0 0 0,0-1 0,-1 0 0,0-1 0,0 0 0,-1-1 0,1 1 0,-2-2 0,1 1 0,6-11 0,3-5-301,0-1 0,-1 0 0,-2-2-1,-1 1 1,12-37 0,-10 19 115,-1 0-1,-3-1 1,-2 0 0,-2 0 0,-1-1 0,-2-51 0,-3 91 264,-1 0-1,-1 0 1,1 0 0,-1-1 0,0 1 0,0 0 0,-1 0 0,0 0 0,0 1-1,0-1 1,-1 0 0,0 1 0,0-1 0,0 1 0,0 0 0,-1 0 0,0 0-1,0 1 1,-1 0 0,1-1 0,-1 1 0,0 1 0,0-1 0,0 1 0,0 0 0,-1 0-1,1 0 1,-1 1 0,-8-3 0,-12-1 215,0 0 0,0 2 0,0 1 0,-1 1 0,-36 2 0,61 0-243,-11 1-296,0 0 1,-1 1-1,1 0 0,0 1 0,1 1 0,-1 0 0,0 1 0,1 0 0,-14 8 1,-38 28-5533,6 8-4310,35-24 5657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2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1213 58 144,'0'0'53,"0"0"1,1 0-1,-1 0 0,1 0 1,-1 0-1,0 0 0,1 0 1,-1-1-1,0 1 0,1 0 0,-1 0 1,0 0-1,1 0 0,-1-1 1,0 1-1,0 0 0,1 0 1,-1-1-1,0 1 0,0 0 1,1-1-1,-1 1 0,0 0 1,0-1-1,0 1 0,0 0 0,1-1 1,-1 1-1,0 0 0,0-1 1,0 1-1,0 0 0,0-1 1,0 1-1,0-1 0,0 1 1,0 0-1,0-1 0,0 1 1,0 0-1,0-1 0,-1 0 0,-9-15 4778,5 13-4562,1 1 0,-1 0 0,0 1 0,0-1 0,0 1 0,0 0-1,-6-1 1,-29-8 1137,35 8-1292,-1 1 0,1 0 0,0 0 0,-1 1 1,1-1-1,-1 1 0,1 1 0,0-1 1,-8 2-1,-11-1 448,-171-1 3237,153 10-3620,41-9-168,0-1-1,0 0 1,0 1-1,0-1 1,0 0-1,0 1 1,0-1-1,0 1 1,0 0-1,0-1 1,0 1-1,1 0 1,-1-1-1,0 1 1,0 0-1,1 0 1,-1 0-1,0 1 1,-14 11 117,-21 7 599,26-13-368,-82 39 844,68-25-1100,22-19-101,0 1 0,0-1 0,0 0-1,0 0 1,-1 0 0,1 0 0,-1 0 0,1-1 0,-1 1 0,0-1 0,-2 2 0,-3 0 11,0 1 0,0 0 0,1 1 0,0 0 0,0 0 0,-13 12 0,-21 15 11,36-28-20,-1 0 0,1 0 0,0 1 0,0-1 1,0 1-1,1 0 0,0 1 0,-5 6 0,-29 32 105,-28 28-74,60-66-24,0 0 1,1 1-1,0 0 1,0 0-1,0 0 1,1 0-1,-5 10 0,-25 37 69,24-39-68,0 0 1,1 0-1,1 0 1,0 1-1,1 1 1,1-1-1,1 1 0,-6 26 1,-13 37-8,10-38 30,-10 58-1,-10 1-63,18-70 86,12-26-60,1 0 0,0 1 1,1-1-1,-1 0 0,1 1 0,0-1 1,0 1-1,1 0 0,-1 9 0,-15 105 91,4-40-157,13 115 227,14-138 38,-4-25-96,-9-28-93,1-1 0,0 1 0,-1-1 0,1 0 0,0 1 0,1-1 0,-1 0 0,0 0 0,5 4 0,16 24-13,-21-22 8,-1-8 0,-1 0 1,0 0-1,0 0 0,0 0 0,1-1 0,-1 1 0,0 0 0,1 0 0,-1-1 0,0 1 0,1 0 0,-1 0 0,1-1 0,0 1 1,-1-1-1,1 1 0,-1 0 0,1-1 0,0 1 0,-1-1 0,1 1 0,0-1 0,0 0 0,-1 1 0,1-1 0,1 1 0,-1-1-1,-1 0-1,1 0 0,-1 1 0,1-1 0,-1 0 0,1 1 1,-1-1-1,1 1 0,-1-1 0,1 1 0,-1-1 0,0 1 1,1-1-1,-1 1 0,0-1 0,1 1 0,-1-1 0,0 1 1,0-1-1,1 1 0,-1 0 0,0-1 0,0 1 0,0-1 1,0 2-1,0-1-1,0-1 1,0 1 0,0 0-1,0 0 1,1-1 0,-1 1-1,0 0 1,0 0 0,1-1-1,-1 1 1,0 0 0,1-1-1,-1 1 1,1-1 0,-1 1-1,1 0 1,-1-1 0,1 1-1,-1-1 1,2 1 0,4 3 3,2 0 27,-1 1 0,1 0 1,-1 1-1,11 9 0,23 0 61,-7 0 53,-28-13-104,1 1 0,-1-1 0,0 1 0,0 0 0,0 1 0,-1-1 0,8 7 0,-10-7-36,1 0 0,-1-1 0,0 1 0,1-1 0,0 0 0,-1 0 0,1 0 0,0-1 0,5 2-1,20 10-36,-25-11 34,-1-1 1,1 0-1,-1 0 1,1 0-1,-1 0 1,1 0-1,0-1 1,-1 1-1,8-1 1,-8 0 0,1 0 0,-1 0 0,1 0 1,-1 1-1,1-1 0,-1 1 0,1 0 1,-1 0-1,6 3 0,-4-3 0,0 1 0,1-2 0,-1 1-1,1 0 1,-1-1 0,1 0 0,-1 0 0,11-2-1,3 1 31,198 1-56,-210-2 37,-1 1 1,0-1-1,1 0 0,-1 0 1,0-1-1,0 0 0,0 0 1,0 0-1,7-7 0,-2 3-45,46-18 20,-9 6 6,0-1-11,-38 17 32,-1-1-1,0 0 1,0 0-1,0 0 1,0-1 0,0-1-1,-1 1 1,0-2 0,0 1-1,8-10 1,-11 11 7,1 0 0,0 0 0,0 0-1,0 0 1,10-5 0,-8 6-16,0-1 0,-1-1-1,0 1 1,0-1 0,8-8-1,29-25-15,-35 33 8,-1 0 0,0 0 0,-1-1 0,1-1 0,-1 1 0,6-10 0,-2 2 20,2-11-9,-10 18 19,1 0 1,0 0 0,1 0-1,8-13 1,-1 4-71,-2 0 104,-5 11-50,-1 0 0,0-1 0,-1 0 0,0 1 0,0-1 0,0-1 0,3-13 0,10-14 5,1-2 150,6-27 220,-8-9 495,-12 53-665,1 0 0,1 1 0,0-1 0,1 1 1,10-20-1,-13 33-78,-1-1 0,0 1 0,-1-1 0,1 0 0,-1 1 1,0-9-1,2-11 191,5-62 209,-1 43 408,-2 0 0,-2 0-1,-5-84 1,0 37 706,1 87-1585,0-1 0,0 0-1,0 1 1,-1-1 0,0 1 0,-4-10 0,3 10-22,1 1 1,1-1 0,-1 0 0,1 1 0,-1-1 0,0-8 0,2 11-47,0 1 0,0 0 0,-1-1 0,1 1 0,-1 0 0,1-1 0,-1 1 0,1 0 0,-1 0 0,0-1 0,0 1 0,0 0 0,1 0 0,-1 0 0,-2-1 0,2 0 0,0 1 0,0 0 0,0 0 0,0 0 0,0 0 0,0-1 0,0 1 0,1 0 0,-1-1 0,1 1 0,-1-1 0,1 1 0,-1-1 0,1 1 0,-1-3 0,1 1 0,0 0 0,-1 0 0,1 1 0,-1-1 0,1 0 0,-1 1 0,0-1 0,0 0 0,0 1 0,-1-1 0,1 1 0,-1 0 0,1-1 0,-1 1 0,0 0 0,-4-4 0,-12-23 0,16 26 0,0-1 0,0 0 0,0 0 0,0 1 0,0-1 0,-1 1 0,1 0 0,-1 0 0,0 0 0,0 0 0,0 0 0,-1 1 0,-3-3 0,0-1 0,-12-22 0,16 25 0,-1 1 0,0-1 0,0 1 0,0 0 0,0 0 0,0 1 0,0-1 0,-1 1 0,1 0 0,0 0 0,-6 0 0,-23-6 0,-16-1-2796,-27 7-6017,43 1 6058,15 0-10254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6:5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44 424 608,'-19'18'3340,"12"-15"-4008,-11-6 13043,23-6-11855,72-66 427,-56 58-893,-2-2 0,0 0 0,19-26 1,-35 42-25,16-23 474,0 0-1,-1-2 1,-2 0 0,-1-1-1,22-57 1,-36 77-1407,0-8 5263,-1 11 411,0 17-2939,-1-3-1602,0-1-1,0 0 0,-1 0 0,0 0 1,0 0-1,-5 11 0,-8 25 482,5 25-711,2 0 0,1 102 0,7-164 0,1 1 0,0-1 0,1 0 0,-1 0 0,1 0 0,5 11 0,-6-15 0,0 0 0,-1 0 0,1 0 0,0 0 0,0-1 0,0 1 0,1 0 0,-1 0 0,0-1 0,1 1 0,-1 0 0,1-1 0,0 0 0,-1 1 0,1-1 0,0 0 0,0 0 0,0 0 0,0 0 0,2 1 0,13-1 23,22-1 11,-38 0-44,0 0 1,-1 0-1,1 0 1,0 0 0,0 0-1,-1 0 1,1-1 0,0 1-1,0 0 1,0-1 0,-1 1-1,1 0 1,0-1 0,-1 1-1,1 0 1,0-1 0,-1 1-1,1-1 1,-1 0-1,1 1 1,-1-1 0,1 1-1,-1-1 1,1 0 0,-1 1-1,1-1 1,-1 0 0,0 0-1,1 1 1,-1-1 0,0 0-1,0 0 1,1-1 0,-1 1-589,0-1 1,-1 0-1,1 0 1,0 0 0,0 0-1,-1 1 1,1-1-1,-1 0 1,1 0 0,-1 1-1,0-1 1,0 0-1,0 1 1,0-1 0,0 1-1,0-1 1,-3-2-1,-25-13-6383,-2-1 2172,-6-12-647,19 6 3447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79 112,'0'0'320,"0"-22"-256,-7 15-64,-10-3-96,0-8-48,10-3-80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6:5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69 147 816,'0'-136'5984,"-1"136"-5882,1 0 0,0-1 0,0 1-1,0-1 1,0 1 0,0 0-1,0-1 1,0 1 0,0-1-1,1 1 1,-1 0 0,0-1 0,0 1-1,0 0 1,0-1 0,0 1-1,1-1 1,-1 1 0,0 0-1,0-1 1,0 1 0,1 0 0,-1 0-1,0-1 1,1 1 0,-1 0-1,0 0 1,1-1 0,-1 1-1,0 0 1,1 0 0,-1 0 0,0 0-1,1-1 1,0 1 0,15 6 2407,17 20 1216,-24-17-3237,0 1 1,-1 1 0,0 0 0,-1 0 0,0 1-1,0-1 1,-1 2 0,-1-1 0,0 0-1,-1 1 1,0 0 0,-1 0 0,0 0 0,-1 1-1,-1-1 1,0 0 0,-1 1 0,-2 21 0,0-30-427,1 1-1,-1-1 1,0 0 0,0 0 0,-1 0 0,0 0 0,0-1 0,0 1 0,0-1 0,-1 1 0,1-1 0,-1 0 0,0-1 0,0 1 0,-1-1 0,1 1 0,-1-1 0,0-1 0,0 1 0,1-1 0,-2 1 0,1-2 0,0 1-1,0 0 1,-1-1 0,1 0 0,-1 0 0,1-1 0,-1 0 0,1 0 0,-1 0 0,1 0 0,-1-1 0,1 0 0,-9-2 0,11 2-97,0 0 0,1 0 0,-1 0 0,0-1 0,1 1 0,-1-1 0,1 0 0,0 1 0,-1-1 1,1 0-1,0 0 0,0 0 0,0-1 0,0 1 0,1 0 0,-1-1 0,1 1 0,-1-1 0,1 0 0,0 1 0,0-1 0,0 0 0,0 0 0,1 0 0,-1 1 0,1-1 1,-1 0-1,1 0 0,0 0 0,1-5 0,-2-9-171,-1-35-512,2 50 602,0-1 1,0 1-1,1-1 0,-1 1 0,0-1 0,1 1 0,0 0 0,-1-1 1,1 1-1,0 0 0,0 0 0,0-1 0,0 1 0,1 0 0,2-3 0,0 2-570,0-1-1,1 1 1,0 1-1,-1-1 0,1 0 1,0 1-1,8-2 0,-2 2-5174,1 1-4354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6:5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75 160,'29'-22'936,"8"-8"178,-36 29-777,0 0-1,0 0 1,0 0-1,0-1 0,0 1 1,-1 0-1,1-1 1,0 1-1,-1-1 1,1 1-1,-1 0 0,0-1 1,1 1-1,-1-3 1,-18 7 2064,6 5-1631,0 0 1,1 1-1,0 0 1,0 1-1,1 0 0,-13 16 1,-14 14 1330,-58 67 2493,93-106-4589,1 1-1,-1-1 1,1 1 0,0-1 0,-1 1 0,1 0-1,0 0 1,0 0 0,0 0 0,0 0-1,1 0 1,-1 0 0,1 0 0,-1 0-1,1 0 1,-1 0 0,1 0 0,0 0 0,0 0-1,0 0 1,0 1 0,1-1 0,-1 0-1,0 0 1,1 0 0,0 0 0,-1 0-1,1 0 1,0 0 0,0 0 0,0-1 0,0 1-1,0 0 1,1 0 0,-1-1 0,0 1-1,1-1 1,0 1 0,1 1 0,10 6-268,-1 1-1,1-2 1,1 0 0,23 10 0,-1 0 177,-24-11 74,-1 1 1,1 0 0,-1 1-1,-1 0 1,0 1-1,14 16 1,-20-20 92,1 0 0,-1 0 0,0 0 1,-1 1-1,0 0 0,0 0 0,0 0 0,-1 0 0,0 0 1,0 0-1,-1 1 0,0-1 0,1 11 0,-2-3 179,0 8 585,-1 0 0,-4 33 0,3-49-605,0 1 0,0-1 0,0 1 1,-1-1-1,0 0 0,-1 0 0,1 0 1,-1 0-1,-1-1 0,1 0 0,-6 7 0,3-6 113,-1 0-1,1 0 0,-1 0 1,0-1-1,-1 0 0,-15 8 1,21-12-339,0-1 1,0 1 0,0-1 0,0 0-1,-1 0 1,1-1 0,0 1-1,0-1 1,0 1 0,-1-1 0,1 0-1,0 0 1,-1 0 0,1-1 0,0 1-1,0-1 1,0 0 0,0 0 0,-1 0-1,1 0 1,0 0 0,1-1 0,-1 0-1,0 1 1,-2-3 0,2 1-257,1 0 0,-1 0 0,1-1 0,0 1-1,0 0 1,1-1 0,-1 0 0,1 1 0,0-1 0,0 0 0,0 0 0,0 1 0,1-1 0,-1 0 0,1-5 0,1-74-10170,1 46 867,-2 28 6763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73 272,'-2'0'235,"1"0"-1,-1 0 1,1 0 0,-1 0 0,1-1-1,-1 1 1,1 0 0,0-1-1,-1 1 1,1-1 0,-1 1-1,1-1 1,0 1 0,-1-1-1,0-1 1,1 1-70,1 1 0,0-1 0,0 0-1,-1 0 1,1 0 0,0 0 0,0 1 0,0-1 0,0 0-1,0 0 1,0 0 0,0 0 0,0 1 0,1-1-1,-1 0 1,0 0 0,0 0 0,1 1 0,-1-1 0,0 0-1,1 0 1,-1 1 0,1-1 0,-1 0 0,1 1-1,-1-1 1,1 1 0,-1-1 0,1 0 0,0 1 0,-1-1-1,1 1 1,1-1 0,6-6 1729,-8 7-1650,1-1 0,0 1-1,-1 0 1,1-1 0,-1 1-1,1-1 1,-1 0-1,0 1 1,1-1 0,-1 1-1,1-1 1,-1 0 0,0 1-1,1-1 1,-1 0 0,0 1-1,0-1 1,0 0-1,0 1 1,1-1 0,-1 0-1,0 0 1,0 1 0,0-1-1,-1 0 1,1 1-1,0-2 1,0 1-71,0 0-1,1 0 1,-1 1-1,0-1 1,1 0-1,-1 0 1,1 1-1,-1-1 1,1 0 0,-1 1-1,1-1 1,-1 0-1,1 1 1,0-1-1,-1 1 1,1-1-1,0 1 1,-1-1 0,1 1-1,0-1 1,0 1-1,-1 0 1,1-1-1,0 1 1,0 0-1,0 0 1,0 0 0,-1 0-1,1 0 1,0 0-1,0 0 1,0 0-1,0 0 1,0 0-1,-1 0 1,1 0-1,0 1 1,0-1 0,0 0-1,-1 0 1,1 1-1,0-1 1,0 1-1,-1-1 1,1 1-1,0-1 1,-1 1 0,1-1-1,0 1 1,-1 0-1,1-1 1,-1 1-1,1 0 1,-1-1-1,1 1 1,-1 0-1,0 0 1,1 0 0,-1-1-1,0 1 1,0 1-1,12 88 759,-4 1-1,-5 0 1,-11 133-1,-8-99-930,-3 39 0,5 6 0,0 35 0,14-194 44,1-7-97,0 0 1,-1 1-1,0-1 1,0 0-1,0 0 0,-1 0 1,1 0-1,-1 0 1,0 0-1,0 0 1,-2 6-1,-9-20-5719,-2-20 2341,11 23 1760,-3-9-48,1 0 0,0 0 0,1-1 0,1 1 0,0-1 0,1 0 0,1 1 0,2-26 0,-1-15-1091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8 137 320,'-6'-12'1328,"4"6"3727,19 3-2036,24 4-879,86-3 1134,-89 1-3110,1-3 0,-1-1 0,39-11-1,68-28-83,3-1-3121,-149 46 2522,1-1 416,0 0-1,0 0 0,0 0 1,0 0-1,0 0 0,0 1 1,-6 11-7372,-24 11 5981,-3 3-1107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195 139 1217,'9'0'912,"11"0"64,-3-10-31,16-7 31,9-3-47,-12 3-145,10 0-144,-8-3-319,1 10-161,0-7-320,-10 7-529,-6 10-559,-1 0-273,-16 20-1264</inkml:trace>
  <inkml:trace contextRef="#ctx0" brushRef="#br0" timeOffset="1">0 837 1169,'0'0'896,"10"0"112,7 0 177,16-10 224,-4-10 143,21 3-15,-1-3-160,-13 3-193,7-3-463,6-7-369,-9 10-224,-1-10-496,-6 0-721,-10-3-640,10 13-448,-16 0-64,6-13 320,-7 13-1056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51 640,'8'-10'2558,"-8"19"1859,-1 12-2273,1 83 3855,0 0-3863,0-103-2153,0-1 0,0 1 1,0 0-1,0 0 1,0-1-1,0 1 1,0 0-1,0-1 1,1 1-1,-1 0 1,0-1-1,0 1 0,1-1 1,-1 1-1,0 0 1,1-1-1,-1 1 1,1-1-1,-1 1 1,1-1-1,-1 1 1,1-1-1,-1 1 1,1-1-1,-1 0 0,1 1 1,0-1-1,-1 0 1,1 1-1,-1-1 1,1 0-1,0 0 1,-1 0-1,1 1 1,0-1-1,0 0 1,-1 0-1,2 0 0,0 0-61,-1-1-1,0 1 0,1 0 1,-1-1-1,0 1 0,1-1 0,-1 1 1,0-1-1,0 1 0,1-1 0,-1 0 1,0 0-1,0 0 0,0 0 1,0 0-1,0 0 0,0 0 0,0 0 1,0 0-1,-1 0 0,2-2 0,81-140-1693,-72 127 1818,0 1 0,1 0 0,1 1 1,0 0-1,1 1 0,26-19 1,-38 30 32,1 0-1,0 0 1,-1 1 0,1-1 0,0 1-1,0 0 1,0 0 0,0-1 0,0 2-1,0-1 1,0 0 0,1 1 0,-1-1 0,0 1-1,0 0 1,1 0 0,-1 1 0,4 0-1,-5 0 68,1 0-1,-1 0 0,1 0 1,-1 1-1,1-1 0,-1 1 0,0 0 1,0 0-1,0 0 0,0 0 0,0 0 1,0 0-1,0 0 0,-1 1 1,1-1-1,1 4 0,2 5 179,-1 0 0,-1 0 0,1 0 1,-2 1-1,0-1 0,0 1 0,-1 0 0,0 12 0,-1 87-226,0-40-7629,18-74-1332,-4-19 6700,10-5-313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49 336,'2'-3'174,"-1"0"0,1 0 1,0 0-1,0 0 0,0 0 0,0 1 0,1-1 0,-1 0 0,1 1 0,-1 0 1,1 0-1,0 0 0,0 0 0,0 0 0,0 0 0,0 1 0,0-1 0,0 1 1,1 0-1,-1 0 0,0 0 0,1 1 0,-1-1 0,1 1 0,-1 0 0,1 0 1,-1 0-1,1 0 0,3 1 0,-3 0 82,-1 0 1,1 0-1,-1 0 1,1 1-1,-1-1 1,0 1-1,0 0 1,0 0-1,0 0 1,0 0-1,0 1 1,0-1-1,-1 1 1,1-1-1,-1 1 1,0 0-1,0 0 1,0 0-1,2 5 1,1-1 115,-1 1 0,0 0 1,0 0-1,-1 0 0,0 0 0,-1 0 0,2 10 1,-2-3-224,-1 0 0,0 0 1,-2 1-1,0-1 1,0 0-1,-1 0 0,-1 0 1,-1 0-1,0 0 1,-1-1-1,0 0 0,-1 0 1,-1 0-1,0-1 1,-1 0-1,0 0 0,-1 0 1,-1-1-1,0-1 1,0 0-1,-1 0 0,0-1 1,-1 0-1,-23 13 1,33-21-183,-1 0 1,0-1-1,0 1 0,0-1 1,-1 0-1,1 0 1,0 0-1,0 0 1,-1 0-1,1-1 1,0 0-1,-1 1 0,1-1 1,0-1-1,-1 1 1,1 0-1,-1-1 1,1 0-1,-4-1 0,4 1-24,1 0-1,0-1 0,0 1 0,0-1 1,0 1-1,0-1 0,1 0 0,-1 0 1,0 0-1,1 0 0,-1 0 0,1 0 1,0 0-1,0 0 0,0-1 0,0 1 1,0 0-1,0-1 0,1 1 0,-1-1 0,1 1 1,0-1-1,-1 1 0,1-1 0,1-3 1,-1-10-39,1 1 1,1-1-1,1 1 1,0-1-1,1 1 1,1 0-1,9-20 1,-12 28 115,1 1 0,1-1 1,-1 1-1,1 0 0,0 0 1,0 1-1,1-1 0,-1 1 1,1 0-1,0 0 0,1 0 1,-1 1-1,1 0 0,0 0 1,0 0-1,1 1 0,-1 0 1,0 0-1,9-2 0,-11 5 25,-1 0 1,1 0-1,-1 0 0,1 0 0,-1 1 1,1 0-1,0-1 0,-1 1 0,0 0 1,1 1-1,-1-1 0,0 1 1,1-1-1,-1 1 0,0 0 0,0 0 1,-1 1-1,1-1 0,0 1 0,3 4 1,2 1 45,0 1 0,-2 0 0,1 0 0,-1 1 0,8 15 0,33 82-435,-15-33-5056,-23-48 29,-1-25 3074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63 338 720,'-23'-99'1218,"-8"-42"1648,23 45 3018,8 94-4903,0 15 1226,1 111 1607,12 60-2525,23 144-672,-35-215-543,-2-90-89,0 0 1,2 0 0,0 0 0,2 0 0,5 22 0,-8-42-61,1 0 0,0 0 0,0 1 0,0-1 0,0 0 0,1 0 0,-1 0 0,1 0 0,-1 0 0,4 2 0,-5-5 35,0 1 1,1-1 0,-1 0 0,0 0 0,1 0 0,-1 0 0,0 0 0,1 0-1,-1 0 1,0 0 0,1 0 0,-1 0 0,1 0 0,-1 0 0,0 0 0,1 0 0,-1 0-1,0 0 1,1-1 0,-1 1 0,0 0 0,1 0 0,-1 0 0,0 0 0,1-1 0,-1 1-1,0 0 1,0 0 0,1-1 0,-1 1 0,0-1 0,15-21-941,7-21 314,-5 8 576,2 1-1,1 1 1,24-31-1,-42 61 152,1 0-1,0 1 0,0-1 0,0 1 0,0-1 0,0 1 0,1 0 0,-1 0 0,1 0 0,-1 1 0,1-1 0,0 1 0,0 0 1,-1 0-1,1 0 0,0 0 0,0 1 0,0-1 0,0 1 0,0 0 0,0 1 0,0-1 0,0 1 0,0-1 0,0 1 0,-1 0 1,7 3-1,-2-1 21,-1 1 0,1-1 0,-1 1-1,1 1 1,-1 0 0,-1 0 0,1 0 0,-1 1 0,0 0 0,0 0 0,0 0 0,4 8 0,-1 2-78,0-1 1,-1 2-1,-1-1 0,0 1 1,-1 1-1,-1-1 0,-1 1 0,4 31 1,-7-35-25,0 1 1,0-1-1,-2 1 1,0 0-1,0-1 1,-1 1-1,-1-1 1,-1 0-1,0 1 1,0-2-1,-8 16 1,11-27 4,-1 1-1,1-1 1,0 1-1,-1-1 1,0 0 0,1 1-1,-1-1 1,0 0 0,0 0-1,0 0 1,0-1-1,-1 1 1,1 0 0,0-1-1,-1 0 1,1 1 0,-1-1-1,0 0 1,1 0 0,-1 0-1,0-1 1,1 1-1,-1-1 1,0 1 0,0-1-1,0 0 1,1 0 0,-5-1-1,2 0-28,1 0 0,-1-1 0,1 1-1,-1-1 1,1 0 0,0 0 0,0 0 0,-1-1-1,2 0 1,-1 0 0,0 0 0,1 0 0,-1 0-1,1-1 1,-5-6 0,-1-4-155,0-1 0,2 0 0,0 0 0,0-1 0,1 0 1,1 0-1,1-1 0,0 1 0,-2-29 0,2-18-1683,4-80 1,2 59-1121,-2 64 1927,3-33-1954,11 16 1163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37 864,'1'-1'129,"-1"-1"1,0 1-1,0-1 0,0 1 0,-1-1 0,1 1 0,0-1 0,0 1 0,-1-1 0,1 1 0,-1 0 0,1-1 0,-1 1 0,0-1 0,0 1 1,1 0-1,-1 0 0,0 0 0,0-1 0,0 1 0,0 0 0,0 0 0,-1 0 0,1 0 0,0 1 0,0-1 0,-1 0 0,-2-1 0,4 3 19,-1-1 0,0 1 0,0 0 1,1-1-1,-1 1 0,0 0 0,1-1 0,-1 1 0,1 0 0,-1 0 0,1 0 0,-1 0 0,1-1 0,0 1 0,0 0 0,-1 0 0,1 0 0,0 0 0,0 0 0,0 0 0,0 0 0,0 0 0,0 1 0,-2 26 1603,2-28-1668,8 168 4771,50 216-4025,-37-262-839,-11-58-232,30 103 0,-38-159 231,18 45-727,-19-53 705,-1 1-1,0 0 1,1 0 0,-1-1-1,0 1 1,1 0 0,-1-1-1,1 1 1,-1 0 0,1-1-1,-1 1 1,1 0 0,0-1-1,-1 1 1,1-1 0,0 0-1,-1 1 1,1-1 0,0 1-1,0-1 1,-1 0 0,1 1-1,0-1 1,0 0 0,0 0-1,0 0 1,-1 0 0,1 0-1,0 0 1,0 0 0,0 0-1,-1 0 1,1 0 0,0 0-1,0 0 1,0-1 0,0 1-1,-1 0 1,1-1-1,0 1 1,-1 0 0,1-1-1,0 1 1,0-1 0,-1 1-1,1-1 1,-1 0 0,1 1-1,-1-1 1,1 1 0,-1-1-1,1 0 1,-1 0 0,1 1-1,-1-1 1,1-1 0,190-245-2400,-48 77 1611,-139 165 945,0 0 0,0 0 0,0-1 0,0 0 0,-1 0-1,0 0 1,0 0 0,0 0 0,-1-1 0,0 1 0,0-1 0,0-7 0,-2 13-20,-1 0 0,0 0 0,1 0 0,-1 0 0,0 0-1,0 0 1,1 0 0,-1 0 0,0 0 0,0 0 0,0 0 0,0 0 0,0 1 0,0-1 0,-1 0 0,1 1-1,0-1 1,0 1 0,0-1 0,-1 1 0,1-1 0,0 1 0,-1 0 0,1 0 0,0 0 0,-2 0 0,0-1 64,1 1 0,0 0 1,-1-1-1,1 1 0,-1 0 1,1 0-1,0 1 0,-1-1 1,1 0-1,0 1 0,-1-1 0,1 1 1,0 0-1,-1 0 0,-2 1 1,-3 7 116,-1 0 1,1 1-1,0 0 0,1 0 1,0 1-1,1-1 1,0 2-1,1-1 0,0 0 1,1 1-1,0 0 1,0 0-1,-1 13 0,-1 19 136,2 0 0,2 63 0,2-97-347,0-6-56,0-1 1,0 1-1,0 0 0,0-1 0,1 1 1,-1-1-1,1 1 0,0-1 0,0 1 0,0-1 1,1 0-1,-1 1 0,1-1 0,0 0 0,0 0 1,0 0-1,0 0 0,0-1 0,1 1 1,-1 0-1,5 2 0,-2-2-78,1 0 1,0-1-1,0 0 0,0 0 1,0 0-1,0 0 0,0-1 1,0 0-1,1-1 0,-1 1 0,10-2 1,9 0-902,-1-1 0,1-2 0,-1 0 1,0-2-1,0-1 0,-1 0 0,0-2 1,0-1-1,0 0 0,-2-2 0,1-1 0,-2 0 1,38-33-1,-34 28-559,-21 17 1318,0-1 0,0 0-1,0 0 1,-1 0 0,1 0 0,0 0 0,-1 0 0,0-1 0,1 1-1,-1-1 1,0 1 0,-1-1 0,1 0 0,0 0 0,-1 0 0,1 0-1,-1 0 1,0 0 0,1-6 0,-2-3-797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38 256,'0'-6'818,"-7"-8"6744,7 10-5270,-2-9 5175,1 13-7300,0 0 0,0 0 0,0 0 0,0 0 0,0 0 0,0 0 0,0 0 0,0 0 0,1 0 0,-1 1 1,0-1-1,0 0 0,0 1 0,0-1 0,0 1 0,1-1 0,-1 1 0,0-1 0,0 1 0,1-1 0,-1 1 0,0 0 0,1-1 0,-1 1 0,1 0 0,-1-1 0,1 1 0,-1 0 0,0 1 0,0 30 3495,2-12-1973,-1 10-887,-2 0 0,-1-1 0,-1 1 0,-9 31 0,7-32-802,0 1 0,0 33 0,4-36 0,-1-1 0,-12 46 0,9-35 0,6-32 0,-1 1 0,0-1 0,0 0 0,0 0 0,0 0 0,-1 0 0,-2 6 0,-1-2-1065,4-8 577,1 0 0,-1 0-1,0 0 1,1 0 0,-1 1-1,0-1 1,0-1 0,0 1-1,0 0 1,0 0 0,0 0-1,0 0 1,0-1 0,0 1-1,0 0 1,0-1 0,-1 1-1,1-1 1,0 0 0,-2 1-1,2 0 22,-1 0 1,0-1-1,1 1 0,-1-1 0,0 1 1,1-1-1,-1 0 0,0 0 0,1 1 1,-1-1-1,0 0 0,0-1 0,1 1 0,-1 0 1,0 0-1,0-1 0,1 1 0,-1-1 1,1 1-1,-4-3 0,3 2 47,-1-1 0,1 0-1,0 0 1,0 0 0,0 0 0,0-1 0,0 1-1,0 0 1,1-1 0,-1 0 0,-1-2-1,0-3-194,0-1 0,0 1 0,1 0 0,0-1-1,0 1 1,1-1 0,0-10 0,1 1-1050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153 182 256,'-7'-181'3388,"7"181"-3331,0 0 1,0 1-1,0-1 0,0 1 0,0-1 0,0 0 0,0 1 0,-1-1 0,1 0 1,0 1-1,0-1 0,-1 0 0,1 1 0,0-1 0,0 0 0,-1 1 0,1-1 1,0 0-1,-1 0 0,1 1 0,0-1 0,-1 0 0,1 0 0,-1 0 0,1 0 0,0 1 1,-1-1-1,1 0 0,0 0 0,-1 0 0,1 0 0,-1 0 0,1 0 0,0 0 1,-1 0-1,1 0 0,-1 0 0,1 0 0,0-1 0,-1 1 0,1 0 0,-1 0 1,1 0-1,0 0 0,-1-1 0,1 1 0,0 0 0,-1 0 0,1 0 0,0-1 1,-1 1-1,1 0 0,0-1 0,0 1 0,-1-1 0,2 13 531,1-1 0,0 0-1,1 1 1,0-1 0,1 0 0,8 17-1,3 9 624,125 407 6390,39 110-5045,-49-264-2304,-97-224-245,-16-39-139,-10-21-481,-10-19-232,-12-23 386,-1 1 1,-1 0 0,-2 2 0,-2 0 0,0 1-1,-3 1 1,-36-38 0,52 61 542,0 1 1,-1 1 0,0-1-1,0 1 1,0 1-1,-1 0 1,0 0-1,0 1 1,0 0-1,-1 1 1,1 0-1,-1 0 1,0 1-1,0 1 1,1 0-1,-1 0 1,-15 2 0,8 1 209,1 0 1,-1 1 0,0 1-1,1 1 1,0 0 0,0 2 0,1-1-1,0 2 1,-29 18 0,38-21-228,0 0 0,0 1 0,0-1 1,1 1-1,0 1 0,1-1 0,-1 1 0,1 0 1,1 0-1,-1 1 0,1-1 0,0 1 0,1 0 1,-5 16-1,7-19-48,0-1 1,0 1-1,0 0 0,1 0 1,0-1-1,0 1 0,0 0 1,1 0-1,0-1 0,-1 1 1,1 0-1,1-1 0,-1 1 1,1-1-1,0 1 0,0-1 1,0 0-1,1 0 1,-1 0-1,1 0 0,0 0 1,0 0-1,0-1 0,1 0 1,-1 1-1,1-1 0,6 3 1,6 4 18,0 0 0,1-2 0,0 0 0,0-1 0,1-1 0,0 0 0,0-1 0,20 2 0,14-1-1294,82-2-1,-132-4 1195,13-1-919,0 0 1,0-1 0,-1-1-1,1 0 1,-1-1-1,1-1 1,-1 0 0,-1-1-1,1 0 1,-1-1-1,0-1 1,0 0 0,-1-1-1,0 0 1,-1 0 0,0-1-1,0-1 1,16-22-1,-9 2-256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0 112 288,'0'0'4175,"11"-10"-1653,3 3-1324,0-1 1,1 1 0,0 1 0,0 1 0,0 0 0,27-4 0,102-8 3816,-52 8-3389,-38-5-781,-16 3-3513,-12 8-7987,-30 3 10107,0 0 0,-1 0-1,1 0 1,0 1 0,0 0-1,0 0 1,0 0-1,0 0 1,0 0 0,-7 5-1,-20 12-990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27 800,'-2'3'88,"-1"0"364,-1 1 0,1 0-1,0 0 1,0 1 0,1-1 0,-1 0 0,1 1 0,0 0 0,0-1 0,-1 9 0,27-13 2867,-10 0-3063,0 0 0,0-1 0,-1-1 0,1 0 0,-1 0 0,1-1 0,13-6 0,25-12-223,-20 8-1843,58-17-1,-61 28-1444</inkml:trace>
  <inkml:trace contextRef="#ctx0" brushRef="#br0" timeOffset="1">0 405 704,'26'-10'641,"-2"-10"95,8-7 96,1 20 209,-10-13 207,7 3 209,3 7-176,0-7-305,0 7-368,-10 0-368,0-1-192,3 5-560,-9 6-544,-1-10-513,-9-1-256,3 11 96,-7-6 241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0 102 528,'0'0'2135,"2"18"-233,2 0-1402,0 1 0,-2-1-1,0 0 1,-1 1 0,0 0 0,-5 30 0,2 13-203,2-50-242,1 11-163,4-22 8,4-13 26,7-29-9,4-8-12,24-32 47,-28 48 47,25-36-1,-35 59 63,2 1 0,-1 0-1,1 0 1,1 0 0,0 1-1,0 0 1,16-10 0,-22 16 28,-1 1 1,0-1-1,1 1 1,-1 0-1,0 0 1,1 0-1,0 0 1,-1 0-1,1 1 1,-1-1-1,1 1 1,0 0 0,-1 0-1,1-1 1,0 2-1,-1-1 1,1 0-1,0 1 1,-1-1-1,5 2 1,-4 0 38,0-1 1,0 1-1,0 1 1,0-1-1,0 0 0,0 1 1,0-1-1,-1 1 1,1 0-1,-1 0 0,0 0 1,0 0-1,2 4 1,4 11 305,-1 0 0,0 0 1,-1 1-1,5 27 0,-10-42-406,3 22 34,-1-1 0,-1 0 0,-2 29 0,0-54-222,0-1-1,0 1 1,0 0-1,0-1 1,0 1 0,0 0-1,0-1 1,1 1 0,-1 0-1,0-1 1,0 1-1,0 0 1,1-1 0,-1 1-1,0 0 1,0-1 0,1 1-1,-1 0 1,0 0-1,0-1 1,1 1 0,-1 0-1,0 0 1,1 0 0,-1 0-1,0-1 1,1 1 0,-1 0-1,0 0 1,1 0-1,-1 0 1,0 0 0,1 0-1,-1 0 1,1 0 0,-1 0-1,0 0 1,1 0-1,-1 0 1,0 0 0,1 0-1,-1 0 1,0 0 0,1 0-1,-1 1 1,0-1-1,1 0 1,-1 0 0,0 0-1,1 1 1,-1-1 0,0 0-1,1 0 1,-1 1-1,0-1 1,0 0 0,0 0-1,1 1 1,-1-1 0,0 0-1,0 1 1,0-17-1879,0-4-479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1 976,'1'0'58,"-1"0"-1,0 0 0,0 0 0,0 0 1,1-1-1,-1 1 0,0 0 0,0 0 1,1 0-1,-1 0 0,0 0 0,0 0 0,0 0 1,1 0-1,-1 0 0,0 0 0,0 0 1,1 0-1,-1 0 0,0 1 0,0-1 1,1 0-1,-1 0 0,0 0 0,0 0 0,0 0 1,1 0-1,-1 1 0,0-1 0,0 0 1,0 0-1,0 0 0,1 0 0,-1 1 1,0-1-1,0 0 0,0 0 0,0 0 1,0 1-1,0-1 0,1 0 0,1 8 519,1-1 0,-1 1 1,-1 0-1,1-1 0,-1 1 0,0 0 0,-1 10 0,0-5-294,0-1 0,-1 0-1,-1 0 1,0 0-1,0 0 1,-1 0-1,-8 19 1,1-12-109,4-4-100,-2-1-1,1 0 1,-2-1 0,-17 21-1,17-20-79,-2 0-124,10-14 95,1 0-1,0 0 0,-1 0 1,1 0-1,0 0 0,-1 0 1,1 0-1,-1 0 0,1 0 1,0 0-1,-1 0 0,1 0 1,0 0-1,-1 0 0,1 0 1,0 0-1,0-1 0,-1 1 1,1 0-1,0 0 1,-1 0-1,1 0 0,0-1 1,0 1-1,-1 0 0,1 0 1,0-1-1,0 1 0,-1 0 1,1-1-1,0 1 0,0 0 1,0 0-1,0-1 0,0 1 1,-1 0-1,1-1 0,0 1 1,0 0-1,0-1 0,0 1 1,0 0-1,0-1 0,0 0 1,-2-7-99,1 1 1,0-1-1,0 0 0,1-1 1,0 1-1,2-14 1,0-8-21,-2 25 167,0-1 1,1 0-1,0 1 0,0-1 0,1 1 1,-1-1-1,1 1 0,0 0 0,1 0 0,-1 0 1,1 0-1,0 0 0,0 0 0,1 1 1,0-1-1,-1 1 0,1 0 0,6-4 0,-9 7 44,1 0 0,-1 1 0,1-1 0,-1 1 0,1-1 0,-1 1 0,1 0 0,-1-1 0,1 1 0,-1 0 0,1 0 0,0 0 0,-1 0 0,1 0 0,-1 1 0,1-1-1,-1 0 1,1 1 0,-1-1 0,1 1 0,-1 0 0,1-1 0,-1 1 0,0 0 0,1 0 0,-1 0 0,0 0 0,0 0 0,1 0 0,-1 0 0,0 0 0,0 0 0,0 1 0,0 1 0,5 3 186,-2 0 0,1 1 1,-1-1-1,0 1 0,5 10 1,1 18 215,8 24-743,-17-57 38,0 0-1,0 0 0,0 1 1,1-1-1,-1 0 0,0 0 0,1-1 1,-1 1-1,1 0 0,0 0 1,2 1-1,-3-3-53,0 1 1,0-1-1,1 1 0,-1-1 1,0 0-1,0 0 1,1 1-1,-1-1 0,0 0 1,1 0-1,-1 0 0,0-1 1,1 1-1,-1 0 1,0 0-1,0-1 0,1 1 1,0-1-1,13-8-1158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99 768,'0'-68'1710,"0"38"2066,8 40-49,-6-2-3222,43 149 4446,12 87-4525,-38-172-397,-13-55-73,-1 1 1,-1 0-1,-1 0 0,3 29 1,-6-46-323,2-3 162,1 0-1,-1 0 1,0 0-1,0-1 1,0 1 0,0-1-1,0 0 1,0 1-1,-1-1 1,1 0-1,-1 0 1,2-5-1,-1 2-87,2-1 86,4-13 29,1 1 0,1-1 0,1 2 0,0-1 1,2 2-1,0 0 0,1 0 0,0 1 0,18-14 0,-19 20 308,0 0 0,1 2 0,1-1 0,-1 2-1,18-7 1,-26 12 21,1-1-1,0 1 0,0 1 0,1-1 1,-1 1-1,0 0 0,0 1 0,1 0 1,-1 0-1,0 0 0,1 1 1,-1 0-1,11 4 0,-16-4-98,0 0 0,0 0 0,0 0 0,0 0 0,0 1 0,0-1 0,-1 1 0,1-1 0,0 1 0,-1 0 0,0-1 0,1 1 0,-1 0 0,0 0-1,0 0 1,0 0 0,0 0 0,0 1 0,0-1 0,0 0 0,-1 0 0,1 4 0,3 55 449,-4-48-442,-1-3-43,0 0 0,0 0 1,-1 0-1,-1 0 0,1-1 1,-2 1-1,1-1 0,-1 1 1,0-1-1,-1 0 1,0-1-1,-11 14 0,6-9-114,-1 0-1,0-1 1,-1 0 0,-1-1-1,0-1 1,-27 18-1,34-25-140,0-1-1,-1 1 1,1-1-1,0-1 0,-1 1 1,1-1-1,-1 0 0,0 0 1,1-1-1,-1 0 1,-7 0-1,11 0 85,0 0 0,0-1 1,1 1-1,-1 0 0,0-1 1,0 0-1,0 1 0,1-1 0,-1 0 1,0 0-1,1-1 0,-1 1 1,1-1-1,-1 1 0,1-1 0,0 0 1,-1 0-1,1 0 0,0 0 1,0 0-1,1 0 0,-1 0 0,0-1 1,1 1-1,-1-1 0,-1-3 0,1-15-472,0-1-1,1 1 1,1 0-1,1 0 0,0-1 1,2 1-1,1 0 0,8-27 1,3 1-209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86 272,'25'-72'2273,"-25"71"-2208,1 0 0,-1 0 0,0 0 0,1 1 0,0-1 0,-1 0 0,1 0 0,-1 1-1,1-1 1,0 0 0,-1 1 0,1-1 0,0 1 0,0-1 0,0 1 0,-1 0 0,1-1 0,0 1 0,0 0 0,0-1 0,0 1-1,0 0 1,-1 0 0,1 0 0,0 0 0,0 0 0,0 0 0,0 0 0,0 0 0,0 0 0,0 0 0,0 0 0,0 0 0,-1 1-1,1-1 1,0 0 0,0 1 0,0-1 0,0 1 0,-1-1 0,1 1 0,0-1 0,-1 1 0,1 0 0,0-1 0,0 2 0,32 31 2190,-10 7-564,-2 1 0,21 56 1,21 89-927,-38-106-1111,-23-72 73,15 40-1782,-16-46 1686,-1-1 1,1 1 0,0 0-1,-1 0 1,1-1 0,0 1-1,0-1 1,0 1 0,0-1-1,0 1 1,0-1-1,1 0 1,-1 1 0,0-1-1,1 0 1,-1 0 0,1 0-1,-1 0 1,4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1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36 182 1217,'-7'16'2593,"-1"-3"-1124,-12 22 3717,20-34-4935,0 0-1,-1 0 0,1 1 0,0-1 0,0 0 0,0 1 0,0-1 0,0 0 0,0 1 0,1-1 0,-1 0 0,0 1 0,1-1 0,-1 0 0,1 0 0,-1 1 0,1-1 0,0 0 0,-1 0 0,1 0 0,0 0 0,0 0 0,0 0 1,0 0-1,0 0 0,0 0 0,1 1 0,1-1-88,-1 0 1,0 0 0,0 0 0,0 0-1,1-1 1,-1 1 0,1 0-1,-1-1 1,0 0 0,1 0 0,-1 0-1,1 0 1,-1 0 0,0 0-1,1 0 1,-1-1 0,5-1 0,38-14 436,-39 13-512,8-2-263,0-1-1,-1-1 1,1-1 0,-1 0 0,-1 0 0,1-1 0,-2-1 0,1 0 0,-1-1 0,-1 0 0,0 0 0,10-15 0,-14 18-61,-2 3 0,1 0 0,-1-1 0,-1 1 1,1-1-1,-1 0 0,0 0 0,0 0 1,-1 0-1,1 0 0,-1-1 0,-1 1 0,1-1 1,-1 1-1,0-10 0,-1 15 229,0-1-1,0 1 0,0-1 1,0 1-1,0-1 0,0 1 1,0-1-1,-1 1 1,1-1-1,0 1 0,-1-1 1,0 1-1,1 0 1,-1-1-1,0 1 0,-1-2 1,1 3 33,1 0 0,-1-1 0,0 1 0,0 0 0,0 0 0,0 0 0,0 0 1,0 0-1,0 0 0,0 0 0,1 0 0,-1 1 0,0-1 0,0 0 0,0 0 0,0 1 1,0-1-1,1 0 0,-1 1 0,0-1 0,0 1 0,1-1 0,-1 1 0,0 0 0,1-1 0,-1 1 1,0 0-1,0 1 0,-10 9 563,0 1 0,-16 25 0,6-7 140,9-15-469,2 2 0,0-1 0,1 2 0,1-1 0,0 1 1,-9 35-1,15-46-243,1 0 0,0 0 0,0 0 0,1 0 0,-1 1-1,2-1 1,-1 0 0,3 12 0,-3-17-105,1 0-1,-1 0 1,1 0-1,0 1 1,-1-1-1,1 0 1,0 0-1,0-1 1,0 1-1,1 0 1,-1 0-1,0 0 0,1-1 1,-1 1-1,1-1 1,0 1-1,-1-1 1,1 0-1,0 1 1,0-1-1,0 0 1,0 0-1,0 0 1,0-1-1,0 1 1,0 0-1,0-1 1,0 1-1,0-1 1,0 0-1,3 0 1,12-1-930,-1-2 1,0 0 0,0 0 0,-1-2-1,1 0 1,-1 0 0,0-2 0,0 0-1,-1-1 1,0 0 0,26-20 0,47-20-2157,-39 14 1414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1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187 432 672,'1'-2'175,"-1"1"0,0-1 0,0 0 0,0 0 1,0 0-1,0 0 0,0 1 0,-1-1 0,1 0 0,0 0 0,-1 1 0,0-1 0,1 0 0,-1 1 0,0-1 0,-2-2 0,1 2 151,-1 2-1,1-1 0,-1 0 1,1 0-1,-1 1 1,0 0-1,1-1 1,-1 1-1,0 0 1,1 0-1,-4 1 0,-1-1 22,3 1-85,-1 0 1,1 0 0,-1 0-1,1 0 1,0 1 0,-1 0-1,1 0 1,0 0 0,0 0-1,0 1 1,1-1 0,-1 1-1,1 0 1,-1 0 0,1 1-1,0-1 1,0 1 0,0-1-1,-2 7 1,-5 4 254,2 0 0,0 1 0,0 1 0,-5 17 0,10-25-440,1-1 1,-1 1-1,2 0 1,-1 0 0,1 0-1,0 0 1,1 0-1,0 0 1,0 0-1,1 0 1,0 0-1,0 0 1,1 0-1,0 0 1,4 10-1,-4-16-111,0 0 0,0 0 0,0-1-1,0 1 1,0 0 0,0-1 0,1 1-1,-1-1 1,0 0 0,1 0 0,-1 0 0,1 0-1,0 0 1,-1 0 0,1-1 0,0 1-1,-1-1 1,1 0 0,0 0 0,0 0-1,-1 0 1,6-1 0,-1 0-178,-1 1 1,1-2-1,-1 1 0,1-1 1,-1 0-1,1 0 1,-1-1-1,10-5 1,5-9-420,-2-1 0,0 0 0,-1-2 0,-1 0 0,-1-1 0,23-39 0,-22 35 341,-6 7 202,-1 0 1,-1 0-1,-1-1 0,-1 0 0,0 0 0,-1-1 0,-1 0 0,3-32 0,-2-14 1930,-3-86 0,-4 98 689,1 51-1570,-12 30-389,1 1 1,2-1 0,0 2 0,2-1 0,-6 48 0,2 146 2667,10-204-2912,2 1 0,0 0 0,1 0 1,1-1-1,1 0 0,12 35 0,-15-48-328,1 0 1,1-1-1,-1 1 1,1-1-1,-1 0 1,1 0-1,0 0 1,1 0 0,-1 0-1,1-1 1,0 1-1,-1-1 1,1 0-1,1 0 1,-1-1-1,0 1 1,1-1-1,0 0 1,-1 0-1,1 0 1,0-1 0,0 0-1,0 0 1,0 0-1,0 0 1,0-1-1,0 0 1,0 0-1,0 0 1,5-1-1,18-4-433,-1 0 0,0-2 0,0 0 0,-1-2 0,0-2 0,30-15-1,142-91-4468,-140 79 3144,-35 23-455,0 0 1,38-35-1,-54 36-4235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1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130 385 1217,'-24'4'1776,"9"0"768,-5-2 3346,1-1-2122,-11 9 11357,19-4-12719,9-5-2365,-4 9-41,6-9 0,-1-1 0,1 1 0,0-1 0,-1 1 0,1-1 0,0 1 0,0-1 0,0 1 0,0-1 0,0 1 0,-1-1 0,1 1 0,0 0 0,0-1 0,0 1 0,1-1 0,-1 1 0,0-1 0,0 1 0,0-1 0,0 1 0,0-1 0,1 1 0,-1-1 0,0 1 0,0-1 0,1 1 0,-1-1 0,0 1 0,1-1 0,-1 1 0,0-1 0,1 0 0,-1 1 0,1-1 0,-1 0 0,1 1 0,-1-1 0,1 0 0,-1 0 0,1 1 0,-1-1 0,1 0 0,-1 0 0,1 0 0,-1 0 0,1 0 0,-1 0 0,1 0 0,-1 0 0,1 0 0,0 0 0,-1 0 0,1 0 0,-1 0 0,1 0 0,-1 0 0,1 0 0,-1-1 0,1 1 0,29-3 0,0-1 0,0-1 0,-1-1 0,1-2 0,-2-1 0,1-1 0,40-22 0,42-13 0,301-109 0,-394 148 9,-2-1-50,1 1 0,0 1 0,1 1 0,-1 0 0,25-2 0,-41 7-437,1-1 0,-1 0 1,0 0-1,1 0 1,-1 0-1,0 0 1,1 0-1,-1 0 0,0 0 1,0 0-1,1 0 1,-1-1-1,0 1 1,0-1-1,1 1 0,-1-1 1,0 1-1,0-1 1,0 0-1,0 1 0,0-1 1,0 0-1,0 0 1,0 0-1,1-1 1,-2 0-6,0 1 1,0-1 0,0 1-1,-1 0 1,1-1 0,-1 1-1,1 0 1,-1 0 0,0-1 0,1 1-1,-1 0 1,0 0 0,0 0-1,0 0 1,1 0 0,-1 0-1,0 0 1,-3-2 0,-30-24-5168,5 9 3774,-19-10-386,30 8 1133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1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1 240,'-7'0'20794,"67"0"-16290,86 0-3054,-145 0-1368,0 1 0,-1 0 0,1-1 0,0 1-1,-1-1 1,1 1 0,0 0 0,-1-1 0,1 1-1,-1 0 1,1 0 0,-1 0 0,1-1 0,-1 1-1,0 0 1,1 0 0,-1 0 0,0 0 0,0 0-1,0 0 1,1 0 0,-1-1 0,0 1 0,0 0-1,0 0 1,-1 0 0,1 0 0,0 0 0,0 0-1,0 0 1,-1 0 0,0 1 0,-7 33 2058,-5-13-1957,-2 0 0,0-1 0,-1-1 0,-24 24 1,12-14-161,-2-4-388,26-16-2559,5-6 632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1 544,'0'0'544,"-20"1"1087,15 6-1388,1-1 1,0 1 0,0-1-1,1 1 1,0 0 0,0 1-1,1-1 1,-1 0 0,2 1-1,-2 9 1,-2 3 272,-10 40 638,4 0 0,-7 99 1,11 126 565,8-260-1626,0 0-1,2 0 1,0-1-1,8 27 1,-7-37-59,0 0 0,1-1 0,1 0-1,0 0 1,1 0 0,0-1 0,1 0 0,13 16 0,-12-18-23,3 5 18,1-1 0,1-1 0,14 12 0,-22-22-26,-1 1-1,0-1 1,1 0 0,0 0 0,-1 0 0,1-1 0,0 0-1,1 0 1,-1-1 0,0 0 0,0 0 0,13 0 0,8 0 52,-19 0-105,0-1 1,0 0 0,0 0-1,0-1 1,0 0-1,15-4 1,-21 4-110,1 0 0,-1-1 1,0 1-1,0-1 1,1 1-1,-1-1 0,0 0 1,0 0-1,-1 0 1,1 0-1,0 0 0,-1 0 1,1 0-1,-1-1 0,1 1 1,-1-1-1,0 1 1,0-1-1,0 1 0,-1-1 1,1 0-1,-1 1 0,1-1 1,-1-3-1,1-62-3934,-1 23 2299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77 118 256,'14'-20'642,"-11"15"-313,1 0 0,-1 0-1,0 0 1,0 0 0,0 0-1,-1-1 1,1 1 0,-1-1-1,-1 1 1,1-1 0,1-12-1,-3 17-246,0 0 0,0 1 0,0-1 0,0 0 0,0 0 0,1 0 0,-1 0 1,0 0-1,1 0 0,-1 0 0,1 0 0,-1 0 0,1 1 0,0-1 0,-1 0 0,1 0 0,0 1 0,-1-1 0,1 0 0,0 1 0,0-1 0,-1 1 0,1-1 0,0 1 0,0-1 0,0 1 0,0 0 0,0-1 0,0 1 0,0 0 0,0 0 0,0 0 0,0 0 1,0 0-1,0 0 0,0 0 0,0 0 0,0 0 0,0 0 0,0 0 0,0 1 0,-1-1 0,2 1 0,2-1 109,-1 1 1,0 0-1,1 0 1,-1 0-1,0 0 0,0 0 1,0 1-1,0 0 1,0-1-1,-1 1 1,6 4-1,5 11 445,0 0-1,-1 1 1,-1 0 0,-1 1 0,0 0-1,11 34 1,-19-48-584,0 1 0,-1 0 1,1 0-1,-1-1 0,-1 1 0,1 0 1,-1 0-1,0 0 0,0 0 0,-1 0 0,0 0 1,0 0-1,0-1 0,-1 1 0,1 0 0,-1-1 1,-1 1-1,1-1 0,-1 0 0,0 0 0,0 0 1,-1 0-1,1 0 0,-1-1 0,0 1 1,0-1-1,-9 7 0,4-5-13,0 0 0,0-1 1,0 0-1,0 0 0,-1-1 1,-16 5-1,22-8-67,0 0-1,0 0 1,0 0 0,-1-1 0,1 1 0,0-1 0,0 0 0,-1-1-1,1 1 1,0-1 0,0 1 0,0-1 0,0 0 0,-1-1 0,1 1-1,1-1 1,-1 0 0,0 0 0,-6-4 0,3 0-78,1 0 1,0-1-1,0 1 0,1-1 1,0 0-1,0 0 1,1-1-1,0 1 1,0-1-1,1 0 0,0 0 1,0 0-1,1-1 1,0 1-1,-1-15 0,2 16 86,0-1-1,1 1 1,0-1-1,0 0 0,1 1 1,0-1-1,1 1 1,-1-1-1,2 1 0,-1 0 1,1 0-1,0 0 1,0 0-1,1 0 0,-1 1 1,2-1-1,-1 1 0,6-6 1,-8 10 18,1 0 1,-1 0 0,0 0-1,1 0 1,-1 0-1,1 1 1,0-1-1,-1 1 1,1 0-1,0 0 1,0 0 0,0 0-1,0 0 1,0 1-1,0-1 1,0 1-1,0 0 1,3 0 0,0 1 36,0-1 1,-1 2 0,1-1 0,0 1 0,-1-1 0,1 1 0,-1 1-1,11 5 1,-5 0 75,0-1 0,0 2 0,0 0 0,-1 0-1,0 1 1,-1 0 0,12 17 0,70 124 478,-73-119-1556,44 57 0,-61-88 742,-1 0 0,1 0 0,0 0-1,0 0 1,0 0 0,0 0 0,1-1 0,-1 1 0,0 0-1,0 0 1,0-1 0,1 1 0,-1-1 0,0 1-1,1-1 1,-1 0 0,0 1 0,1-1 0,-1 0 0,0 0-1,1 0 1,-1 0 0,0 0 0,1 0 0,-1 0-1,1-1 1,-1 1 0,0 0 0,0-1 0,1 1 0,-1-1-1,0 0 1,0 1 0,1-1 0,-1 0 0,0 1-1,0-1 1,0 0 0,0 0 0,0 0 0,0 0 0,0 0-1,-1 0 1,1-1 0,0 1 0,1-2 0,9-24-1448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1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65 251 448,'-65'47'17200,"83"-49"-14284,24-7-1729,211-86 1899,128-59-3688,-362 144 1345,12-8-5131,-23 9-1034,-37 16 1574,26-6 3619,-10 4-1227,-1-1 1,0 0-1,0-1 1,0 0 0,-27 1-1,16-4 379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1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49 752,'8'-10'-2003,"-1"1"3514,-6 7-346,0 0 0,0 1 1,1-1-1,-1 0 1,1 0-1,-1 1 0,1-1 1,-1 1-1,1-1 1,0 1-1,0 0 0,0 0 1,2-1-1,15-1 3083,34 1-952,-28 0-2734,0 2 0,0 1 0,29 3 0,-51-3-466,1 0-1,0 0 1,-1 0 0,1 0 0,-1 0 0,1 1 0,-1-1-1,0 1 1,0 0 0,0 0 0,1 0 0,-2 0 0,1 1-1,0-1 1,0 1 0,-1 0 0,0 0 0,1 0-1,-1 0 1,0 0 0,-1 0 0,1 1 0,0-1 0,-1 0-1,0 1 1,0-1 0,0 1 0,0 0 0,0-1 0,-1 1-1,0 0 1,0 0 0,0 4 0,-1 2 190,0 1-1,0-1 1,-2 1-1,1-1 1,-1 1 0,0-1-1,-1 0 1,-1-1 0,1 1-1,-10 13 1,3-7-286,-7 13 0,-1-1 0,-2 0 0,-46 46 0,66-73-31,-1 0-716,0 0-1,0 1 1,1-1 0,-1 1 0,1-1 0,-1 1-1,1-1 1,-1 1 0,1 0 0,0 0 0,0 0-1,0 0 1,0 0 0,0 0 0,0 0 0,1 0 0,-1 0-1,0 3 1,1-32-14975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7:3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40 615 336,'0'1'87,"0"0"1,0 0-1,0 0 0,1 0 0,-1-1 1,0 1-1,0 0 0,0 0 0,-1 0 0,1 0 1,0 0-1,0 0 0,0 0 0,-1 0 1,1 0-1,0 0 0,-1-1 0,1 1 1,-1 0-1,1 0 0,-1 0 0,1-1 0,-1 1 1,0 0-1,1-1 0,-1 1 0,0 0 1,0-1-1,1 1 0,-1-1 0,0 1 1,-2 0-1,1 17 1287,-4-10-1036,5-7-213,0 0-1,1 0 0,-1 0 0,0 0 0,1 0 0,-1 0 0,1 0 1,-1 0-1,1 0 0,-1 0 0,1 0 0,0 0 0,-1 0 0,1 1 1,0-1-1,0 1 0,-6 10 1828,2-7 959,15-3-1542,59-2 640,27 1-1178,177-21 0,362-90-672,299-43-206,-474 72 15,215-97-363,-135 43 64,-469 127 268,-55 8 60,-1-2-1,1 0 1,18-5-1,-15 3-34,0 1 0,0 1 0,0 0-1,32 3 1,-22-1-142,-29 0 106,-18 0-13506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8:1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39 605 288,'0'0'3751,"-39"2"11859,59 31-15687,-18-31 79,16-2-10,-12-1-41,0 0-1,0 0 1,0-1 0,0 1-1,0-1 1,0 0-1,0-1 1,-1 0-1,1 0 1,-1 0-1,8-6 1,58-51-495,-59 48 443,36-35-846,-3-2-1,-2-2 1,51-78-1,28-78-7814,-92 152 5963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8:1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35 541 112,'0'1'293,"0"0"-1,0 0 1,-1 0 0,1 0-1,0 0 1,-1 0-1,1 0 1,-1 0 0,0 0-1,1 0 1,-1 0 0,0 0-1,1 0 1,-1 0 0,-1 0-1,-18-3 2055,15-4-323,23-15-149,-10 14-2083,120-99 1060,-12 10-1507,162-151-6468,-199 176 5170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8:5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1822 5590 64,'0'0'662,"-18"0"-556,-12-10-87,28 10 880,-24 0 112,20 0-917,0 1 1,0 0-1,0 1 0,0-1 0,0 1 0,-5 3 1,4-2 44,0-1 0,-1 1 0,1-1 0,-1-1 0,0 1 0,-11 0 0,-227-2 2043,234-2-2109,-1 0 0,1-1 0,0 0 0,0 0 0,0-2 0,1 1 0,-1-2 0,-15-9 0,-17-6 175,31 15-109,1-1-1,1 1 1,-22-17 0,-13-8 216,4-12-11,-60-39 259,14 6-69,-3 4 0,-110-66 0,199 137-528,-28-22 237,1-1 0,2-1-1,0-1 1,2-1 0,-33-47-1,35 45-345,-59-83 164,77 104-32,1 0 0,0 0-1,0-1 1,-5-14 0,7 15-12,-1 0 1,0 1-1,0-1 0,-1 1 1,0-1-1,0 1 1,-9-10-1,3 6-6,1 0-1,1-1 1,-9-13-1,-4-8-7,10 13 12,2 1-1,0-2 0,1 1 1,0-1-1,2-1 1,1 1-1,-4-35 0,7 46-8,-1-1-1,0 1 1,-1 0-1,-5-11 1,6 14-6,-1 0 0,2 0 1,-1-1-1,1 0 0,0 1 0,0-1 0,0-15 1,-18-373-44,3 268 107,7-193-203,10-87 235,1 394-105,1 0 0,0 0 0,1 0 0,4-15-1,8-42 16,-11 37 2,2 0 0,13-43 1,3-18 1,-12 55-25,19-53 1,-10 34 6,2 0 12,52-100 0,4-15 52,-34 73-96,46-73 58,-40 80-50,-15 36 45,45-59-1,-1 1 1,2 14 53,-63 79-47,1 1 1,34-31-1,-31 32 4,32-40 0,-24 24-46,56-53 0,-38 42 85,131-155 282,-60 84-357,-113 114 19,-1 0-1,1 0 1,0 0 0,0 1-1,1 0 1,0 0 0,-1 0-1,9-3 1,-12 6-8,0 0 0,0-1 1,1 1-1,-2-1 0,1 1 0,0-1 1,0 1-1,0-1 0,-1 0 0,1 0 1,1-3-1,14-14 79,16-9 89,-11 9 64,1 0 0,1 1 0,34-18 0,77-34 247,-103 51-375,3 0-49,5-1-98,-24 15 140,1-2 1,-1 1 0,30-18 0,-15 7 70,-18 11-102,-1 0-1,1 1 1,0 0-1,25-5 1,5-3 106,-38 10-147,0 1-1,1 0 0,-1 1 0,0-1 1,1 1-1,-1 0 0,1 1 0,5-1 0,36 2 208,-20 0-150,0-1 0,0-1 0,30-6 0,-40 5-53,16-7 61,-25 6-6,0 1 1,0-1-1,0 2 0,0-1 1,0 1-1,13 0 1,21-4 564,-19 2-387,-1 1-1,1 1 1,38 3-1,-7 0-21,-46-2-201,-1 1 0,0 1 0,0-1 0,1 1 1,-1 0-1,0 1 0,-1-1 0,1 1 0,11 7 0,23 9 245,-27-12-182,0-1-1,0 2 1,16 11-1,32 17 120,-49-31-176,0 1 0,0 0 0,-1 1 0,0 0 0,0 1 0,-1 1 0,16 15 0,71 57 85,-36-26 123,-56-48-235,0-1 0,1 0 0,0-1 0,14 10 0,11 10 90,-26-18-167,-5-6 59,-1-1 1,1 0-1,-1 1 1,1-1-1,-1 1 0,1-1 1,-1 1-1,1-1 1,-1 0-1,1 0 0,-1 1 1,1-1-1,0 0 1,-1 0-1,1 0 0,0 1 1,-1-1-1,1 0 1,0 0-1,-1 0 0,1 0 1,0 0-1,-1 0 1,1 0-1,0-1 0,-1 1 1,2 0-1,-1 0 12,2 0-6,0 0-1,1 1 1,-1 0 0,0 0-1,-1 0 1,1 0-1,0 0 1,0 1 0,0-1-1,-1 1 1,1-1-1,-1 1 1,1 0 0,-1 0-1,0 0 1,0 1-1,1-1 1,-2 1-1,1-1 1,2 4 0,4 4-21,-6-8 17,0 0 0,0 0 0,0 0 0,0 0 0,0 0 0,0 0 0,1-1 0,-1 1 0,0-1 0,1 0 0,0 1 0,-1-1 0,6 1 0,-3 0 0,-3-2-4,-1 1-1,0-1 1,1 1 0,-1-1 0,0 1 0,0-1-1,0 1 1,1 0 0,-1 0 0,0-1 0,0 1-1,0 0 1,0 0 0,0 0 0,0 0 0,-1 0-1,1 1 1,1 1 0,-2-1-106,-26-2-12997,13-1 12219,8 1 758,-1 0-1,1-1 1,-1 2 0,1-1 0,0 1 0,-1-1-1,1 2 1,0-1 0,-10 4 0,12-4 142,1 0-1,0 0 1,0-1 0,0 1 0,-1 0 0,1-1 0,0 0-1,-1 0 1,1 1 0,0-1 0,-1-1 0,1 1 0,-4-1-1,4 1 14,1-1 0,0 1 0,-1 0 0,1-1 0,-1 1 0,1 0-1,0 0 1,-1 0 0,1 0 0,-1 0 0,1 1 0,0-1 0,-1 0-1,1 1 1,0-1 0,-1 1 0,1-1 0,0 1 0,-1-1 0,1 1 0,0 0-1,0 0 1,0 0 0,0 0 0,0 0 0,0 0 0,-2 2 0,-6 3 383,0-7 3373,0 1 2912,5 17-1288,5-10-4860,0 1-1,1-1 1,0 0-1,0 0 1,0 0-1,1 0 1,0 0 0,1 0-1,6 9 1,43 58 1452,-48-67-1885,65 66 1588,-65-66-1596,-4-5-101,0-1 0,0 0 0,0 0 0,0 0 0,0 0 0,0-1 0,0 1 0,0 0 0,0 0 0,0-1 0,0 1 0,0 0 0,0-1 0,1 1 1,-1-1-1,0 0 0,0 1 0,1-1 0,-1 0 0,0 0 0,1 0 0,-1 1 0,0-2 0,1 1 0,-1 0 0,0 0 0,0 0 0,3-1 0,-2 0-3,0 1 0,0-1 0,0 1 0,0-1 0,0 0 0,0 0 0,-1 0 0,1 0 0,0 0 0,0 0 0,-1-1 0,1 1 0,-1 0 0,1-1 0,-1 0 0,0 1 0,0-1 0,1 0 0,-1 1 0,0-1 0,0 0 0,-1 0 0,1 0 0,0 0 0,-1 0 0,1 0 0,-1 0 0,1-2 0,4-10 0,17-38 0,-2 0 0,-3-2 0,-2 0 0,15-96 0,-15 36 0,-20 129 0,-1 0 0,0 0 0,-1-1 0,-1 1 0,-18 24 0,-63 69 0,87-104 0,-1-1 0,0 0 0,0 0 0,-1 0 0,1 0 0,0-1 0,-1 1 0,0-1 0,0 0 0,1 0 0,-1-1 0,0 1 0,-1-1 0,1 1 0,0-1 0,0-1 0,0 1 0,-1 0 0,1-1 0,-7 0 0,9-1-385,0 1 0,0-1 0,1 0 0,-1 0 0,0 0 1,1 0-1,-1 0 0,0 0 0,1 0 0,0 0 0,-1 0 0,1-1 0,0 1 0,-1-1 0,1 1 0,0-1 1,0 1-1,-1-3 0,-19-35-11933,16 30 9010,2 0-1606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8:5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0 812 256,'5'-21'207,"-4"-13"6336,1-6 2435,6 16-7399,2 6-560,-9 15-471,1 0 0,-1-1-1,1 1 1,0 0 0,0 0 0,0 0 0,1 0 0,4-5 0,-6 8-439,0 0 0,0-1 0,0 1 0,1 0 1,-1 0-1,0 0 0,0 0 0,0 0 1,0 0-1,0 0 0,1 0 0,-1 0 0,0 0 1,0 1-1,0-1 0,0 0 0,0 1 1,0-1-1,0 1 0,0-1 0,0 1 0,0 0 1,0-1-1,0 1 0,0 0 0,0 0 1,-1 0-1,1 0 0,0-1 0,-1 1 0,1 0 1,0 0-1,-1 0 0,1 0 0,0 2 1,54 82 2374,-40-58-2194,2-1-1,30 35 1,17 19-181,-59-71-182,-3-12-54,-1-2 122,1-2-23,0 0 20,-1 1 1,-1-1-1,1 1 1,-1-1-1,0 0 1,-1 1-1,0-1 1,-1-7-1,-10-92-14,-16-250 137,28 356-109,0-1-1,0 1 1,0 0-1,0 0 0,1 0 1,-1 0-1,0 0 1,0 0-1,0 0 0,1-1 1,-1 1-1,0 0 1,0 0-1,1 0 0,-1 0 1,0 0-1,0 0 1,1 0-1,-1 0 0,0 0 1,0 0-1,0 1 1,1-1-1,-1 0 0,0 0 1,0 0-1,0 0 1,1 0-1,-1 0 0,0 0 1,0 0-1,0 1 1,1-1-1,-1 0 0,0 0 1,0 0-1,0 0 1,0 1-1,0-1 0,1 0 1,36 34 76,-12-11-49,1 0 0,1-2 0,32 20-1,-56-39-25,1 0 0,-1-1 0,0 0 1,0 1-1,1-1 0,-1 0 0,1 0 0,-1-1 0,1 1 0,-1-1 0,1 0 0,0 0 0,5 0 0,-7-1-7,-1 1 0,0-1 0,1 1 0,-1-1 0,1 1 0,-1-1 0,0 0 0,0 0 0,1 0 0,-1 1 0,0-1 0,0-1 0,0 1 0,0 0 0,0 0 0,0 0 0,0 0 0,0-1 0,-1 1 0,1 0 0,0-1 0,-1 1 0,1-1 0,-1 1 0,0 0 0,1-1 0,-1 1 0,0-1 0,0 1 0,0-1 0,0 1 0,0-3 0,0-20 8,1-3-17,-1-1 1,-1 1-1,-1 0 0,-2 0 1,0 0-1,-2 0 0,-12-33 1,5 25-20,-2 2 0,-1 0 0,-1 0 1,-38-51-1,50 78 78,-16-14-1372,20 19 1260,0 1 0,0 0 0,0 0 0,0 1 0,0-1 0,0 0 0,-1 0 1,1 1-1,0-1 0,0 0 0,0 1 0,0-1 0,0 1 0,0-1 0,0 1 0,1 0 0,-1-1 0,0 1 0,0 0 0,0 0 0,0-1 0,1 1 0,-1 0 1,1 0-1,-1 0 0,0 0 0,1 0 0,-1 1 0,-3 6-1665,0 1 1,1-1-1,0 1 1,1 0-1,-1 0 1,2 0-1,-1 0 1,1 0-1,1 0 1,-1 0-1,3 15 1,-2-8-1106,0-5 610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0 742 80,'0'-74'1267,"8"74"-1922,-7 0 696,0 1 0,-1-1 0,1 0 0,0 0 0,0 1 0,-1-1 1,1 0-1,0 0 0,0 0 0,0 0 0,-1 0 0,1 0 1,0 0-1,0 0 0,-1 0 0,1 0 0,0 0 0,0-1 1,-1 1-1,1 0 0,0-1 0,0 1 0,-1 0 0,1-1 0,-1 1 1,1-1-1,0 1 0,-1-1 0,1 1 0,-1-1 0,1 1 1,-1-1-1,1 0 0,-1 1 0,1-1 0,-1 0 0,0-43 3678,0 42-3241,0 2-335,-1 0 0,1 0 0,-1 0 0,1 0 0,-1 0 0,1 0 0,-1 0 0,1 0 0,-1 0 0,1 0 0,-1 0 0,1 1 0,-1-1 0,1 0 0,0 0 0,-1 1 0,1-1 0,-1 0 0,1 0 0,0 1 0,-1-1 0,1 0 0,-1 1 0,1-1 0,0 1 0,0-1 0,-1 0 0,1 1 0,0-1 0,0 1 0,-1-1 0,1 1 0,0-1 0,0 1 0,0-1 0,0 1 0,0-1 0,0 1 0,0-1 0,0 1 0,0-1 0,0 1 0,26 51 1528,45 67-1,-4-9-886,-28-50-500,-25-42-139,21 40 0,-12-20-23,2 7-87,-25-44-37,0 0 0,0 0 0,0-1 0,0 1 0,0 0 0,0-1 0,0 1 0,0 0 0,1 0 0,-1-1 0,0 1 0,1 0 0,-1-1 0,0 1 0,1-1 0,-1 1 0,1 0 0,-1-1 0,1 1 0,-1-1 0,1 1-1,-1-1 1,1 1 0,-1-1 0,1 0 0,0 1 0,-1-1 0,1 0 0,0 1 0,-1-1 0,1 0 0,0 0 0,0 1 0,10-25-46,-3-47 66,-8-311-535,0 380 520,-1 1 1,1-1 0,0 1 0,0 0-1,0-1 1,1 1 0,-1-1 0,0 1-1,0 0 1,1-1 0,-1 1 0,1 0-1,-1-1 1,1 1 0,0 0-1,0-1 1,0 0 0,0 2 2,-1 0 0,1 0-1,-1-1 1,1 1 0,0 0 0,-1 0-1,1 0 1,-1 0 0,1 0 0,0 0 0,-1 0-1,1 0 1,-1 0 0,1 0 0,0 1-1,-1-1 1,1 0 0,-1 0 0,1 0 0,-1 1-1,1-1 1,-1 0 0,1 1 0,-1-1-1,1 0 1,-1 1 0,1 0 0,38 43 262,-28-29-306,4 3 42,-9-10 20,-1-1 1,1-1-1,1 1 0,-1-1 1,14 10-1,-19-15-25,1 0 0,0 0-1,0 0 1,0 0 0,0-1 0,0 1-1,0 0 1,0-1 0,0 0 0,0 1-1,1-1 1,-1 0 0,0 0 0,0 0 0,0 0-1,0-1 1,0 1 0,0-1 0,0 1-1,0-1 1,0 0 0,0 1 0,0-1-1,0 0 1,0 0 0,0-1 0,0 1-1,-1 0 1,1 0 0,1-3 0,3-1-21,-1-1 1,0 0-1,0 0 1,0-1 0,-1 1-1,1-1 1,-2 0-1,1 0 1,-1-1 0,0 1-1,-1-1 1,0 1 0,0-1-1,1-13 1,0-11-50,-1-1 0,-4-45-1,0 11 28,1 61 64,0 0-1,0 0 1,-1 0 0,0 0 0,-4-11 0,-9-1 207,14 17-214,0 1 0,1 0 0,-1 0 0,0 0 0,0-1 1,1 1-1,-1 0 0,0 0 0,0 0 0,1 0 0,-1 0 0,0 1 0,0-1 0,1 0 0,-1 0 0,0 0 1,0 1-1,1-1 0,-1 0 0,0 1 0,1-1 0,-1 0 0,1 1 0,-1-1 0,0 1 0,1-1 0,-1 1 1,1-1-1,-1 2 0,-3 5 110,1 1 0,0-1 1,0 1-1,1 0 0,-2 9 0,2-9-65,-1 3-6,1 1-1,1 0 1,0-1-1,0 1 0,1 0 1,3 18-1,-3-24-74,1 0-1,0 0 1,1 0-1,-1-1 1,1 1-1,0 0 1,1-1 0,-1 0-1,1 1 1,0-1-1,0 0 1,1 0-1,0-1 1,7 8-1,-10-10-88,1-1-1,0 0 1,0 0 0,0 1-1,-1-1 1,1 0-1,0 0 1,0-1-1,1 1 1,-1 0-1,0-1 1,0 1 0,0-1-1,0 0 1,0 0-1,1 0 1,-1 0-1,0 0 1,0 0-1,0 0 1,0-1-1,1 1 1,-1-1 0,0 0-1,2 0 1,0-1-189,-1 0 0,0 0 1,0-1-1,1 1 0,-1-1 1,-1 1-1,1-1 0,0 0 1,-1 0-1,1 0 0,-1 0 1,2-4-1,4-8-590,-2-1-1,1 0 1,-2 0-1,0 0 1,-1 0 0,-1-1-1,2-24 1,-3-123-135,-3 94 2687,1 67 550,7 6-421,105 130 2332,-109-128-4121,1-1 0,0 1 0,0-1 0,0 0 0,1 0 0,-1 0 0,1-1 0,0 1 0,0-1 0,8 3 0,-12-9-114,0 0 1,0 0-1,0-1 1,0 1-1,-1 0 1,1 0-1,-1-1 0,0 1 1,0-6-1,0-17-52,-2-1-1,-1 1 1,0 1 0,-2-1-1,-9-25 1,7-1 269,3 14 77,1-7 271,2 44-401,1 0-1,0 0 0,0 0 0,0-1 0,0 1 1,0 0-1,1 0 0,-1 0 0,0 0 0,0 0 1,1-1-1,-1 1 0,1 0 0,-1 0 0,1 0 1,-1 0-1,1 0 0,0 0 0,-1 1 0,1-1 1,0 0-1,0 0 0,-1 0 0,1 1 0,0-1 0,0 0 1,0 1-1,0-1 0,0 1 0,0-1 0,0 1 1,0-1-1,1 1 0,0-1 0,9 1 121,0 0 0,0 1-1,0 0 1,0 0 0,0 1 0,-1 1-1,1 0 1,10 4 0,93 40-46,-105-45-252,0 1 0,1-1 0,-1-1 0,1 0-1,-1 0 1,16-1 0,-20 0-71,-3 0-592,-2-12-1796,0 10 2218,1-1 0,-1 1-1,0-1 1,0 1-1,-1-1 1,1 1-1,0-1 1,-1 1 0,0 0-1,1-1 1,-1 1-1,0 0 1,0-1 0,0 1-1,0 0 1,-1 0-1,1 0 1,-3-2-1,-12-23-1186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64,'0'-11'269,"0"-24"346,0 35-607,0-1 0,0 0 0,0 0-1,0 1 1,1-1 0,-1 0-1,0 1 1,0-1 0,0 0 0,1 0-1,-1 1 1,0-1 0,1 0-1,-1 1 1,1-1 0,-1 1 0,1-1-1,-1 0 1,1 1 0,-1-1 0,1 1-1,-1-1 1,1 1 0,0 0-1,-1-1 1,1 1 0,0 0 0,-1-1-1,1 1 1,0 0 0,0 0-1,1-1 1,-1-5 518,-1 14-673,0-8 132,0 1 1,0-1-1,0 0 1,0 1-1,0-1 0,0 0 1,0 1-1,0-1 1,0 0-1,0 1 0,1-1 1,-1 0-1,0 1 1,0-1-1,0 0 0,1 0 1,-1 1-1,0-1 1,0 0-1,1 0 0,-1 1 1,0-1-1,0 0 1,1 0-1,-1 0 0,0 0 1,1 1-1,-1-1 1,0 0-1,1 0 0,-1 0 1,0 0-1,1 0 1,-1 0-1,0 0 0,1 0 1,-1 0-1,1 0-2,-1 0 0,0 0 0,1 0-1,-1 0 1,0 0 0,0 0 0,1 0-1,-1 0 1,0 0 0,1 0 0,-1 0-1,0 0 1,0 1 0,1-1 0,-1 0-1,0 0 1,0 0 0,1 0 0,-1 1 0,0-1-1,0 0 1,0 0 0,1 0 0,-1 1-1,0-1 1,0 0 0,0 0 0,0 1-1,1-1 1,-1 0 0,0 0 0,0 1-1,0-1 1,0 0 0,0 0 0,0 1 0,0 0-357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20 160,'0'0'259,"-16"-9"1459,15 8-1429,-1 0-1,1 0 1,-1 0-1,1 0 1,-1 0 0,1 0-1,-1 1 1,0-1 0,1 0-1,-1 1 1,0 0-1,0-1 1,1 1 0,-1 0-1,0 0 1,0 0 0,0 0-1,1 0 1,-1 0-1,0 0 1,0 1 0,1-1-1,-1 0 1,0 1 0,0 0-1,-2 1 1,-37 70 4788,38-66-4690,-1 0 0,1 0 1,1 0-1,-1 0 0,1 0 1,0 0-1,0 1 0,1-1 1,-1 12-1,2 64 2234,1-37-1600,-1-22-520,2 0 0,0-1 0,8 35 0,-8-47-399,1-1-1,0 1 0,0-1 1,1 0-1,0 0 0,1 0 1,0-1-1,0 0 0,1 0 1,14 15-1,-17-21-97,0 1-1,0-1 1,0 0 0,1 0 0,-1-1-1,1 1 1,-1-1 0,1 0-1,0 0 1,-1 0 0,1 0 0,0 0-1,0-1 1,0 0 0,-1 0-1,1 0 1,0 0 0,0-1-1,0 1 1,0-1 0,-1 0 0,1 0-1,0 0 1,-1-1 0,1 1-1,3-3 1,6-3-183,0 0-1,-1 0 1,0-2-1,0 1 1,15-17 0,21-17-1770,-13 12-1614,-12 8-3598,8-15-2803,-24 31 8000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75 116 976,'-6'-91'2813,"1"66"-82,3 67 351,3-9-307,11 65 1,34 96 519,-44-183-3185,35 111 589,62 142 0,14-17-2978,-111-243 1976,22 52-1945,-17-18-4512,-14-38 3450,-19-11 1544,-54-34-552,52 28 2586,-1 0 0,-1 3 0,-46-17 0,50 23 1978,0-1 0,-45-22 1,70 31-2171,1-1 0,-1 1 1,1-1-1,-1 1 1,1-1-1,0 1 0,-1-1 1,1 1-1,0-1 1,0 0-1,-1 1 0,1-1 1,0 1-1,0-1 1,0 0-1,0 1 0,0-1 1,0 0-1,0 1 1,0-1-1,0 0 0,0 1 1,0-1-1,0 0 1,0 1-1,0-1 0,1 0 1,-1 1-1,0-1 1,0 1-1,1-1 0,-1 1 1,0-1-1,1 1 1,-1-1-1,1 1 0,-1-1 1,1 0-1,13-14-81,-5 9 26,0 0-1,0 1 0,1 0 1,-1 0-1,1 1 0,0 0 1,14-2-1,6-4-177,54-27-1028,-61 25 168,2 1 1,43-13 0,-34 16-282,0 2 0,38-3 0,-56 8 912,0 0 0,0 1-1,0 1 1,0 1 0,0 0-1,27 8 1,-40-8 409,1-1 1,-1 1-1,1 0 0,-1 0 0,0 1 0,0-1 1,0 1-1,0-1 0,0 1 0,0 0 1,-1 0-1,0 0 0,1 1 0,-1-1 0,0 0 1,-1 1-1,1 0 0,-1-1 0,1 1 1,0 4-1,3 11 714,-2 1 0,4 37 1,-4-25 407,-2-24-793,0 0 0,0-1 0,1 1 1,0-1-1,0 1 0,1-1 1,0 0-1,1 0 0,5 9 0,-8-14-254,1 0 0,0 0-1,0 0 1,0 0 0,0 0 0,0 0-1,1-1 1,-1 1 0,0-1-1,1 0 1,-1 1 0,1-1-1,-1 0 1,1-1 0,0 1-1,-1 0 1,1-1 0,0 1 0,0-1-1,-1 0 1,1 0 0,0 0-1,0 0 1,-1-1 0,1 1-1,0-1 1,-1 1 0,1-1-1,4-2 1,5-2 14,-1-1-1,1 0 0,-2 0 1,1-1-1,-1-1 1,0 0-1,17-17 1,-9 7-82,-2-1-1,0 0 1,14-24 0,-24 30-21,0-1 0,-1 1 0,0-1-1,4-21 1,-2 10-23,-5 20 23,-1 1 0,0-1 1,0 0-1,-1 0 0,1 0 0,-1 0 1,0 0-1,-1 0 0,-1-9 1,2 13 19,0 0-1,-1 0 1,1 0 0,0 0 0,-1 0 0,1 0 0,-1 0 0,1 0 0,-1 0-1,0 0 1,1 0 0,-1 0 0,0 0 0,0 0 0,0 1 0,1-1 0,-1 0 0,0 1-1,0-1 1,0 0 0,0 1 0,0-1 0,0 1 0,0 0 0,0-1 0,0 1-1,-1 0 1,1 0 0,0-1 0,0 1 0,0 0 0,0 0 0,0 0 0,0 1-1,-1-1 1,1 0 0,0 0 0,0 0 0,0 1 0,0-1 0,0 1 0,0-1 0,0 1-1,-1 0 1,-11 6 388,0 0-1,1 0 0,0 1 1,1 1-1,-1 0 1,2 1-1,-1 0 0,1 0 1,1 1-1,0 0 1,-13 24-1,13-21-245,1 0-1,1 1 1,1-1-1,0 2 1,1-1-1,0 1 1,1 0-1,1 0 1,1 0-1,-1 20 1,3-25-120,-1 9 62,2 0 0,4 28 0,-4-43-81,0 1 0,1 0 0,0-1 0,0 1 0,0-1 0,1 0 0,-1 0 0,1 0 0,0 0 0,1 0 0,-1-1 0,7 7-1,-1-4 94,1 1 0,0-2 0,1 1 0,-1-1-1,1-1 1,1 0 0,-1-1 0,0 0 0,1 0 0,0-1-1,0-1 1,0 0 0,0-1 0,0 0 0,0 0-1,1-2 1,-1 1 0,0-2 0,0 0 0,0 0-1,0-1 1,13-5 0,-16 4-113,0-1 0,0 0-1,0-1 1,-1 0 0,15-13 0,1 0-198,11-13-1577,-19 5-3666,-16 27 5275,0-1 0,0 1 0,0 0 0,0-1 0,1 1 1,-1-1-1,-1 1 0,1-1 0,0 1 0,0 0 0,0-1 1,0 1-1,0-1 0,0 1 0,0 0 0,-1-1 0,1 1 0,0-1 1,0 1-1,0 0 0,-1-1 0,1 1 0,0 0 0,-1-1 0,1 1 1,0 0-1,-1 0 0,1-1 0,0 1 0,-1 0 0,1 0 0,0 0 1,-1-1-1,1 1 0,-1 0 0,1 0 0,-1 0 0,1 0 0,0 0 1,-1 0-1,1 0 0,-1 0 0,1 0 0,-1 0 0,1 0 1,0 0-1,-1 0 0,1 0 0,-1 0 0,1 0 0,0 1 0,-1-1 1,1 0-1,-1 1 0,-1-1-170,-21 0-3424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45 624,'0'-9'737,"-1"-14"163,1 22-812,0 0-1,0 1 1,-1-1-1,1 1 1,0-1-1,0 1 1,-1-1-1,1 0 1,0 1-1,-1-1 1,1 1-1,0 0 1,-1-1-1,1 1 1,-1-1-1,1 1 1,-1-1-1,1 1 1,-1 0-1,1 0 1,-1-1-1,1 1 1,-1 0-1,1 0 1,-1-1-1,-5 1 4659,15 10-2625,48 68 692,-27-39-2409,41 70-1,-65-99-615,1-1 1,-1 1 0,2-1-1,-1-1 1,1 1-1,0-1 1,15 10-1,-23-18-8,0 0-1,0 1 0,1-1 0,-1 0 0,0 1 0,1-1 0,-1 0 0,0 0 0,0 0 0,1 1 0,-1-1 0,0 0 0,1 0 0,-1 0 1,1 0-1,-1 0 0,0 0 0,1 1 0,-1-1 0,0 0 0,1 0 0,-1 0 0,1 0 0,-1 0 0,0-1 0,1 1 0,-1 0 0,1 0 1,-1 0-1,0 0 0,1 0 0,-1 0 0,0-1 0,1 1 0,-1 0 0,0 0 0,1 0 0,-1-1 0,1 0 0,3-18-2172,-8-22 1589,-9 20 195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1 240,'0'0'1166,"18"11"-104,75 78-206,-92-88-882,-1 0 0,1 0 0,0 0-1,0 0 1,-1 0 0,1 0 0,0 0 0,0-1 0,0 1-1,0 0 1,0 0 0,0-1 0,0 1 0,0 0 0,1-1-1,-1 1 1,0-1 0,0 0 0,0 1 0,1-1-1,-1 0 1,0 0 0,0 0 0,2 0 0,-2-1-72,0-1-1,0 0 1,0 0 0,0 1 0,0-1 0,-1 0 0,1 0-1,-1 0 1,0 0 0,1 0 0,-1 0 0,0 0 0,0 0-1,0 0 1,-1-3 0,1-13-393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1 530 288,'0'0'520,"5"-18"1057,-2 6-1310,5-23-26,-2 1-1,-1-1 1,0-40 0,-5 19-254,0 47 161,0 39 253,-1 29 444,2 59 397,0-105-1133,1 1 0,0-1 0,1-1 0,0 1 0,1 0 0,11 22 0,-12-30-91,0 1 1,1-1-1,-1 0 1,1 0 0,0 0-1,1-1 1,-1 1 0,1-1-1,6 5 1,-10-8-35,1 0-1,-1 0 1,1-1 0,-1 1 0,1 0-1,-1-1 1,1 1 0,-1-1 0,1 1-1,-1-1 1,1 0 0,0 1 0,-1-1-1,1 0 1,0 0 0,-1 0-1,1-1 1,0 1 0,-1 0 0,1 0-1,-1-1 1,1 1 0,-1-1 0,1 0-1,-1 1 1,1-1 0,-1 0 0,1 0-1,-1 0 1,0 0 0,1 0-1,-1 0 1,0 0 0,0 0 0,0-1-1,0 1 1,0 0 0,0-1 0,1-2-1,4-7-366,0-1 0,-1 0 0,0-1 0,-1 1 1,0-1-1,-1 0 0,0 0 0,0-17 0,0-113-1109,-4 85 1343,1 46 157,1 8 36,-1 1-1,0-1 0,0 1 1,0-1-1,0 1 1,0-1-1,-1 1 1,0-1-1,1 1 1,-1-1-1,-1 1 0,1 0 1,0-1-1,-1 1 1,0 0-1,-2-3 1,12 17 4386,-1 0-4146,-1-1-1,2 0 1,11 12 0,-11-14-185,-1 0 0,0 1 1,-1 0-1,9 16 0,20 26 13,-31-47-182,1 0 0,0-1 0,0 1-1,0-1 1,0 0 0,6 3 0,-11-6 27,1 1 1,0-1-1,-1 1 1,1-1-1,0 1 0,0-1 1,0 0-1,-1 1 1,1-1-1,0 0 0,0 0 1,0 0-1,0 0 1,0 1-1,-1-1 1,1 0-1,0-1 0,0 1 1,0 0-1,0 0 1,0 0-1,0 0 0,-1-1 1,1 1-1,0 0 1,0-1-1,0 1 1,-1-1-1,1 1 0,0-1 1,0 1-1,-1-1 1,1 1-1,-1-1 0,1 0 1,0 1-1,-1-1 1,1 0-1,-1 1 1,1-1-1,-1 0 0,0 0 1,1 0-1,-1 1 1,0-1-1,0 0 0,1 0 1,-1 0-1,0 0 1,0 0-1,0 0 1,0 1-1,0-1 0,0 0 1,-1-1-1,2-37-684,0 25 641,0 1 1,-1-1-1,-1 0 1,0 0-1,-1 0 1,0 1-1,-1-1 1,-7-19-1,2 14 145,1 0 0,1 0 0,0-1-1,2 0 1,-5-36 0,9 3 376,0 50-217,3 4-157,0 0 1,0 0-1,-1 1 0,1-1 0,0 1 0,-1-1 0,0 1 0,1 0 1,-1 0-1,0 0 0,0 0 0,3 3 0,7 7 33,5 3-101,-1 1 0,0 0 1,-1 1-1,-1 0 0,19 31 1,-16-31-449,-17-16 403,1-1 0,-1 0 0,1 0 1,-1 0-1,1 1 0,-1-1 0,1 0 1,0 0-1,-1 0 0,1 0 0,-1 0 1,1 0-1,-1 0 0,1 0 0,-1 0 0,1 0 1,-1-1-1,1 1 0,-1 0 0,1 0 1,-1 0-1,1-1 0,-1 1 0,2-1 1,-1 0-114,0-1 1,1 0 0,-1 1-1,0-1 1,0 0 0,0 0 0,0 0-1,0 0 1,-1 0 0,1 0 0,-1 0-1,1 0 1,-1 0 0,0 0-1,0-1 1,0 1 0,0-2 0,0-12-965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5 544,'0'0'32,"0"0"-1,0-1 0,-1 1 1,1 0-1,0-1 0,0 1 1,-1 0-1,1 0 0,0-1 1,-1 1-1,1 0 0,-1 0 1,1 0-1,0 0 0,-1-1 1,1 1-1,0 0 1,-1 0-1,1 0 0,-1 0 1,1 0-1,-1 0 0,1 0 1,0 0-1,-1 0 0,1 0 1,-1 0-1,1 0 0,0 0 1,-1 1-1,1-1 0,-1 0 1,1 0-1,0 0 0,-1 0 1,1 1-1,0-1 0,-1 0 1,1 0-1,0 1 1,0-1-1,-1 0 0,1 1 1,-1 0-1,3 23 740,21 32 147,4-13-559,3-2 0,1-2 0,43 43 0,-28-32-351,105 98-1542,-118-115 45,-25-30 721</inkml:trace>
  <inkml:trace contextRef="#ctx0" brushRef="#br0" timeOffset="1">168 444 640,'-17'-10'897,"11"-7"-561,6 7-48,0 3-32,0-3-32,0-10-144,6 13-32,11-13-64,-1 3-176,1-4-208,-7 5-64,9-1-16,8-3-33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80,'55'0'1521,"-54"-44"-147,0 22-1020,-2-35 283,1 55-591,0 0 0,0 0 0,0 0 0,0 1 0,-1-1 0,1 0 0,-1 0 0,0 0 0,1 1 0,-1-1 0,0 0 0,0 1 0,0-1 0,0 1 0,0-1 0,0 1 0,-1-1 0,1 1 0,0 0 0,-1-1 0,-2-1 0,1 2 789,2 20 256,-4 28-128,2 1-1,7 94 0,-3-127-925,1-1 0,1 0-1,0 1 1,1-1 0,10 22 0,-12-30-48,1 1 0,1-1 1,-1 0-1,1 0 1,0 0-1,0 0 0,1 0 1,0-1-1,0 0 1,0 0-1,0-1 0,1 1 1,7 4-1,-11-9-23,1 1 1,-1 0-1,0-1 0,1 0 0,-1 1 0,0-1 1,1 0-1,-1 0 0,0 0 0,1 0 1,-1-1-1,0 1 0,1-1 0,-1 1 0,0-1 1,0 0-1,0 0 0,0 0 0,1 0 1,-1 0-1,0 0 0,-1-1 0,1 1 0,0-1 1,0 1-1,-1-1 0,1 0 0,2-2 0,1-2-164,0 0 0,-1 0 0,1-1 0,-1 1 0,-1-1 0,1 0 0,3-9 0,-1-3-327,-1 0-1,0 0 1,-1 0-1,-1-1 0,1-29 1,-4-43-2226,0 82 2124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25 186 416,'0'-9'279,"1"8"-205,-1 1 0,0-1 1,0 1-1,1-1 0,-1 0 0,0 1 0,0-1 0,0 1 0,0-1 0,0 0 0,0 1 0,0-1 0,0 0 0,0 1 1,0-1-1,0 1 0,-1-1 0,1 0 0,0 1 0,0-1 0,0 1 0,-1-1 0,1 1 0,0-1 0,-1 1 0,1-1 0,-1 1 1,1-1-1,0 1 0,-1-1 0,1 1 0,-1-1 0,1 1 0,-1 0 0,0-1 0,1 1 0,-1 0 0,1 0 0,-1 0 1,1-1-1,-1 1 0,0 0 0,1 0 0,-1 0 0,1 0 0,-1 0 0,0 0 0,1 0 0,-2 0 0,0 13 1706,-3 21-135,3 0-1,2 55 1,1-28-296,-1-52-1166,1 1 1,0-1-1,1 1 1,0-1-1,0 0 1,1 0 0,0 0-1,1 0 1,6 12-1,-8-17-185,0-1-1,0 0 1,0 0-1,0 0 0,0 0 1,1 0-1,-1 0 1,1-1-1,0 1 0,0-1 1,0 0-1,0 0 1,0 0-1,0 0 1,1-1-1,-1 1 0,1-1 1,-1 0-1,1 0 1,-1 0-1,1 0 1,0 0-1,-1-1 0,1 0 1,0 0-1,-1 0 1,6-1-1,-6 0-157,1 0 1,0-1-1,-1 0 0,1 0 1,-1 0-1,1 0 0,-1-1 1,0 1-1,0-1 0,0 0 1,0 0-1,-1 0 0,1 0 0,-1 0 1,1 0-1,-1-1 0,2-5 1,1 0-337,-1 0 0,0 0 1,-1 0-1,0 0 0,0-1 1,1-10-1,0-46-2089,-5-88 0,-1 55 5567,4 98-2788,0 1-1,0-1 0,0 1 0,0 0 0,0 0 1,0 0-1,0 0 0,0 0 0,0 0 1,0 1-1,0-1 0,0 1 0,2 0 1,12 12-50,0 1 1,-1 1 0,18 23-1,-15-24-183,-17-14-27,0 0-1,0 1 1,0-1 0,0 1-1,0 0 1,0-1 0,0 1-1,-1 0 1,1-1 0,0 1-1,0 0 1,-1 0 0,1 0-1,0-1 1,-1 1 0,1 0-1,-1 0 1,1 0 0,-1 0-1,1 0 1,-1 0 0,0 0-1,0 0 1,1 1 0,-1-1-1,0 0 1,0 1 0,-31-3-1842,27-3 1820,1 1 0,0-1-1,1 0 1,-1 0 0,1 0 0,-1 0-1,1-1 1,1 1 0,-1-1 0,0 1-1,0-6 1,-1 1-13,1-1 71,0 0 1,1 1 0,0-1 0,1 0 0,0 1 0,2-13-1,-1-5 34,-1 25 4,0 1-1,0-1 1,0 1-1,0-1 1,1 1-1,-1-1 1,0 1-1,1 0 1,-1-1-1,1 1 1,-1-1-1,1 1 1,0 0-1,0 0 1,-1-1-1,1 1 1,0 0-1,0 0 0,0 0 1,0 0-1,1 0 1,-1 0-1,0 0 1,0 0-1,0 1 1,1-1-1,-1 0 1,2 0-1,38-4 409,-39 5-407,0 1 1,0-1-1,-1 1 1,1-1-1,0 1 1,-1 0-1,1 0 0,0 0 1,-1 0-1,1 0 1,-1 0-1,0 0 1,1 1-1,1 1 1,12 9 2,5 2-32,9 4-706,-27-18 647,-1 1 1,0-1-1,0 0 1,0 0-1,0 0 1,1 0-1,-1 0 1,0 0-1,0 0 1,0-1-1,1 1 1,-1 0-1,0-1 1,0 1-1,0-1 0,0 1 1,0-1-1,0 1 1,0-1-1,0 0 1,0 1-1,0-1 1,0 0-1,0 0 1,0 0-1,-1 0 1,2-1-1,7-8-679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1 166 640,'0'0'529,"0"27"922,0-23-1410,0 0 1,0 1 0,1-1-1,-1 0 1,1 0 0,0 0-1,0 0 1,1 1 0,-1-2-1,1 1 1,0 0-1,0 0 1,0 0 0,1-1-1,-1 1 1,1-1 0,0 0-1,0 0 1,0 0 0,0 0-1,1 0 1,-1-1-1,1 1 1,-1-1 0,1 0-1,0 0 1,0-1 0,0 1-1,0-1 1,0 0-1,0 0 1,0 0 0,1 0-1,-1-1 1,0 1 0,0-1-1,8-1 1,-10-27-1445,-1 6 993,0 16 340,-1 0 0,1 0 0,-1-1 0,-1 1 1,1 0-1,-1 0 0,-3-12 0,1 8 158,0-1 0,0 1 0,1-1 0,0 0 0,1 0 0,1 1 0,0-20 0,0 17 521,0 12-102,2 1-440,0 0 1,1 0-1,-1 0 1,0 0-1,0 1 1,0-1-1,0 1 1,0 0-1,0 0 1,0 0-1,-1-1 1,1 2-1,0-1 1,0 0-1,-1 0 1,1 1-1,-1-1 1,1 0-1,1 3 1,6 3 105,-3-5-197,0 1 0,0-1 0,1-1 0,-1 1 0,1-1 0,-1 0 0,1 0 0,-1-1 0,1 0 0,-1 0 0,12-2 0,-14 1-100,-1 0 0,0 0 1,1 0-1,-1 0 1,0 0-1,0-1 1,0 1-1,0-1 1,0 0-1,0 0 1,0 0-1,-1 0 1,1-1-1,-1 1 1,1-1-1,-1 1 1,0-1-1,0 0 1,0 0-1,-1 0 1,1 0-1,1-5 1,3-15-712,8-3-358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62 331 400,'-3'0'89,"1"1"0,-1-1-1,1 1 1,-1 0 0,1-1-1,-1 1 1,1 0 0,-1 0-1,1 1 1,0-1 0,-1 1-1,1-1 1,0 1 0,0-1-1,0 1 1,0 0 0,0 0-1,1 0 1,-1 0 0,1 1-1,-1-1 1,1 0 0,0 0-1,0 1 1,0-1 0,0 1-1,0-1 1,0 1 0,0 3-1,-1 2 143,1-1 0,0 1 0,0-1 0,0 1 0,1 0 0,0 0 0,1-1 0,0 1 0,2 8 0,-2-13-182,0 1 0,0-1 0,1 1 0,0-1 0,0 0 0,0 1 0,0-1-1,0 0 1,1 0 0,-1-1 0,1 1 0,0 0 0,0-1 0,0 0-1,0 0 1,0 0 0,0 0 0,0 0 0,1 0 0,-1-1 0,1 0 0,4 2-1,0-1-62,0-1-1,0 1 1,1-1-1,-1-1 0,0 0 1,0 0-1,0 0 1,14-3-1,-19 2-15,0 0 1,0-1-1,0 1 0,0-1 1,0 1-1,0-1 1,-1 0-1,1 0 0,0 0 1,-1-1-1,0 1 1,1 0-1,1-4 0,25-38-393,-23 34 295,0-1-33,0-1-1,-1 0 1,0 0 0,-1 0-1,0-1 1,-1 0-1,-1 1 1,2-17 0,-2-14-387,-2-48 1,-1 34 629,-1 56 7,1 1-1,-1-1 1,1 1-1,-1-1 1,1 1-1,-1 0 1,1 0 0,-1-1-1,1 1 1,-1 0-1,1 0 1,-1 0-1,1 1 1,-1-1 0,0 0-1,1 1 1,-1-1-1,1 0 1,-3 2-1,2 5 232,-1 0-1,1 1 1,1-1-1,0 0 0,0 1 1,0-1-1,1 1 1,0-1-1,0 1 0,3 13 1,-2 11 459,-1-29-763,0 0 1,0 1-1,0-1 0,0 0 0,1 1 0,0-1 1,-1 0-1,1 0 0,0 1 0,0-1 0,1 0 1,-1 0-1,1 0 0,0 0 0,-1-1 0,1 1 1,0 0-1,1-1 0,-1 1 0,0-1 0,1 0 1,-1 0-1,1 0 0,0 0 0,0 0 1,0-1-1,0 1 0,0-1 0,0 0 0,0 1 1,0-1-1,0-1 0,1 1 0,-1 0 0,0-1 1,1 0-1,-1 0 0,0 0 0,6-1 0,-4 1-92,0 0-1,-1 0 0,1 0 1,0-1-1,-1 0 0,1 0 1,-1 0-1,1-1 0,-1 1 0,1-1 1,-1 0-1,0-1 0,0 1 1,0-1-1,5-4 0,-3 1-160,0-1 1,0 0-1,-1 0 0,0 0 0,-1-1 1,0 1-1,4-10 0,-7 15 162,12-24-718,-1 0 0,-2-1-1,0 0 1,-2 0 0,9-49 0,-16 39 96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1 848,'-25'0'379,"-44"2"1207,65-1-1443,0 0-1,-1 0 1,1 0-1,0 0 1,0 1 0,0 0-1,0-1 1,0 1-1,0 1 1,0-1-1,1 1 1,-7 5-1,9-7-60,1 0 0,-1 0 0,1 0 0,-1 1 0,1-1 0,-1 0 0,1 0 0,0 0 1,-1 1-1,1-1 0,0 0 0,0 0 0,0 1 0,0-1 0,0 0 0,0 0 0,0 1 0,1-1 0,-1 0 0,0 0 0,1 1 0,-1-1 0,1 0 0,-1 0 0,1 0 0,0 0 0,1 2 0,-1 0 13,1 0-1,0 0 1,0 0 0,1-1-1,-1 1 1,0-1-1,1 1 1,4 2-1,262 114-1026,-135-65-1588,-85-40 663,-29-11 801,-4-2-377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0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0 352,'6'44'6000,"8"5"-4660,-8-31-1916,-1 1 1,0-1-1,-1 1 0,2 36 0,-6-55 566,0 1-1,0 0 1,0 0 0,0 0-1,0-1 1,0 1 0,0 0 0,-1 0-1,1 0 1,0-1 0,0 1-1,-1 0 1,1 0 0,0-1-1,-1 1 1,1 0 0,-1-1 0,1 1-1,-1 0 1,1-1 0,-1 1-1,1-1 1,-1 1 0,0-1 0,1 1-1,-1-1 1,0 1 0,0-1-1,1 1 1,-1-1 0,0 0 0,0 0-1,1 1 1,-1-1 0,0 0-1,0 0 1,0 0 0,1 0-1,-1 0 1,0 0 0,0 0 0,0 0-1,1 0 1,-1 0 0,0-1-1,0 1 1,0 0 0,1-1 0,-1 1-1,0 0 1,0-1 0,1 1-1,-2-1 1,-47-27-336,49 27 346,-8-6 23,0 0-1,1 0 0,-1-1 1,2-1-1,-1 1 1,1-1-1,1 0 1,0 0-1,0-1 1,1 1-1,0-1 0,0 0 1,1 0-1,1-1 1,-1 1-1,0-18 1,3 27-1,0 0 0,-1 0 1,1 0-1,0 0 1,0-1-1,1 1 1,-1 0-1,0 0 1,0 0-1,1 0 0,-1-1 1,0 1-1,1 0 1,-1 0-1,1 0 1,-1 0-1,1 0 0,0 0 1,0 0-1,-1 0 1,1 0-1,0 1 1,0-1-1,0 0 0,0 0 1,0 1-1,0-1 1,0 0-1,1 0 1,1 1 38,0-1 1,1 1-1,-1 0 1,0 0-1,0 0 1,0 0-1,1 1 1,-1-1-1,0 1 1,4 1 0,0 1 11,1 0 1,-1 1 0,0 0-1,1 0 1,-2 0 0,1 1-1,-1 0 1,10 10 0,-9-8-13,1-1 0,0 1 0,0-1 0,10 5 0,-9-8-263,-1 0 1,1 0-1,0-1 0,0 0 1,0 0-1,0-1 1,1-1-1,-1 1 0,15-2 1,1 0-179,-23 1 292,0 0 1,0 0-1,-1-1 0,1 1 0,0-1 1,0 1-1,-1-1 0,1 0 0,0 1 0,-1-1 1,1 0-1,-1 0 0,1 0 0,-1 0 1,0-1-1,1 1 0,-1 0 0,0 0 0,0-1 1,0 1-1,0-1 0,0 1 0,0-1 0,0 0 1,0 1-1,-1-1 0,1 0 0,0 1 1,-1-1-1,1-2 0,5-14-1390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1 135 256,'6'-8'202,"-2"4"-84,-1 0 1,0 1 0,0-1 0,0-1-1,0 1 1,-1 0 0,1-1 0,-1 1 0,0-1-1,-1 0 1,1 0 0,-1 0 0,0 1 0,0-1-1,0 0 1,-1-1 0,0-5 0,1 1 342,-1 9-286,0 0-1,1 0 0,-1 1 1,0-1-1,0 0 0,0 0 1,1 0-1,-1 0 0,0 1 1,0-1-1,0 0 0,0 0 1,0 0-1,-1 0 1,1 1-1,0-1 0,0 0 1,0 0-1,-1 0 0,1 1 1,0-1-1,-1 0 0,1 0 1,-1 1-1,1-1 0,-1 0 1,1 1-1,-1-1 0,1 1 1,-1-1-1,0 0 0,1 1 1,-1-1-1,0 1 0,0 0 1,1-1-1,-1 1 0,0 0 1,0-1-1,1 1 0,-1 0 1,0 0-1,0 0 0,0-1 1,-1 1-1,5 19 875,7 7-34,-1 0 0,-1 1 0,-1 0 0,-2 1 1,4 37-1,-3 146 1821,-5-100-2004,4 47-69,49 290 0,-2-216-681,-38-182-89,3-1 0,34 73 0,-44-107-25,0 2 0,-1-1 0,-1 0 0,0 1 0,-2 0 0,4 33 0,-4 51-4402,-5-120-5247,3-13 5878,0 9 1968,-1-5 117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1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0 513 464,'8'-8'6408,"2"9"-6327,-3 3 306,-1 1 0,1 0 1,0 0-1,-1 0 1,8 9-1,8 8 378,8 3-17,38 42-1,-14-12-567,2 17-921,-55-71 534,-1-1 1,1 1 0,0 0 0,0 0-1,-1 0 1,1 0 0,-1 0 0,1 0-1,-1 0 1,1 0 0,-1 0 0,0 0-1,1 0 1,-1 0 0,0 0-1,0 1 1,0-1 0,0 0 0,0 0-1,0 1 1,0 2 66,0-2-1012,0-11-1690,0-19 2088,2 18 652,-2 0 1,0 0-1,0 0 0,0 0 0,-2 0 0,1 0 1,-1 0-1,0 0 0,-1 0 0,-1 1 1,1-1-1,-1 1 0,-1 0 0,-6-10 0,-5-1 208,-1 2 0,-1 0-1,0 1 1,-2 1-1,1 0 1,-42-23-1,46 29 348,14 9-406,0 0 0,-1 0 0,1 0 0,0 0-1,0 0 1,-1 1 0,1-1 0,-1 0 0,1 1-1,-1-1 1,1 1 0,-1 0 0,1-1 0,-1 1-1,1 0 1,-4 0 0,4-1 41,0 1 0,-1-1 1,1 0-1,0 0 0,0 1 0,0-1 0,0 0 0,0 0 1,0 0-1,0 0 0,0-1 0,0 1 0,0 0 0,0 0 0,1-1 1,-1 1-1,1 0 0,-1-1 0,1 1 0,-1 0 0,1-1 1,0 1-1,0-1 0,-1 1 0,1 0 0,0-1 0,0 1 1,1-1-1,-1-2 0,3-50 1829,0 45-1691,0 0 1,1 0-1,0 0 1,1 1-1,0 0 0,1 0 1,-1 0-1,1 1 1,1-1-1,-1 1 0,1 1 1,1-1-1,9-6 1,-13 11-123,0 0 1,0 0 0,-1 0-1,1 1 1,0-1 0,1 1 0,-1 0-1,0 1 1,0-1 0,0 0 0,1 1-1,-1 0 1,0 0 0,0 1 0,0-1-1,1 1 1,-1 0 0,0 0-1,0 0 1,0 0 0,0 1 0,0 0-1,0-1 1,-1 2 0,1-1 0,-1 0-1,1 1 1,-1-1 0,0 1 0,0 0-1,0 0 1,0 0 0,0 1-1,-1-1 1,0 1 0,1-1 0,-1 1-1,2 5 1,1 11 217,0 1 0,-2 0 0,0 0 0,-1 0 0,-1 1 0,-3 35 0,1-36-139,0 1 0,1-1 0,2 1 0,0-1 0,1 0 0,9 30 0,-12-48-176,0-1 1,1 0-1,0 0 1,0 0-1,-1 1 1,1-1-1,1 0 0,-1 0 1,0 0-1,0 0 1,1-1-1,-1 1 1,1 0-1,-1-1 0,1 1 1,0 0-1,0-1 1,0 0-1,0 1 0,0-1 1,0 0-1,0 0 1,0 0-1,0-1 1,0 1-1,0 0 0,1-1 1,-1 1-1,0-1 1,3 0-1,-1-1-8,-1 0 0,1 0 0,-1 0 1,1 0-1,-1-1 0,0 0 0,0 1 0,0-1 0,0 0 0,0-1 0,0 1 1,-1 0-1,1-1 0,-1 0 0,1 1 0,-1-1 0,0 0 0,3-6 0,17-31-34,26-69 0,-1 4-31,24-61-134,-68 157 33,0-2 0,-1 1 0,0 0 0,0 0 0,-1-1 0,-1 1 0,0-1 0,0 1 0,-3-16 0,1-11-553,2 37 723,0-1 1,0 1-1,-1-1 1,1 1-1,0-1 0,-1 1 1,1-1-1,-1 1 1,1 0-1,0-1 0,-1 1 1,1-1-1,-1 1 1,1 0-1,-1 0 0,1-1 1,-1 1-1,1 0 1,-1 0-1,0 0 0,1-1 1,-1 1-1,1 0 1,-1 0-1,1 0 0,-1 0 1,0 0-1,1 0 1,-1 0-1,1 0 0,-1 0 1,1 0-1,-1 1 1,0-1-1,1 0 0,-1 0 1,1 1-1,-1-1 1,0 1-1,-1 1 27,1 1 0,-1 0 0,1-1 0,-1 1 0,1 0 0,0 0 0,0 0 0,0 0 0,1 0 0,-1 0 0,1 0 0,-1 6 0,2 46 360,-1-32-162,0-19-200,0 1 0,0-1 0,0 1 0,1-1 0,-1 1 0,1-1 0,0 0 0,0 1 0,1-1 0,-1 0 0,1 1 0,0-1 0,0 0 0,0 0 0,1-1 0,-1 1 0,1 0 0,0-1 0,0 0 0,0 0 0,1 1 0,-1-2 0,1 1 0,0 0 0,-1-1 0,1 0 0,0 0 0,0 0 0,1 0 0,-1-1 0,0 1 0,1-1 0,-1 0 0,1 0 0,-1-1 0,1 1 0,-1-1 0,1 0 0,-1-1 0,1 1 0,-1-1 0,6-1 0,-6 1-163,0-1 0,0-1 0,0 1 1,-1 0-1,1-1 0,-1 0 1,1 0-1,-1 0 0,0 0 0,0 0 1,-1-1-1,6-6 0,22-49-3401,-23 36 1451,-1 0 1,3-29 0,8-30-1697,-14 55 2788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1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97 230 464,'0'-1'101,"-1"-1"-1,0 0 1,0 1 0,0-1-1,0 1 1,0 0-1,0-1 1,0 1-1,0 0 1,0-1 0,-1 1-1,1 0 1,-1 0-1,1 0 1,0 0-1,-1 0 1,0 1 0,1-1-1,-1 0 1,1 1-1,-1-1 1,0 1 0,0-1-1,1 1 1,-1 0-1,0 0 1,0 0-1,1 0 1,-1 0 0,0 0-1,0 0 1,1 1-1,-1-1 1,0 0-1,1 1 1,-1 0 0,0-1-1,1 1 1,-1 0-1,1 0 1,-1 0 0,1 0-1,-1 0 1,1 0-1,0 0 1,0 1-1,0-1 1,-1 0 0,1 1-1,0-1 1,0 1-1,1-1 1,-1 1 0,0-1-1,0 1 1,1 0-1,-1-1 1,1 1-1,-1 3 1,-8 24 978,8-25-986,-1 0 0,1 1 0,0-1 0,0 1 0,0-1-1,0 0 1,1 9 0,-1-12-85,1 1 0,0-1-1,0 1 1,0-1 0,0 1 0,0 0-1,0-1 1,1 1 0,-1-1 0,0 1-1,1-1 1,-1 1 0,1-1 0,-1 0-1,1 1 1,0-1 0,0 0 0,0 1-1,0-1 1,0 0 0,0 0 0,1 2-1,1-2-19,0 0-1,0-1 0,0 1 1,0 0-1,0-1 0,0 0 1,0 0-1,0 0 1,6-1-1,15 0-92,104 1-34,-127 1 151,0-1 0,0 0 1,0 1-1,0-1 0,0 1 0,0-1 0,-1 1 0,1-1 0,0 1 1,0 0-1,0-1 0,-1 1 0,1 0 0,0 0 0,-1-1 1,1 1-1,-1 0 0,1 0 0,-1 0 0,1 0 0,-1 0 1,1 0-1,-1 0 0,0 0 0,0 0 0,1 0 0,-1 0 1,0 0-1,0 0 0,0 0 0,0 1 0,0 38 364,0-33-303,-1 8-15,0 0 1,-1-1 0,0 1 0,-1 0-1,-1-1 1,0 0 0,-1 0-1,-9 17 1,14-29-127,-1-1 29,1 0-1,0 0 1,-1 0-1,1 0 1,-1 0-1,1-1 0,-1 1 1,1 0-1,-1 0 1,1 0-1,-1 0 1,0-1-1,0 1 1,1 0-1,-1-1 0,0 1 1,0 0-1,0-1 1,0 1-1,0-1 1,0 1-1,0-1 1,0 0-1,-1 1 1,1-2-25,1 1 0,-1 0 0,0-1 0,0 1 1,1-1-1,-1 1 0,0-1 0,1 1 0,-1-1 1,1 0-1,-1 1 0,1-1 0,-1 0 1,1 1-1,-1-1 0,1 0 0,0 0 0,-1 0 1,1 1-1,0-1 0,0 0 0,0 0 0,0 0 1,-1 1-1,1-1 0,0 0 0,0 0 1,0 0-1,1-1 0,-1-29-395,0 27 278,2-20 7,1 0-1,0 0 1,2 0-1,1 1 1,1 0-1,10-24 1,5-17 456,-3 15 59,-15 41-275,-1 0-1,0-1 0,0 1 0,-1-1 0,0 0 0,0 0 0,1-13 0,3-122 1048,-6 142-417,0 40 662,0-19-1215,1 0 1,1 0-1,1 0 0,0 0 1,1-1-1,1 1 1,1-1-1,1-1 0,0 1 1,1-1-1,12 18 1,-17-30-137,1-1 1,0 1-1,0-1 1,0 0-1,0 0 1,6 3-1,-9-6-33,0 0-1,0-1 1,0 1-1,0 0 1,0-1-1,0 1 1,0-1-1,0 1 1,1-1-1,-1 1 1,0-1 0,0 0-1,1 0 1,-1 0-1,0 0 1,0 0-1,1 0 1,-1 0-1,0 0 1,0 0-1,0 0 1,1-1 0,-1 1-1,0-1 1,0 1-1,0-1 1,0 1-1,0-1 1,1 1-1,-1-1 1,0 0-1,0 0 1,-1 1 0,1-1-1,0 0 1,0 0-1,0 0 1,-1 0-1,2-2 1,3-9-644,0 0 0,-1 0-1,0 0 1,-1 0 0,-1-1 0,0 0 0,-1 1 0,0-1 0,-1 0 0,-2-21 0,2 4-80,0 9 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1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0 293 352,'6'-7'9812,"2"18"-6518,3 2-4234,-4-7 1057,-6-4-121,1 0 0,0-1 0,0 1 1,1 0-1,-1-1 0,0 1 0,0-1 0,1 1 1,-1-1-1,1 0 0,-1 0 0,1 0 0,0-1 1,-1 1-1,1-1 0,0 1 0,-1-1 0,1 0 1,0 0-1,3 0 0,-6-46-1749,0-61-134,0-3 802,0 37-2834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1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1 253 608,'31'38'4864,"15"-18"-2411,-45-20-2436,0 1-1,0-1 1,1 1-1,-1-1 1,0 1-1,1-1 1,-1 0-1,0 0 1,1 1-1,-1-1 1,0 0-1,1 0 1,-1 0-1,0-1 1,1 1-1,-1 0 0,0 0 1,1-1-1,-1 1 1,0-1-1,1 1 1,-1-1-1,0 0 1,0 1-1,0-1 1,0 0-1,0 0 1,0 0-1,0 0 1,0 0-1,0 0 1,0 0-1,0 0 1,0 0-1,0-1 1,2-15-149,-1 0 0,-1 0 1,-1 0-1,-2-27 1,0-7-177,-15-39-695,17 79 730,0-17-3139,0 22 2340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3:49:1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28 464,'0'0'5923,"0"28"-982,-5 62-1136,4-82-3790,0 0 0,-1 0 0,0 0 0,0 0 0,-1-1 0,0 1 0,0-1 0,-8 14 0,7-15-61,0 1 0,1 0-1,-1 0 1,1 0 0,-3 14-1,5-16 24,0 0-1,-1-1 1,1 1-1,-1-1 1,0 1-1,0-1 0,-1 0 1,1 1-1,-1-1 1,0 0-1,0-1 1,-6 7-1,9-10-46,0 1-1,-1-1 1,1 1-1,-1-1 1,1 1 0,-1-1-1,0 1 1,1-1-1,-1 0 1,1 1 0,-1-1-1,0 0 1,1 1 0,-1-1-1,0 0 1,1 0-1,-1 0 1,0 1 0,0-1-1,1 0 1,-1 0-1,0 0 1,1 0 0,-1 0-1,0-1 1,0 1-1,1 0 1,-1 0 0,0 0-1,1-1 1,-1 1-1,0 0 1,1 0 0,-1-1-1,0 1 1,1-1-1,-1 1 1,1-1 0,-1 1-1,1-1 1,-1 1-1,1-1 1,-1 1 0,1-1-1,0 1 1,-1-1-1,1 0 1,0 1 0,-1-1-1,1 0 1,0 1-1,0-1 1,0 0 0,-1 0-1,1 1 1,0-1 0,0-1-1,-1-49-507,1 41 253,1-2 276,0 0 0,1 0 0,1-1 0,0 2 0,0-1 0,1 0 0,9-17 0,-10 22 57,0 0 1,1 1 0,0-1-1,0 1 1,0 0-1,1 0 1,0 0-1,0 1 1,0-1-1,1 1 1,0 0 0,0 1-1,11-6 1,38-28-1743,-43 29 450,6-8-2328,-9 7 864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2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1822 1393,'17'-283'896,"-17"20"-352,0 13-352,0 31-352,0 37-128,-17 16-16,1 38-16,-1 10 16,17 7-16,-16 10-273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3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4861 114 224,'0'0'1910,"-22"0"-909,16-1-945,0 0 0,0 0 0,0-1 0,0 0 1,0 0-1,0 0 0,0 0 0,1-1 0,-1 0 1,1-1-1,-7-4 0,6 4 38,0 0 0,0 0-1,0 1 1,0 0 0,0 0 0,-1 1 0,-13-4-1,11 4 48,0 0 0,0-1-1,0 0 1,-12-6 0,-36-11 319,7 13-202,0 2 1,-1 3-1,-73 4 0,16 1-131,-292 31 320,215-12-238,-1505 216 63,1525-212-258,-828 174 42,843-163-54,-91 26-12,-7 2-150,247-65 147,-17 7-518,-1-1 0,0-1 0,0-1 0,-33 4 0,50-8-766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3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0 224,'0'0'360,"-30"0"446,23 1-769,0 1 0,0-1 0,0 1 0,0 1 0,0-1 0,1 1 0,0 1 0,-1-1 0,1 1 0,0 0 0,-7 7-1,-16 8 79,-26 13 115,-84 54 350,120-73-440,1 1 1,0 1-1,1 1 1,-28 34-1,41-46-90,0 1-1,0 0 1,-1-1-1,0 0 1,1 0 0,-2 0-1,-9 5 1,7-4 28,5-3 338,6-2-412,0 0 0,0-1 0,0 1 0,0-1 0,0 1 0,0-1-1,0 0 1,0 0 0,0 0 0,2-2 0,18-4 12,49-1 71,96-5-54,-16 13-1535,-176 0 814,0 0-3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3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456 603 640,'13'21'424,"-12"-20"-391,0 1-1,0-1 0,0 0 0,0 1 0,-1-1 1,1 0-1,0 1 0,0-1 0,-1 1 0,1 0 1,-1-1-1,1 1 0,-1-1 0,0 4 0,0-5-7,0 1 0,0 0-1,0 0 1,0-1 0,0 1 0,1 0-1,-1 0 1,0-1 0,0 1-1,1 0 1,-1 0 0,0-1 0,1 1-1,-1 0 1,0-1 0,1 1-1,-1 0 1,1-1 0,-1 1-1,1-1 1,-1 1 0,1-1 0,0 1-1,-1-1 1,2 1 0,5 10 3177,-7-22-2306,0-19-784,0 0 0,-2 0 0,-11-53 0,-3 10-100,-21-77-114,30 129 159,-1 0 1,-1 1-1,0 1 0,-1 0 1,-15-21-1,13 23 252,0 1 0,-1 1 0,0 0 1,-29-24-1,38 36-180,1 0 0,-1 0 0,0 1 0,0-1 0,0 1 0,-1 0 0,1 0 0,0 0 0,-1 1 0,0 0 0,1 0 0,-1 0 0,0 0 0,1 1 0,-1-1 0,0 1 0,0 0 0,1 1 1,-1-1-1,0 1 0,1 0 0,-1 0 0,0 0 0,1 1 0,-8 3 0,6-1 6,1 0-1,0 0 1,0 0 0,0 0 0,0 1-1,1 0 1,0 0 0,0 0 0,0 0-1,-6 12 1,-24 63 787,29-68-770,-7 24 107,2 1 0,2 0 0,1 0 0,1 1 1,0 48-1,6-18-76,3 0 0,11 72 1,-7-97-127,2-1 0,2 0 1,1 0-1,3-1 0,1-1 1,27 49-1,-32-69-265,0-1 1,2 0-1,0-1 0,1-1 0,0 0 0,2 0 0,0-2 1,1 0-1,0-1 0,1-1 0,0 0 0,1-1 1,38 16-1,-46-24-329,0 0 1,0-1 0,0-1 0,0 0-1,0 0 1,1-1 0,14 0-1,-20-2 180,1 1 0,-1-1 0,1 0 1,-1-1-1,0 1 0,0-1 0,1-1 0,-1 1 0,-1-1 0,1 0 0,0 0 0,-1-1 0,1 1 0,6-7 0,27-32-1673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3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20 128 752,'-20'-126'3767,"20"124"-2385,0 6-443,3 118 3036,26 169 0,-2-139-5030,6-1-1,56 152 1,-84-287 719,0 0-254,0 0 0,1 0 0,1 0 0,0-1 0,1 0 0,1 0 0,11 14 0,-20-29 521,0 1-1,1 0 0,-1-1 1,1 1-1,-1-1 0,1 1 0,0 0 1,-1-1-1,1 1 0,-1-1 1,1 0-1,0 1 0,0-1 0,-1 0 1,1 1-1,0-1 0,0 0 1,-1 0-1,1 1 0,0-1 0,0 0 1,-1 0-1,1 0 0,0 0 1,0 0-1,0 0 0,-1 0 1,1-1-1,1 1 0,0-1-11,-1 0 0,0 0 0,0 0 0,1-1 0,-1 1-1,0 0 1,0 0 0,0-1 0,0 1 0,-1-1 0,1 1 0,0-1 0,0-1-1,14-54-860,-15 57 936,9-50-378,-3 20 265,-2 0 1,2-45 0,-7-14 195,8-166 1140,-7 253-1130,0 1 0,-1-1-1,2 0 1,-1 1 0,0-1 0,0 1 0,0-1 0,1 1-1,-1-1 1,1 1 0,-1-1 0,1 1 0,-1 0-1,1-1 1,0 1 0,0 0 0,0-1 0,0 1 0,1-2-1,-1 4 18,1 0 0,-1 0 0,0 1 0,0-1-1,0 0 1,0 0 0,0 1 0,-1-1 0,1 0-1,0 1 1,-1-1 0,1 1 0,-1-1 0,1 1-1,-1-1 1,1 1 0,-1-1 0,0 1 0,0 3-1,57 284 1650,-43-257-2538,-13-29 510,1-1 0,-1 0 0,1 1 1,-1-1-1,0 1 0,0-1 1,0 1-1,-1-1 0,1 1 1,0 0-1,-1-1 0,0 1 0,0 0 1,0 2-1,6-22-1283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1 720,'16'22'6057,"61"97"-1781,-42-51-2248,62 86-1,-94-151-1994,-1 0-1,0-1 0,1 1 1,-1-1-1,1 0 1,0 1-1,-1-1 1,1-1-1,0 1 0,1 0 1,-1-1-1,0 1 1,0-1-1,1 0 0,-1 0 1,0 0-1,1-1 1,-1 1-1,1-1 0,-1 0 1,1 0-1,-1 0 1,1 0-1,-1-1 0,1 1 1,-1-1-1,6-2 1,-1 0-15,0 0 1,0 0 0,-1-1-1,0 0 1,0 0 0,0-1-1,0 0 1,-1 0-1,1-1 1,8-10 0,24-29 10,-5 7-20,-2-2 0,41-65 0,-57 86-13,-14 18-25,-1 0 0,1 0 0,-1-1 0,0 1 0,0 0 0,0-1 0,1 1 0,-1-1 0,0 1 0,-1-1 0,1 0 0,0 1 0,0-1 0,-1 0 0,1 0 0,-1 1 0,1-4 0,-18 8-1844,-6 10 9,16-9 972,-1 1-1,1-1 1,-1-1 0,0 1 0,0-1-1,-17 3 1,0-1-968,-2 13 241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1 203 688,'0'0'1148,"0"3"-636,0 5-344,0 0 0,1-1 0,-1 1 0,2-1 0,-1 1 0,1-1 1,0 0-1,4 8 0,-5-12-151,1 0 1,-1-1-1,1 1 1,-1-1-1,1 0 0,0 1 1,0-1-1,0 0 1,0 0-1,0 0 1,1-1-1,-1 1 0,1 0 1,-1-1-1,1 0 1,-1 1-1,1-1 1,0 0-1,0-1 0,0 1 1,-1 0-1,1-1 1,0 1-1,0-1 1,4 0-1,-2 0-64,0 0-1,0 0 1,0 0 0,-1-1-1,1 0 1,0 0 0,-1 0-1,1 0 1,0-1 0,-1 0 0,1 0-1,-1 0 1,0-1 0,0 1-1,0-1 1,0 0 0,0 0-1,-1 0 1,1 0 0,-1-1-1,0 0 1,0 1 0,0-1-1,-1 0 1,1-1 0,-1 1-1,0 0 1,0-1 0,0 1-1,-1-1 1,0 0 0,1 1 0,-1-8-1,1-6 60,-1 0 0,0-1 0,-5-35 0,4 53 8,0 0 0,0 1 0,0-1 0,0 0 0,0 0 0,0 1-1,0-1 1,0 0 0,0 1 0,0-1 0,-1 0 0,1 1 0,0-1 0,-1 0 0,1 1-1,0-1 1,-1 0 0,1 1 0,-1-1 0,1 1 0,-1-1 0,1 1 0,-1-1 0,1 1-1,-1-1 1,1 1 0,-1 0 0,0-1 0,1 1 0,-1 0 0,0-1 0,1 1 0,-1 0-1,0 0 1,0 0 0,1-1 0,-1 1 0,0 0 0,1 0 0,-1 0 0,0 0 0,0 1-1,1-1 1,-1 0 0,0 0 0,0 0 0,1 0 0,-1 1 0,0-1 0,1 0 0,-1 1-1,1-1 1,-1 1 0,0-1 0,1 0 0,-1 1 0,1-1 0,-1 1 0,1 0 0,-2 0-1,-3 4 163,0 0-1,1 1 0,-1-1 0,1 1 0,-5 8 0,1 2-22,0 0 0,1 1-1,1 0 1,1 0 0,0 0 0,1 1 0,-2 19 0,2 17-78,3 56 1,1-66-62,0-41-44,0 0 0,0-1 0,0 1 0,0 0 0,0-1 0,1 1 0,0 0 0,-1-1 1,1 1-1,0-1 0,0 1 0,0-1 0,1 1 0,-1-1 0,1 0 0,-1 0 0,1 1 0,2 2 0,-3-5-3,0 0-1,0 1 1,-1-1-1,1 0 1,0 1-1,0-1 1,0 0 0,-1 0-1,1 1 1,0-1-1,0 0 1,0 0-1,-1 0 1,1 0-1,0 0 1,0-1 0,0 1-1,0 0 1,-1 0-1,1 0 1,0-1-1,0 1 1,1-1-1,0-1-55,1 1-1,-1-1 0,0 0 1,1-1-1,-1 1 0,0 0 1,0 0-1,0-1 0,2-5 1,24-40-606,-4-2 1,34-94 0,-47 104 693,-2 0 1,5-53 0,-13 41 3101,5 84-2308,5 36-398,2-1 0,4 0 1,30 76-1,-44-134-486,1-1 0,0-1 0,0 1 0,1-1 0,0 1 0,1-1 0,-1-1 0,1 1 0,10 7 0,-15-12 19,1-1 0,0 0-1,0 0 1,0 0 0,0 0-1,1 0 1,-1 0 0,0 0-1,0-1 1,0 1 0,1-1-1,-1 1 1,0-1 0,1 0-1,-1 0 1,0 0 0,0 0-1,1-1 1,-1 1 0,0-1-1,0 1 1,1-1 0,-1 0-1,0 1 1,0-1 0,0 0-1,0-1 1,0 1 0,0 0-1,0-1 1,0 1 0,-1-1-1,1 1 1,-1-1 0,1 0-1,-1 0 1,1 1 0,0-4-1,7-8-185,-1 1-1,0-2 1,-1 1-1,-1-1 1,0-1-1,-1 1 1,0-1-1,-1 1 1,2-20-1,2-26 3,0-62 0,-1 19 538,-6 45 979,-1 58-1228,0 0-1,0 0 0,1 0 0,-1 0 0,0-1 0,0 1 0,1 0 0,-1 0 0,0 0 0,1 0 0,-1 0 1,0 0-1,0 0 0,1 0 0,-1 0 0,0 0 0,1 0 0,-1 0 0,0 0 0,0 0 0,1 0 0,-1 0 1,0 1-1,0-1 0,1 0 0,-1 0 0,0 0 0,0 0 0,1 0 0,-1 1 0,0-1 0,0 0 0,0 0 1,1 0-1,-1 1 0,7 9 137,-1 1 0,-1 0 0,0 0 0,0 0 0,6 23 0,1 3-27,-6-21-146,-2-3-261,0 0 0,1 0 0,1-1 0,0 1 0,0-2 0,1 1 0,1-1 0,16 20 0,-17-28-686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73 228 1088,'-23'-59'717,"14"40"-297,1 0 0,0-1-1,2 0 1,0 0 0,1 0 0,-2-28 0,7 49-367,0-1 1,0 0-1,1 0 1,-1 0 0,0 1-1,0-1 1,0 0 0,1 0-1,-1 0 1,0 0 0,0 0-1,1 0 1,-1 1 0,0-1-1,0 0 1,1 0 0,-1 0-1,0 0 1,0 0 0,1 0-1,-1 0 1,0 0 0,0 0-1,1 0 1,-1 0 0,0 0-1,1 0 1,-1 0 0,0 0-1,0 0 1,1-1 0,-1 1-1,0 0 1,0 0 0,0 0-1,1 0 1,-1 0 0,0-1-1,0 1 1,1 0 0,-1 0-1,0 0 1,0-1 0,0 1-1,0 0 1,0 0 0,1-1-1,-1 1 1,0 0 0,0 0-1,0-1 1,0 1 0,0 0-1,0 0 1,0-1 0,16 26 940,-15-23-792,138 237 3341,65 117-3703,-125-201-668,55 90-2023,-105-189 1432,-24-46 813,-1 0 0,2 0 0,-1 0 0,2 0 0,9 11 0,-13-18-582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156 325 400,'-33'-14'756,"25"10"-262,0 0 0,0 1 1,0 0-1,0 1 1,0 0-1,-1 0 0,1 0 1,-15 1-1,-9 1 1432,30 0-1352,14 0-3,8-2-841,1 0 1,-1-1-1,0 0 0,0-2 1,0-1-1,-1 0 0,23-11 1,-1-2-650,-1-2 0,47-34 0,-66 39 841,-1-1 1,-1-1 0,0-1-1,29-39 1,-38 38 1574,-11 20-1411,1-1 1,-1 1-1,1 1 1,-1-1-1,1 0 0,-1 0 1,0 0-1,1 0 0,-1 0 1,1 0-1,-1 1 1,1-1-1,-1 0 0,1 0 1,-1 1-1,1-1 1,0 0-1,-1 1 0,1-1 1,-1 0-1,1 1 0,0-1 1,-1 1-1,1-1 1,0 1-1,-1-1 0,1 1 1,0-1-1,0 1 0,-1-1 1,1 1-1,0-1 1,0 2-1,-7 6 95,1 0-1,-1 1 1,2 0 0,-1 1 0,2-1 0,-1 1-1,1 0 1,0 0 0,1 1 0,1-1 0,-1 1-1,2-1 1,-1 1 0,1 0 0,1-1 0,1 19-1,1-18-153,0 0 0,0 1 0,2-1 0,-1 0 0,1-1 0,1 1 1,0-1-1,0 1 0,1-1 0,0-1 0,1 1 0,0-1 0,13 12 0,5 2-200,1-2 0,1 0 1,37 20-1,-58-37 47,0-1-1,0 0 1,0 0-1,1 0 1,0-1-1,-1 0 1,1 0-1,0-1 1,0 0-1,0 0 1,0-1-1,0 1 1,0-2-1,0 1 1,8-2-1,-12 1-15,1 0-1,-1 0 0,1 0 1,-1-1-1,0 1 0,1-1 0,-1 0 1,0 0-1,0 0 0,-1 0 1,1 0-1,0-1 0,-1 0 1,1 1-1,-1-1 0,0 0 1,0 0-1,0 0 0,0 0 1,0 0-1,-1-1 0,0 1 1,1-1-1,-1 1 0,0-1 1,-1 1-1,1-1 0,-1 1 1,1-1-1,-1 1 0,-1-7 0,1-60-1815,0 34 1089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3 240,'-14'-1'813,"10"1"-596,0-1 0,1 1 0,-1 0 1,0 0-1,0 0 0,1 0 0,-1 1 1,0-1-1,1 1 0,-1 0 0,1 0 1,-1 1-1,1-1 0,-6 4 0,-24 13 1545,10-5 501,46-16-1867,-22 3-382,0-1 1,-1 1-1,1 0 1,0 0-1,0 0 1,-1 0-1,1 0 1,0 0-1,0 0 1,-1 0-1,1 0 0,0 0 1,0 0-1,-1 0 1,1 0-1,0 1 1,0-1-1,-1 0 1,1 1-1,0-1 1,-1 0-1,1 1 0,0-1 1,-1 1-1,1-1 1,-1 1-1,1-1 1,0 1-1,-1-1 1,0 1-1,1 0 1,-1-1-1,1 2 0,0 0 31,0 1 0,-1-1 0,1 1 0,-1 0 0,1-1 0,-1 1 0,0 0 0,0-1 0,0 1 0,-1 3 0,0 0 36,0 0 0,0 0 1,-1 0-1,0 0 0,0 0 0,0-1 1,0 1-1,-1-1 0,-6 9 0,8-12-130,-1 0 0,0 0 0,1-1 1,-1 1-1,0 0 0,0-1 0,0 1 0,0-1 0,0 0 0,-1 1 0,1-1 0,0 0 0,-1-1 1,1 1-1,0 0 0,-5 0 0,6-1-45,0 0 0,1 0 1,-1-1-1,0 1 0,1 0 0,-1 0 1,1-1-1,-1 1 0,0-1 0,1 1 1,-1 0-1,1-1 0,-1 1 0,1-1 0,-1 1 1,1-1-1,0 0 0,-1 1 0,1-1 1,0 1-1,-1-1 0,1-1 0,-5-28-2483,5-7-171,0 18 1668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0 912,'7'17'5259,"-5"-17"-5228,0 0 0,0 0 0,0 0 1,0 1-1,0-1 0,0 0 0,0 1 0,0 0 0,0-1 1,0 1-1,0 0 0,0 0 0,0 0 0,-1 0 0,1 0 1,0 1-1,-1-1 0,1 1 0,-1-1 0,1 1 0,-1-1 1,0 1-1,0 0 0,1-1 0,-1 1 0,-1 0 0,1 0 1,0 0-1,0 0 0,-1 0 0,1 0 0,-1 0 0,1 0 1,-1 0-1,0 0 0,0 0 0,0 0 0,0 0 0,0 1 1,-1 1-1,-3 0 46,0-1 0,1-1 0,-2 1 0,1 0 0,0-1 0,-1 0 0,1 0 1,-1 0-1,-6 1 0,-34-3-88,44-26-2275,0 7 812,0 15 1226,1 0 0,0 0 0,0 0 0,0 1 0,1-1 0,-1 0 0,3-7 0,8-7-888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96,'-20'-1'203,"-25"2"1855,44-1-1912,-1 0 0,0 0 0,1 1 0,-1-1 1,0 1-1,1-1 0,-1 1 0,1 0 0,-1 0 0,1-1 0,0 1 0,-1 0 0,1 0 0,0 1 0,0-1 0,-1 0 0,1 0 0,0 0 0,0 1 0,0-1 0,-1 3 1,-3 14 631,1 0 0,0 0 1,1 1-1,1-1 1,1 1-1,0 0 0,4 32 1,-2 4 224,-1-20-464,1-1 0,7 40 0,-5-61-460,0 0 0,1 0 1,0-1-1,1 1 1,0-1-1,1 0 0,0-1 1,13 18-1,-17-26-70,0-1 0,-1 0 0,1 0 0,1 0 0,-1-1 0,0 1 0,0 0 0,1-1 0,-1 1 0,0-1 0,1 0 0,0 0 0,-1 0 0,1 0 0,0 0 0,-1-1 0,1 1 0,0-1 0,0 0 0,-1 0 0,1 0 0,0 0 0,0 0 0,0-1 0,-1 1 0,1-1 0,0 1 0,-1-1 0,4-2 0,1 1-13,0-1 1,-1-1-1,1 1 0,-1-1 1,0 0-1,0-1 0,0 0 1,-1 1-1,0-2 0,8-8 1,-3-1-83,-1 1 1,-1-1-1,0 0 1,-1-1 0,-1 0-1,0 0 1,-1 0-1,-1-1 1,4-32-1,-6 34 73,-1 1-1,-1-1 0,0 0 0,-1 0 1,-1 1-1,0-1 0,-1 1 0,0-1 1,-1 1-1,-1 0 0,-12-26 1,13 35 19,0 0 0,0 0 0,0 0 1,-1 1-1,1-1 0,-1 1 1,0 1-1,-1-1 0,1 0 1,0 1-1,-1 0 0,0 1 1,0-1-1,-11-2 0,12 3-167,1 1 1,-1-1-1,0 1 0,1 1 0,-1-1 0,0 1 1,0-1-1,0 1 0,1 1 0,-1-1 0,0 1 1,0 0-1,1 0 0,-1 0 0,1 0 0,-1 1 1,1 0-1,-1 0 0,-3 3 0,5-3-280,2-1 152,1 0 1,-1-1-1,0 1 1,0 0 0,-1 0-1,1-1 1,0 1 0,0 0-1,0-1 1,0 1-1,-1-1 1,1 0 0,0 1-1,0-1 1,-2 0-1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64 149 448,'-10'-16'583,"1"1"-1,0-1 0,1-1 1,1 0-1,1 0 0,-8-34 1,22 55 924,3 8-1110,-1 0 1,0 1-1,-1 1 1,0-1-1,-1 2 0,6 15 1,10 16 54,131 255 615,-23-42-953,-79-157-45,31 53-79,-83-153 21,0 1 0,1-1-1,-1 1 1,1-1 0,0 0 0,-1 0 0,1 0-1,0 0 1,0 0 0,1 0 0,1 1-1,3-8 65,-4-17-145,-2 5-34,2 1 1,0-1-1,9-28 1,2-10 2,-13 48 93,0 1 0,1-1 0,0 0 0,0 0 0,1 1 0,0-1 0,0 1 0,1 0 0,-1 0 0,1 0 0,1 0 0,8-9 0,-12 14 4,0 1 1,-1 0 0,1-1 0,0 1-1,0 0 1,-1-1 0,1 1 0,0 0 0,0 0-1,-1 0 1,1 0 0,0 0 0,0 0-1,0 0 1,-1 0 0,1 0 0,0 0 0,0 0-1,-1 0 1,1 0 0,0 1 0,0-1-1,-1 0 1,1 1 0,0-1 0,-1 0 0,1 1-1,1 0 1,15 24 63,2 31 112,-15-39-137,-1 1-1,0 0 1,-2 0-1,0 0 1,0 1 0,-2-1-1,0 0 1,-6 25-1,5-33-17,-1 0 0,0 0 0,-1-1 0,0 1 0,-1-1 0,0 0 0,0 0 0,-1 0-1,0-1 1,0 0 0,-1 0 0,0-1 0,0 1 0,-1-2 0,-15 12 0,19-16-110,0 0 0,1 0 0,-1 0 1,0 0-1,0-1 0,-1 0 0,1 0 0,0 0 0,0 0 1,-1 0-1,1-1 0,0 0 0,-1 0 0,1 0 1,0-1-1,-1 1 0,1-1 0,0 0 0,0 0 0,0 0 1,-1-1-1,-3-2 0,3 2-122,-1-1 0,1-1 0,0 1 0,0-1-1,0 1 1,0-2 0,1 1 0,-1 0 0,1-1 0,0 0 0,1 0 0,-1 0 0,-4-9 0,0-5-632,1 0 1,1 1-1,-6-29 1,4-16-1315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2 656,'2'-1'145,"-1"1"-1,0 0 1,1 0 0,-1 0-1,1 0 1,-1 0-1,0 0 1,1 0-1,-1 0 1,1 1 0,-1-1-1,0 1 1,1-1-1,-1 1 1,2 0-1,23 44 1732,10 14-606,-3 2 0,-2 1 0,41 122 0,-45-111-945,77 263 289,-46-136-401,-55-187-353,0-1 1,-1 1-1,-1 0 1,1-1-1,-2 16 0,-1-27 73,1-1 1,0 0-1,-1 0 0,1 0 0,-1 0 0,1 1 0,-1-1 0,1 0 0,0 0 0,-1 0 1,1 0-1,-1 0 0,1 0 0,-1 0 0,1 0 0,-1 0 0,1 0 0,-1-1 0,1 1 0,0 0 1,-1 0-1,1 0 0,-1-1 0,1 1 0,0 0 0,-1-1 0,-5-2-224,1-1 0,-1 0 0,1 0 1,0 0-1,1-1 0,-1 0 0,1 0 0,0 0 0,-4-7 0,-33-59-1948,38 63 2051,-27-61-1292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27 139 1056,'-16'-21'833,"16"15"-33,-10-15 465,10 11-849,0 3-240,0-3-112,10 0-16,-4-7-320,11 7-448,-1-7-257,1 7-95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227 256 640,'-2'-13'437,"-1"0"0,0 0-1,-1 0 1,-1 0 0,0 1-1,-1 0 1,0 0 0,-14-20 0,9 13 141,9 17-512,-3-9 803,-1 0 0,0 1-1,-1-1 1,0 2-1,-1-1 1,0 1-1,0 0 1,-15-12 0,22 21-833,0 0 0,0 0 0,0 0 0,1-1 0,-1 1 0,0 0 0,0 0 0,0 0 0,0 0 0,0 1 0,0-1 0,0 0 0,0 0 0,1 0 0,-1 1 0,0-1 0,0 0 0,0 1 0,0-1 0,1 1 0,-1-1 0,0 1 0,1-1 0,-1 1 0,0 0 0,1-1 0,-1 1 0,0 0 0,1-1 0,-1 1 0,1 0 0,0 0 0,-1 0 0,1-1 0,-1 3 0,-14 31 483,15-34-512,-9 29 337,1 1-1,1 1 1,2-1 0,-1 34 0,1 126 711,5-183-1020,0 20 102,1 0-1,2 0 1,1 0-1,0-1 0,2 0 1,1 0-1,17 42 1,-20-59-168,1 0 0,-1 0 0,1 0 1,1 0-1,0-1 0,0 0 0,0 0 0,1-1 1,1 0-1,-1 0 0,1-1 0,0 1 0,0-2 0,1 1 1,-1-1-1,1-1 0,1 1 0,-1-2 0,0 1 1,1-1-1,0 0 0,0-1 0,14 1 0,-4-2-534,-1-2 0,0 0 0,0-1 0,1-1 0,-2-1 0,1-1 1,0 0-1,-1-1 0,0-1 0,-1-1 0,21-12 0,-19 9-212,-2 0 1,0-1-1,0 0 0,-1-2 1,0 0-1,-1 0 1,-1-2-1,-1 0 1,0 0-1,15-26 1,-4-11-398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1 174 240,'1'-3'234,"1"0"0,-1 0 0,0 0 0,0 0 0,0 0 0,-1 0 0,1-1 0,-1 1 0,0 0 0,0-6 0,0 0 2442,-1 29-1435,2 99 1173,5-2 0,5 1-1,50 215 1,19-27-442,-68-265-1817,1-1 1,2-1-1,2 0 1,1-1-1,2-1 1,46 63-1,-64-96-143,0-1-1,1 0 1,-1 0 0,0-1-1,1 1 1,0 0 0,0-1-1,0 0 1,0 1-1,0-1 1,0 0 0,0-1-1,1 1 1,-1-1-1,1 1 1,-1-1 0,1 0-1,0 0 1,-1-1-1,1 1 1,0-1 0,0 1-1,-1-1 1,1-1 0,0 1-1,0 0 1,-1-1-1,1 0 1,0 0 0,-1 0-1,6-2 1,0-2-5,0 0 1,-1 0-1,1-1 1,-1 0-1,0-1 1,-1 0-1,0 0 0,0 0 1,0-1-1,7-13 1,9-15-11,-1 0 0,-3-2 0,-1 0 0,-1-2 0,-3 1 0,-1-2 0,-2 0 0,11-81 0,-17 75-116,-2-1 0,-3 1 1,-1-1-1,-2 1 0,-3 0 1,-1 0-1,-25-82 0,14 72-18,-46-100 0,22 56 74,29 66-371,-1 1 1,-19-32-1,28 58-215,0 1 0,1-1-1,0 0 1,0 0 0,1 0-1,0 0 1,-4-15 0,7 19-1581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54 848,'-4'-6'152,"2"2"-31,-1-1 0,1 1 0,-1 0 1,0 0-1,0 0 0,-1 0 0,1 0 0,-1 1 0,0-1 0,-5-2 0,7 4 332,2 5 153,1 11-340,0-1-1,1 0 1,1 1-1,0-1 1,1 0 0,0-1-1,1 1 1,0-1 0,1 0-1,0 0 1,11 14-1,13 15-43,58 63 0,-49-61-81,267 344-2536,-275-346 1447,-23-30 635,-6-8 196,-1 0 0,1-1 0,0 1 0,0-1 0,0 1 0,0-1 0,0 0 0,1 0 1,-1 0-1,1 0 0,-1 0 0,1-1 0,0 1 0,5 2 0,10-3-1572</inkml:trace>
  <inkml:trace contextRef="#ctx0" brushRef="#br0" timeOffset="1">594 476 1024,'-17'-10'977,"1"0"31,-1 3-15,1-3-97,9 10 369,14 0-4291,9-10 1666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1154 592,'7'16'5248,"-7"-21"-5128,1 1 0,0-1 1,0 1-1,0-1 0,1 1 0,0 0 1,3-6-1,9-31-156,-8-67-746,-6 107 1225,-2 6-14,-5 29 160,1 0-1,2 1 0,-1 49 1,5-74-577,0 2 33,0 1-1,1-1 1,4 23 0,-5-33-60,1 0 0,0 1 0,-1-1 0,1 0 1,0 0-1,0 0 0,0 0 0,0 0 1,0 0-1,0 0 0,1 0 0,-1 0 0,1 0 1,-1-1-1,1 1 0,0-1 0,-1 1 1,1-1-1,0 0 0,0 1 0,0-1 0,0 0 1,0 0-1,0-1 0,1 1 0,3 1 0,-2-2-122,0 1 1,0-1-1,0 0 0,0 0 0,0 0 0,0 0 0,0-1 0,-1 0 0,1 0 0,0 0 0,0 0 0,-1 0 0,1-1 0,-1 0 0,1 1 0,-1-1 0,1-1 0,3-3 0,-2 2 18,-1-1 1,1 0-1,-1-1 1,-1 1-1,1-1 0,-1 1 1,0-1-1,0 0 1,-1 0-1,3-8 1,1-10 97,-1 0 1,-1-1 0,-1 0 0,-1-43 0,-4 56 372,0-1 0,-1 1 0,0-1 0,-1 1-1,-1 0 1,0 1 0,0-1 0,-1 1 0,-13-19 0,9 13 646,23 41-140,-2-3-737,1 0 0,1-1 1,19 22-1,-28-37-261,1 0 0,-1-1 1,1 1-1,0-1 0,0 0 0,1 0 0,-1 0 0,1-1 1,-1 0-1,1 0 0,0-1 0,0 1 0,1-1 0,-1-1 1,0 1-1,1-1 0,10 1 0,-14-1 12,0-1-1,0 0 1,0 0-1,0 0 1,0 0-1,0 0 1,0 0 0,-1-1-1,1 1 1,0-1-1,0 0 1,0 0-1,-1 0 1,1 0-1,0 0 1,-1-1-1,1 1 1,-1-1 0,1 0-1,-1 1 1,0-1-1,0 0 1,0 0-1,0-1 1,0 1-1,0 0 1,-1-1 0,1 1-1,-1-1 1,0 1-1,1-1 1,-1 0-1,1-5 1,2-13-345,-1 0-1,0-1 1,-2 1 0,-2-40-1,0 17 184,0 28 223,-1 0 1,-1 0-1,0 0 1,-1 0 0,-1 1-1,-9-21 1,-3-14 21,-87-240 713,7 23 2130,82 232-2043,12 30-523,0-1 0,1 0 0,0 1 0,0-1 0,0 0 0,1 0 0,-2-9 0,3 11 876,2 9 180,19 43-39,2-1-1,51 76 0,6 10-1436,-7-6-1273,15 30-2924,-71-128 2973,-14-25 1175,-1-1 1,1 1 0,-1-1-1,0 1 1,0 0-1,0 0 1,-1-1 0,1 1-1,-1 0 1,0 1-1,0-1 1,0 0 0,-1 0-1,1 0 1,-1 1-1,0-1 1,0 0 0,-1 5-1,-5-5-798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90 496 624,'-23'-6'500,"-40"-16"1762,60 20-1718,6-6 704,21-5-1060,0 2 0,2 0 0,34-9 0,-24 9-378,39-19 0,-65 25 36,-1 0 1,1 0 0,-1-1-1,0 0 1,-1-1 0,0 0 0,0 0-1,10-13 1,-13 12 153,0-1 1,-1 0-1,0 1 0,-1-2 1,0 1-1,0 0 0,-1 0 1,0-1-1,-1 0 0,0 1 1,-1-1-1,0 0 0,-1-13 1,1 10 239,0 12-188,0 0-1,0 0 1,0-1-1,0 1 1,0 0-1,0-1 1,-1 1-1,1 0 1,0 0-1,-1-1 0,1 1 1,-1 0-1,1 0 1,-1 0-1,0-1 1,1 1-1,-1 0 1,-1-1-1,1 1 13,0 1 1,1 0-1,-1-1 0,0 1 0,0 0 1,0 0-1,1-1 0,-1 1 1,0 0-1,0 0 0,1 0 0,-1 0 1,0 0-1,0 0 0,0 0 0,0 0 1,1 0-1,-1 1 0,0-1 0,0 0 1,1 0-1,-2 1 0,-1 1 152,0 0-1,0 0 1,0 0 0,0 0-1,0 0 1,0 1-1,1-1 1,-1 1-1,1 0 1,0 0 0,-1 0-1,-2 5 1,2 2-50,-1 0 0,1 0 0,0 1 1,1-1-1,1 0 0,-1 1 0,2-1 1,-1 1-1,2 0 0,-1-1 0,1 1 0,5 20 1,-5-26-152,0-1 1,0 1-1,1 0 1,-1-1-1,1 1 1,0-1-1,0 1 1,1-1-1,0 0 1,-1 0-1,1 0 1,0 0-1,1 0 1,-1-1-1,1 1 1,-1-1-1,1 0 1,0 0-1,0-1 1,1 1-1,-1-1 1,0 0-1,1 0 1,0 0-1,-1-1 0,1 1 1,0-1-1,0 0 1,-1-1-1,7 1 1,-5 0-9,0-1 0,0 1 0,0-1 1,0-1-1,0 1 0,-1-1 0,1 0 0,0 0 0,0-1 1,0 0-1,-1 0 0,1 0 0,-1-1 0,1 0 0,-1 0 1,0 0-1,0 0 0,6-6 0,-7 4-25,102-105-1387,-92 92 545,0-1 1,-2 0 0,0-1-1,16-38 1,-26 53 674,2-3-318,0-1 0,0 0 1,-1 0-1,-1-1 1,0 1-1,0 0 0,-1-1 1,1-11-1,-2 2-479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2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2866 833 704,'12'-18'855,"0"0"0,-1-1 0,-1 0 0,-1-1-1,11-35 1,-17 48-424,-1 2 168,-1 1-1,0-1 0,0 0 1,0 0-1,-1 0 1,0 0-1,0 0 1,0 0-1,-2-9 0,2 11-432,0 1-1,-1 0 0,0-1 1,1 1-1,-1 0 0,0-1 0,0 1 1,0 0-1,0 0 0,-1 0 0,1 0 1,-1 0-1,1 0 0,-1 0 0,0 0 1,1 1-1,-1-1 0,0 1 1,-3-3-1,-30-11 786,0 0 1,-1 2-1,-1 2 1,0 1 0,-63-8-1,34 11 122,-195-14 1656,114 23-1506,-285 41 0,320-27-904,-65 14 293,62-4-292,-76 22 526,88-9-169,1 5 0,-110 64-1,-278 194 434,461-281-1104,1 1 0,2 1 0,-43 48 0,60-61-7,1 0 1,0 0 0,1 1-1,0 0 1,1 0 0,0 0-1,1 1 1,0 0 0,0 0-1,2 1 1,0-1 0,0 1-1,-1 21 1,4-28 0,1 1 0,0-1 0,0 1 0,1-1 0,0 1 0,0-1 0,0 0 0,1 0 0,0 0 0,0 0 0,1 0 0,-1-1 0,1 1 0,0-1 0,1 0 0,-1-1 0,1 1 0,0-1 0,0 1 0,1-2 0,-1 1 0,1 0 0,0-1 0,0 0 0,6 2 0,17 6 0,-1 0 0,1-2 0,59 10 0,-3-6 0,148 4 0,87-21 0,-222-1 0,0-4 0,-1-4 0,-1-4 0,0-4 0,168-62 0,-168 45 0,-3-3 0,-1-5 0,-2-4 0,131-95 0,-169 104 0,-1-1 0,-2-3 0,77-93 0,-100 104 0,-1-1 0,-2-2 0,-2 0 0,-1-1 0,-2 0 0,-2-2 0,13-46 0,-19 53 0,-3-1 0,0 0 0,-3-1 0,2-37 0,-6 58 0,0 0 0,-1 0 0,-1 0 0,0 0 0,-1 0 0,0 1 0,-1-1 0,0 1 0,-1 0 0,-1 0 0,0 0 0,-1 1 0,-9-13 0,5 11-21,0 2-1,0-1 1,-2 1-1,1 1 1,-2 0 0,1 1-1,-1 1 1,-1 0-1,0 1 1,-22-10 0,12 10-141,0 0 1,-1 1 0,1 1 0,-1 2 0,0 1 0,-31-1 0,-29 4-4337,-149 17 1,168-7-944,0 3 0,-115 39-1,121-27-627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2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99 359 240,'0'-2'76,"0"1"1,0 0-1,0-1 0,0 1 1,0 0-1,0-1 0,-1 1 0,1 0 1,0 0-1,-1-1 0,1 1 1,-1 0-1,1 0 0,-1-1 0,0 1 1,-1-2-1,2 3 19,-1 0 0,1-1 0,-1 1 0,1 0 0,-1 0 0,1-1 0,-1 1 0,0 0 0,1 0 0,-1 0 0,1 0 0,-1 0 0,0 0 0,1 0 0,-1 0 0,1 0 0,-1 0 0,0 0 0,1 0 0,-1 0 0,1 1 0,-1-1 0,0 0 0,1 0-1,-1 1 1,-3 1 196,1 1-1,-1-1 0,1 1 1,0-1-1,0 1 0,0 0 1,1 0-1,-1 1 0,-3 5 1,1 0 113,1 0 1,0 0-1,1 1 1,0 0 0,-3 16-1,-6 17 362,11-42-728,1 1 0,-1-1 0,0 1 0,1-1-1,-1 0 1,1 1 0,-1-1 0,1 1 0,0-1-1,0 1 1,0-1 0,0 1 0,0-1 0,0 1-1,0-1 1,0 1 0,1-1 0,-1 1 0,0-1-1,2 3 1,-2-4-10,1 1 0,0-1 0,0 1 0,0-1 0,0 1 0,0-1 0,0 0 0,-1 0 1,1 0-1,0 1 0,0-1 0,0 0 0,0 0 0,0 0 0,0 0 0,0 0 0,0-1 0,0 1 0,0 0 0,0 0 0,-1-1 0,1 1 0,1-1 0,8-3 58,-1 0-1,0-1 1,0-1-1,13-9 1,40-36-65,-3-2 0,-2-3 1,59-74-1,-106 117 17,0 0 1,-1 0-1,0-1 1,-1-1 0,0 1-1,-1-1 1,-1-1-1,7-28 1,-12 43-10,-1 0 0,1-1 1,-1 1-1,0 0 0,0 0 0,0-1 1,0 1-1,0 0 0,0-1 1,0 1-1,0 0 0,0 0 0,-1-1 1,1 1-1,-1 0 0,1 0 1,-1-1-1,1 1 0,-1 0 0,1 0 1,-1 0-1,0 0 0,0 0 1,0 0-1,-1-1 0,0 1 12,0 0-1,1 0 1,-1 0 0,0 1 0,0-1-1,0 1 1,0 0 0,0-1-1,0 1 1,0 0 0,0 0-1,0 0 1,0 0 0,-3 1-1,-5 1 30,0 1-1,0 0 0,0 1 1,1-1-1,-12 8 0,-36 19-39,25-13-539,-45 30 1,68-41-240,1 1 0,-1 0-1,2 1 1,-1 0-1,-8 11 1,16-18 546,-1-1 0,1 1 0,0 0-1,-1-1 1,1 1 0,0 0 0,-1 0 0,1-1 0,0 1-1,0 0 1,0 0 0,0-1 0,-1 1 0,1 0 0,0 0 0,0 0-1,1-1 1,-1 1 0,0 0 0,0 0 0,1 0 0,7-1-1690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2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65 1088,'-5'-9'367,"3"4"11,-1 0 0,0 0 0,0 0 0,0 0 0,-1 0 0,0 0 0,0 1 0,0 0 0,0 0 0,-6-4 0,21 35 1610,19 29-314,55 75 0,-3-6-1220,132 229 31,-154-272-362,-60-81 3,1 0-1,0 0 1,-1-1 0,1 1-1,-1 0 1,1 0 0,-1 0-1,1-1 1,-1 1 0,1 0 0,-1 0-1,0 0 1,0 0 0,1 0-1,-1 0 1,0 0 0,0 0-1,0 0 1,0 0 0,0 0-1,0 0 1,-1 1 0,-20-3 2542,10-1-2939,-12-1 864,0-1 1,0-2-1,0 0 1,1-1 0,-40-19-1,35 16-422,26 10-212,1 0-1,-1 0 1,0 0 0,0 0 0,0 0-1,0 0 1,0-1 0,1 1-1,-1 0 1,0-1 0,0 1 0,0 0-1,1-1 1,-1 1 0,0-1-1,1 1 1,-1-1 0,0 0 0,1 1-1,-1-1 1,1 0 0,-1 1-1,1-1 1,-1 0 0,1 0-1,-1 1 1,1-1 0,0 0 0,-1 0-1,1 0 1,0 0 0,0 1-1,0-1 1,0 0 0,0 0 0,0 0-1,0 0 1,0 0 0,0 1-1,0-1 1,0-2 0,0 2-1344,0-19-10316,0 4 9527,0 4 282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2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24 210 144,'0'0'566,"-12"-27"576,10 25-1011,1-1 0,-1-1 1,1 1-1,0 0 0,-1 0 1,2 0-1,-1-1 0,0 1 1,1-1-1,-1 1 0,1 0 1,0-1-1,0 1 0,0-1 1,1 1-1,-1 0 0,1-1 1,0 1-1,0 0 0,0-1 1,0 1-1,1 0 1,-1 0-1,1 0 0,0 0 1,0 0-1,0 1 0,0-1 1,4-3-1,22-14 535,-20 13-477,0 0-1,1 0 0,-1 1 0,2 1 0,-1 0 1,1 0-1,-1 0 0,1 1 0,0 1 1,1 0-1,-1 0 0,13-1 0,23 3 308,48 2 481,-86-1-871,0 1 0,0 1-1,-1-1 1,1 2-1,0-1 1,-1 1 0,0 0-1,0 0 1,10 6 0,-14-7-21,-1 0 0,1 0 0,-1 1 1,1-1-1,-1 0 0,0 1 0,0 0 1,0-1-1,-1 1 0,1 0 1,0 0-1,-1 0 0,0 0 0,0 0 1,0 0-1,0 0 0,0 1 0,-1-1 1,1 0-1,-1 1 0,0-1 0,0 0 1,0 0-1,-1 1 0,1-1 1,-1 0-1,-1 5 0,0-1 127,0 0-1,0-1 1,-1 0 0,0 0-1,0 1 1,-1-2 0,0 1-1,0 0 1,0-1 0,-1 0-1,-8 9 1,8-11-123,-19 18 409,-2-1 0,-36 21 0,52-36-479,0 0 0,-1-1-1,0 0 1,0 0 0,0-1 0,0-1 0,-1 0 0,1 0 0,-22 0 0,32-2-143,-1-1 0,1 1 0,-1 0 0,0 0 0,1-1 0,-1 1 0,1-1 1,0 0-1,-1 1 0,1-1 0,-1 0 0,1 0 0,0 0 0,-1 0 0,1 0 1,0 0-1,0 0 0,0 0 0,0 0 0,0-1 0,0 1 0,0 0 0,1-1 1,-1 1-1,0 0 0,1-1 0,-1 1 0,1-1 0,-1 1 0,1-1 0,0 0 0,-1 1 1,1-1-1,0 1 0,0-1 0,1-2 0,-2 0-483,2 0 0,-1-1-1,0 1 1,1 0 0,0 0 0,0-1-1,0 1 1,0 0 0,1 0 0,-1 0-1,1 0 1,4-5 0,10-9-1767,0-2-892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2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0 960,'-1'1'117,"1"0"-1,-1-1 0,0 1 0,1 0 0,-1-1 0,0 1 0,1 0 0,-1 0 1,1 0-1,-1 0 0,1 0 0,0 0 0,-1-1 0,1 1 0,0 0 0,0 0 0,0 0 1,-1 0-1,1 0 0,0 0 0,0 0 0,0 0 0,1 0 0,-1 0 0,0 0 1,0 0-1,0 0 0,1 0 0,0 1 0,7 34 1848,73 131 4398,-21-49-4752,-45-84-1439,-1 0 1,-2 0-1,-2 1 1,-1 0-1,-1 1 0,-2 0 1,1 47-1,-7-76-156,-1-1-1,0 0 0,0 0 1,-1 0-1,0 0 1,0 0-1,0 0 0,-1-1 1,1 1-1,-1-1 0,-1 0 1,1 1-1,-1-1 1,0-1-1,0 1 0,0-1 1,-1 1-1,0-1 1,1-1-1,-1 1 0,-1 0 1,1-1-1,0 0 1,-8 2-1,7-2-182,-1 0 0,1-1 0,-1 1 1,1-2-1,-1 1 0,0-1 0,0 0 0,1 0 1,-1-1-1,0 0 0,0 0 0,0 0 0,0-1 1,0 0-1,1-1 0,-1 1 0,0-1 0,1-1 0,-1 1 1,1-1-1,-11-7 0,4-1-679,0-1 0,1 0 0,0-1 0,1 0 0,1-1 1,0 0-1,1-1 0,-13-26 0,-11-30-1325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2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21 784,'0'-20'2401,"-17"20"-1040,7 0 0,4 0-49,-4 0-191,-7 0 416,17 10-1537,0 0-945,17-3-2192,9-7 1232,-3 0 144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3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2123 223 208,'0'-4'278,"0"0"-1,0-1 0,0 1 1,0-1-1,-1 1 1,-1-8-1,-3 6-82,0 1 1,0 0-1,0 0 0,-1 0 0,1 1 0,-1 0 0,-12-7 0,-20-15 1200,25 16-604,0 1-1,-1 0 0,0 1 0,0 1 0,-1 0 0,-21-7 1,10 4 366,10 5-270,-1 0 1,0 1-1,0 1 1,-28-2-1,-5-1 601,-21-2 577,1 4-1,-87 6 0,39 0-173,48-1-429,-109 14 0,81-1-959,-140 28 1690,202-34-1924,1 3-1,0 1 1,1 1-1,-51 28 1,39-13-269,2 3 0,1 1 0,1 2 0,2 2 0,2 2 0,1 1 0,2 2 0,2 1 0,2 2 0,-45 82 0,72-118 0,0 0 0,0 0 0,1 1 0,0 0 0,0 0 0,1-1 0,0 1 0,1 1 0,0-1 0,0 18 0,1-23 0,1 0 0,0 1 0,0-1 0,0 0 0,1 1 0,-1-1 0,1 0 0,0 0 0,0 0 0,0 0 0,1-1 0,-1 1 0,1-1 0,0 1 0,0-1 0,0 0 0,1 0 0,-1 0 0,1-1 0,-1 1 0,1-1 0,0 0 0,0 0 0,6 3 0,15 2 0,0 0 0,1-2 0,-1 0 0,1-2 0,0-1 0,-1-1 0,40-3 0,-10 1 0,94-4-1006,-2-6 0,243-50 1,-311 41 151,-2-3 0,129-59 0,-177 70 719,-1-2-1,-1-2 1,0 0-1,-1-1 0,-1-2 1,-1-1-1,23-24 1,-38 35 141,0 0 0,-1-1 0,0 0 0,-1 0 0,-1-1 1,1 1-1,-1-2 0,-1 1 0,0-1 0,-1 0 1,0 0-1,-1 0 0,0 0 0,-1-1 0,0 1 0,-1-1 1,-1 1-1,0-1 0,0 1 0,-3-16 0,-1 18 11,1-1-1,-1 1 0,0 0 0,-1 0 1,0 0-1,-1 1 0,0 0 0,-1 0 1,0 0-1,0 1 0,0 0 0,-1 0 1,-1 1-1,1 0 0,-1 1 0,0-1 1,-12-5-1,-2-1-20,-1 2 0,0 0 1,0 1-1,-1 2 0,0 0 1,-34-5-1,10 7-1061,-79-2 0,11 13-5326,111-5 5515,0 1 1,-1 0-1,1 0 1,0 0-1,0 1 1,0 0-1,0 0 1,0 0-1,1 1 1,-1 0-1,-7 5 1,-5 11-6582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19 496,'-2'0'30,"1"0"0,0 0 0,0 0 0,0 0 0,0 0 0,0-1 0,-1 1 0,1 0 0,0-1 0,0 1 0,0 0 0,0-1 0,0 1 0,0-1 0,0 0 0,0 1 0,0-1 0,0 0 0,1 0-1,-1 0 1,0 1 0,0-1 0,1 0 0,-1 0 0,0-2 0,-1 2 137,0 1 0,0-1-1,0 1 1,0-1 0,0 1-1,0 0 1,0-1 0,0 1-1,0 0 1,0 0 0,0 1-1,0-1 1,0 0 0,1 1-1,-1-1 1,-4 2 0,8 56 2059,3-1 1,18 91 0,42 111 1820,-56-227-3505,124 401 4156,-107-370-4447,43 74 1,-48-97-787,-7-24-2524,-13-34-3564,-13-13 4242,0 0-1,-27-44 1,-1-1 780,7-6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3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223 188 96,'10'-93'1785,"-10"12"1296,0 81-3032,0-1-1,0 1 0,0-1 0,0 1 1,0-1-1,0 0 0,0 1 1,-1-1-1,1 1 0,0-1 1,0 1-1,0-1 0,-1 1 1,1-1-1,0 1 0,0 0 0,-1-1 1,1 1-1,0-1 0,-1 1 1,1 0-1,-1-1 0,1 1 1,0 0-1,-1-1 0,1 1 0,-1 0 1,1 0-1,-1-1 0,1 1 1,-1 0-1,1 0 0,-1 0 1,1 0-1,-1-1 0,1 1 0,-1 0 1,0 0-1,1 0 0,-1 0 1,1 1-1,-1-1 0,1 0 1,-1 0-1,1 0 0,-1 0 0,1 0 1,-1 1-1,1-1 0,-1 0 1,1 0-1,-1 1 0,1-1 1,0 0-1,-1 1 0,-27 19 841,3 10 62,2 2 0,1 1 1,1 1-1,-23 49 0,35-61-716,1-1 0,0 1 0,2 0 0,0 1-1,2 0 1,0 0 0,2 0 0,0 42 0,2-59-233,0 0 0,1 0-1,0 0 1,0-1 0,0 1 0,0 0 0,1 0 0,0-1 0,0 1 0,1-1-1,0 1 1,0-1 0,0 0 0,0 0 0,1 0 0,0-1 0,0 1 0,0-1 0,0 0-1,1 0 1,0 0 0,-1-1 0,1 0 0,1 0 0,-1 0 0,0 0 0,1-1-1,-1 0 1,1 0 0,0 0 0,9 1 0,0-2-327,1 0 1,-1 0-1,0-2 0,0 1 0,0-2 1,0 0-1,-1-1 0,1-1 0,0 0 1,-1-1-1,21-9 0,-10 2-581,0-1-1,0-1 0,-2-1 0,0 0 0,0-2 1,-2-1-1,0-1 0,33-39 0,-10 4-584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3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50 608,'-4'-7'330,"-20"-29"664,23 35-955,1 1 0,-1-1 0,1 1 0,-1-1 0,1 1 0,-1-1-1,1 1 1,-1 0 0,1-1 0,-1 1 0,1 0 0,-1-1 0,0 1 0,1 0 0,-1 0 0,0 0 0,1-1 0,-1 1 0,0 0-1,1 0 1,-1 0 0,0 0 0,1 0 0,-1 0 0,0 0 0,1 1 0,-1-1 0,1 0 0,-1 0 0,0 0 0,1 1 0,-1-1 0,1 0-1,-1 1 1,0-1 0,1 0 0,-1 1 0,1-1 0,-1 1 0,1-1 0,0 1 0,-1-1 0,1 1 0,-1-1 0,1 1 0,0 0-1,-1-1 1,1 1 0,0-1 0,0 1 0,0 0 0,-1-1 0,1 1 0,0 0 0,0-1 0,0 1 0,0 0 0,0 0 0,-8 26 916,2 0 1,0 0-1,2 0 1,-1 33-1,3 120 1815,3-103-1954,-1 54-453,5 1 0,7-1 0,41 194 0,-48-306-912,0 0 0,17 34 1,-21-51 410,0 0 0,0-1 0,0 1 0,0 0 1,0-1-1,1 1 0,-1-1 0,0 0 0,1 1 1,-1-1-1,1 0 0,-1 0 0,1 0 0,0 0 1,0 0-1,-1 0 0,1 0 0,0-1 0,0 1 0,0-1 1,0 1-1,0-1 0,0 0 0,-1 1 0,1-1 1,0 0-1,0-1 0,0 1 0,0 0 0,0 0 1,0-1-1,0 1 0,0-1 0,0 0 0,-1 1 1,1-1-1,0 0 0,0 0 0,1-1 0,5-3-265,-1 0-1,0 0 1,0 0-1,0-1 1,-1 0 0,1 0-1,4-7 1,52-79-1742,-37 40 1432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3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66 232 240,'10'-15'462,"7"-11"394,-17 25-824,0 1 0,1-1-1,-1 1 1,1 0 0,-1-1-1,0 1 1,1 0-1,-1-1 1,1 1 0,-1 0-1,1 0 1,0-1 0,-1 1-1,1 0 1,-1 0 0,1 0-1,-1 0 1,1 0-1,-1 0 1,1 0 0,0 0-1,-1 0 1,1 0 0,-1 0-1,1 0 1,-1 0 0,1 0-1,-1 1 1,1-1-1,0 0 1,-1 0 0,1 1-1,-1-1 1,0 0 0,1 1-1,-1-1 1,1 0-1,-1 1 1,1-1 0,-1 1-1,0-1 1,1 1 0,7 13 352,0 1 0,-1 0 0,-1 0 0,7 28 0,-12-41-370,7 26 298,-1 0 0,-1 0 0,-2 1 0,0 0 1,-2 41-1,-2-68-256,0 0 0,0 0 1,0 0-1,-1 1 0,1-1 1,-1 0-1,1 0 0,-1 0 1,0 0-1,0 0 0,0 0 1,0 0-1,0 0 0,-1 0 0,1 0 1,0-1-1,-1 1 0,1 0 1,-1-1-1,0 1 0,0-1 1,1 0-1,-1 0 0,0 1 1,0-1-1,0-1 0,0 1 1,0 0-1,0 0 0,-1-1 1,1 1-1,0-1 0,-4 1 0,1-1 51,0 1-1,0-1 0,0 0 0,0-1 1,-1 1-1,1-1 0,0 0 0,0-1 1,1 1-1,-1-1 0,0 0 0,0 0 1,1 0-1,-9-6 0,8 4-98,0 0 0,1 0 0,0-1 0,-1 0 0,1 0 0,1 0 1,-1 0-1,1 0 0,0-1 0,0 0 0,1 1 0,-1-1 0,1 0 0,1 0 0,-1 0 0,1-1 0,0 1 0,0 0 1,1 0-1,0-1 0,0 1 0,1 0 0,-1-1 0,1 1 0,0 0 0,1 0 0,0 0 0,0 0 0,0 0 0,1 0 0,0 1 1,0-1-1,0 1 0,7-9 0,-8 12-6,-1 0-1,1 0 1,0 0 0,0 0 0,0 0 0,0 0 0,0 1-1,0-1 1,0 1 0,0 0 0,1 0 0,-1-1-1,1 2 1,-1-1 0,1 0 0,-1 0 0,1 1 0,-1-1-1,1 1 1,-1 0 0,1 0 0,0 0 0,-1 0-1,1 0 1,0 1 0,-1-1 0,1 1 0,-1-1-1,1 1 1,-1 0 0,1 0 0,-1 0 0,0 1 0,1-1-1,-1 0 1,0 1 0,0-1 0,0 1 0,0 0-1,0 0 1,-1 0 0,1 0 0,0 0 0,-1 0 0,0 0-1,3 5 1,6 10-25,1 2 37,1-1 0,18 22 0,-28-36-33,1-1 0,0 0 0,0 0 0,1 0 0,-1 0 0,0 0 0,1-1 0,0 1 0,0-1 0,0 0 0,0 0 0,0-1 0,0 1 0,0-1 0,0 0 0,1 0 0,5 1 0,2-2-256,-1 0-1,0-1 0,1 0 0,-1 0 1,12-4-1,-17 2 116,0 1 1,0-1-1,-1 0 1,1 0-1,-1-1 1,0 1-1,0-1 0,0 0 1,0-1-1,7-9 1,27-29-192,-2-2 0,-2-2 0,37-64 1,-67 101 499,0 1 0,-1-1 1,0 0-1,0-1 1,2-10-1,1-36 1408,-7 54-1437,0 1 0,0 0 1,0 0-1,0 0 0,0 0 0,0-1 1,-1 1-1,1 0 0,-1 0 0,1 0 1,-1 0-1,0 0 0,0 0 0,0 0 0,0 0 1,0 0-1,-1 1 0,1-1 0,0 0 1,-3-1-1,3 2 14,-1 1 1,1-1 0,-1 1-1,1-1 1,-1 1-1,1 0 1,-1 0-1,1-1 1,-1 1 0,1 0-1,-1 1 1,1-1-1,-1 0 1,0 0 0,1 1-1,-1-1 1,1 0-1,-1 1 1,1 0 0,0-1-1,-1 1 1,1 0-1,0 0 1,-1 0-1,0 1 1,-31 28 1088,31-27-1036,-5 5-71,1 0 1,0 1 0,1-1-1,0 1 1,0 1-1,1-1 1,0 1 0,1 0-1,0-1 1,0 1-1,1 1 1,0-1 0,1 0-1,1 0 1,-1 1 0,1-1-1,1 0 1,0 1-1,1-1 1,-1 0 0,8 19-1,-7-21-128,1 0 0,0-1 0,0 1 0,1-1 0,0 1 0,0-1 0,1-1 0,-1 1 1,2-1-1,-1 0 0,1 0 0,0 0 0,0-1 0,0 0 0,1 0 0,0 0 0,0-1 0,0 0 0,0 0 0,1-1 0,0 0 0,-1-1 0,1 1 0,0-1 0,0-1 0,1 0 0,11 1 0,-11-2-443,1 0-1,-1 0 1,0-1-1,0 0 1,0 0-1,0-1 1,0-1 0,-1 1-1,1-1 1,0-1-1,-1 0 1,0 0-1,0 0 1,0-1 0,-1 0-1,0-1 1,1 0-1,-2 0 1,1 0-1,-1-1 1,0 0 0,0 0-1,4-9 1,15-21-1794,-1-8 325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14 816,'-1'-1'238,"0"0"-1,0 0 1,1 0-1,-1 0 0,0 0 1,0 1-1,0-1 0,0 0 1,0 0-1,-1 1 1,1-1-1,0 1 0,0-1 1,0 1-1,-1-1 0,1 1 1,0 0-1,0-1 1,-1 1-1,1 0 0,0 0 1,0 0-1,-1 0 0,1 0 1,0 0-1,-1 0 1,1 1-1,0-1 0,-2 1 1,-2-1 345,1 1 0,-1-1 0,1 1 0,0 0 0,-1 0 0,1 1 0,0-1 0,-8 4 0,5 2 58,0-1 1,1 1-1,-1 0 0,1 0 1,1 1-1,-1 0 1,1 0-1,-4 9 1,5-9-426,1 0 1,0 1-1,0 0 0,1-1 1,0 1-1,1 0 1,-1 0-1,1 11 1,1-11-229,1 0 1,0 0-1,0 0 1,0 0 0,1-1-1,1 1 1,-1 0 0,1-1-1,1 0 1,0 1-1,0-1 1,0-1 0,1 1-1,0-1 1,1 0 0,-1 0-1,1 0 1,10 7-1,12 13-193,-20-20 200,0 0 1,0 0 0,-1 1 0,0 0 0,0 1 0,-1-1 0,0 1 0,6 13 0,-11-21 80,-1 0 0,1 1 0,-1-1 1,0 0-1,1 1 0,-1-1 1,0 0-1,0 1 0,0-1 0,0 1 1,0-1-1,0 0 0,0 1 0,0-1 1,-1 1-1,1-1 0,0 0 0,-1 1 1,1-1-1,-1 0 0,0 0 0,1 1 1,-2 1-1,0-2 22,0 1-1,0 0 1,0-1-1,0 1 1,-1-1 0,1 0-1,0 0 1,-1 1-1,1-2 1,-1 1 0,1 0-1,-4 0 1,-10 2 125,-1-1-1,0-1 1,-23-2 0,22 1-345,16 0-154,-1 0-1,1 0 0,-1 0 1,0 0-1,1 0 0,-1-1 1,1 1-1,-1-1 1,1 0-1,0 0 0,-1 1 1,-2-3-1,-8-17-9101,12 10 4712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7:5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1 378 144,'233'-27'192,"-18"-3"-48,-21 13-64,-26 7-48,-30 10-32,-26 0 0,-33 0 96,-23-7 0,-7-13-48,-9-7-32,-7-10-64,-3-7-48,12-33-128,-2-4-240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8:0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1 186 240,'99'-102'96,"-11"18"-400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8:0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228 146 448,'0'0'12849,"31"0"-7033,16 1-4024,-26 0-1704,-1 0 0,1-2-1,-1 0 1,0-1 0,1-1-1,33-10 1,-13-4-89,39-23-1,-47 23 45,-25 14-63,0 0 0,1 0 0,0 0 0,0 1 0,11-1 0,-18 3 22,0 0-1,0-1 1,0 1 0,-1-1-1,1 1 1,0-1 0,0 0-1,-1 0 1,1 0 0,0 0-1,-1 0 1,2-1-1,-1 1 0,-1 0-1,1 0 1,0 0-1,-1 0 1,1 0-1,0 0 0,-1 0 1,1 1-1,0-1 1,0 1-1,0-1 0,2 1 1,72-17 34,-73 17 218,13 54 337,-7-2 213,0-13-478,14 82 636,-17-92-921,-3-13-38,-1 0 0,0 0 0,0 17 0,-1-22 8,0-1 1,1 1 0,1-1-1,0 1 1,6 14 0,10 45 61,-9-8 67,-3-20-149,4 81 1,-11 419-712,16-423 428,-3 43-473,4-70 435,-17-82 349,-1-8-39,1 0 1,0 1-1,0-1 1,0 0-1,0 0 0,0 0 1,1 0-1,-1 1 1,0-1-1,1 0 1,0 0-1,-1 0 1,1 0-1,0 0 1,0 0-1,0 0 1,2 2-1,-2-2 17,1 0 0,-1 0 0,0 0-1,0-1 1,-1 2 0,1-1 0,0 0 0,-1 0 0,1 0-1,-1 0 1,0 0 0,0 0 0,0 1 0,0-1-1,0 0 1,-1 4 0,1-4 3,0 0-1,-1 0 1,1 0-1,0 0 1,0 0-1,0 1 1,1-1-1,-1 0 1,0 0-1,1 0 1,-1 0-1,1 0 1,0 0 0,0 0-1,0 0 1,2 2-1,-3-1-58,1-1-1,0 0 1,-1 0 0,1 0-1,-1 0 1,0 1 0,0-1-1,0 0 1,0 0 0,0 1-1,0-1 1,-1 0-1,1 0 1,-1 1 0,0-1-1,1 0 1,-1 0 0,0 0-1,0 0 1,0 0 0,0 0-1,-1 0 1,-1 1-1,-5 3 59,0-1-1,0-1 0,-1 1 0,0-2 0,0 1 0,0-1 0,0 0 0,-1-1 0,1 0 1,-1-1-1,-10 1 0,-86 8-69,88-8 88,1 1 0,0 1 1,0 0-1,0 1 0,0 0 0,1 2 1,0 0-1,0 1 0,1 0 0,-27 21 1,36-25 5,0 2 10,-1 0 0,0 0 0,-1-1 0,1 0 1,-1-1-1,0 1 0,0-1 0,0-1 0,-13 4 1,11-4 23,1 0-1,-1 1 1,1 0 0,0 0 0,-17 12 0,-13 6 124,12-8 43,-6 0 31,23-10-155,-1 0 1,1 0-1,-18 11 0,-30 12 441,39-20-393,-25 5 79,35-7 15,4-4-1609,3-19 593,2-265 711,-1 274 59,-1 0 0,0 1-1,0-1 1,-1 1 0,1 0 0,-6-8 0,-7-26 22,-1-11 72,10 39-101,2-1 0,0 1-1,0-1 1,1 0 0,1 0-1,0-17 1,1 15 17,0 1-1,-8-32 1,5 31-35,1 0 1,-2-35-1,-2-167 113,6 207-74,0 0 1,-1 0 0,-6-22-1,4 22-24,1-1 0,0 1 0,1-1 0,0-13-1,2-650-3425,0 672 3434,1 0-1,0 0 1,0 1 0,0-1 0,0 0 0,0 1-1,1-1 1,-1 1 0,5-6 0,5-21-14,-11 28 85,0-36-1321,14-6-4396,-14 42 5623,0 0-42,0 0 72,0 0 1,1-1-1,-1 1 0,1-1 0,-1 1 0,1 0 0,0 0 0,0-1 1,1 1-1,-1 0 0,0 0 0,0 0 0,1 0 0,0 0 0,-1 1 0,1-1 1,0 0-1,0 1 0,3-3 0,-4 3 0,1 0 1,0 0-1,-1-1 1,1 1-1,0-1 1,-1 1-1,0-1 0,1 0 1,-1 1-1,0-1 1,0 0-1,0 0 0,0 0 1,0 0-1,0 0 1,-1 0-1,1 0 1,0-4-1,-1 3 8,1 1-1,-1-1 1,1 1-1,-1 0 1,1-1-1,0 1 1,0 0-1,0-1 1,1 1 0,-1 0-1,0 0 1,1 0-1,-1 0 1,1 0-1,0 1 1,0-1-1,3-2 1,-2 1-12,0 0 1,0 0-1,0 0 1,-1 0-1,1 0 1,-1 0-1,0-1 1,2-4-1,1 0 16,-1 0-1,1 0 1,1 1-1,-1 0 1,8-7-1,-11 12 11,-4 37-7340,-20 0 5189,19-24 1521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8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63 236 208,'0'0'990,"0"3"-515,-1 3-315,0-1 0,0 0 0,-1 0 0,0-1-1,0 1 1,-1 0 0,1-1 0,-1 1 0,-4 5 0,-16 34 1424,18-27-564,2-1 0,0 1 0,1 0 0,0 33 1,2-49-1040,3-2-20,0-1-1,1 0 1,-1 0 0,0 0 0,0 0 0,-1 0-1,1-1 1,0 1 0,-1-1 0,1 0-1,-1 0 1,0 0 0,0 0 0,2-4 0,0 2-51,85-101-1196,0 2 675,37-49 481,-86 109 290,-38 41 627,-4 28 219,-7 7-476,-1-2 0,-2 1 0,-23 42 1,-4 9 506,-18 72-284,53-134-4031,20-40 577,123-203-1315,-77 119 4209,-58 100 1309,-7 13-954,-8 18-56,-77 178 2368,85-198-2764,-112 249 3762,111-247-3904,0 1-1,1-1 0,1 0 1,-1 1-1,2-1 1,-1 1-1,1 0 0,1 0 1,-1 0-1,2-1 1,-1 1-1,3 11 1,-2-21-48,0 1 0,0-1 0,0 1 0,-1-1 1,1 1-1,0-1 0,0 0 0,0 1 0,0-1 1,0 0-1,0 0 0,0 0 0,0 0 0,0 0 1,0 0-1,0 0 0,0 0 0,-1 0 1,1 0-1,0 0 0,0-1 0,0 1 0,0 0 1,1-1-1,23-7-1171,-15 2 868,-1 0 0,1 0 1,-1-1-1,-1 0 0,0-1 1,0 0-1,11-13 0,45-69-852,-60 84 1195,99-166-325,-92 145 1097,-11 25 656,0 6-574,-3 9-404,0 0 0,-1 0 0,0 0-1,-1 0 1,-1-1 0,0 0 0,-10 14-1,1 3 225,-25 55 1681,-40 124 0,76-194-2537,1 1-1,1 0 0,0 0 1,0 0-1,3 26 0,-1-20-1950,19-30-1532,-7-2 3103,-1 0-1,0 0 1,-1-2-1,-1 1 0,1-1 1,13-27-1,2 0 8,7-16 79,-23 39 496,1 1 0,18-25 0,-27 40 90,0 0-1,-1 0 1,1 0 0,0 0-1,-1 0 1,1 0 0,0 0-1,-1 0 1,1 0 0,-1 0-1,0-1 1,1 1 0,-1 0-1,0 0 1,0 0 0,0-1-1,0 1 1,0-2 0,0 1 1012,-2 13-696,-1 0 1,0 0-1,0 0 0,-1 0 1,-1-1-1,0 0 0,-6 10 0,-9 21 407,-130 376 3326,147-405-4588,0 0 0,1 0-1,0 1 1,1-1-1,1 21 1,0-25-650,1-8 972,-1 0 0,1 1 0,0-1 0,0 0 0,-1 0 1,1 0-1,0 0 0,0 0 0,-1 0 0,1 0 0,0 0 1,0 0-1,-1 0 0,1 0 0,0-1 0,0 1 0,-1 0 1,1-1-1,0 1 0,0-1 0,9-7-228,0-1 0,-1 0 0,0-1 0,-1 0 0,0 0 0,-1-1 0,0 0 0,7-14 0,11-17-475,-9 19 762,-9 15 189,0-1-1,-1-1 0,0 1 1,0-1-1,6-17 1,-12 26-60,0 1 1,0 0-1,0-1 1,0 1-1,0 0 1,0-1 0,0 1-1,0 0 1,0-1-1,0 1 1,0 0-1,0-1 1,0 1 0,0 0-1,0-1 1,0 1-1,0 0 1,1-1-1,-1 1 1,0 0 0,0 0-1,0-1 1,1 1-1,-1 0 1,0 0-1,0-1 1,0 1 0,1 0-1,-1 0 1,0 0-1,1-1 1,-1 1-1,0 0 1,0 0-1,1 0 1,-1 0 0,0 0-1,1 0 1,-1-1-1,0 1 1,1 0-1,-1 0 1,1 0 0,0 18 1357,-11 16-356,-1 0 0,-26 53-1,1-4 109,10-16-368,2 1-1,-21 106 0,43-162-1060,1 1 0,0-1 0,1 1 0,3 21 0,-2-32 177,-1-1 1,0 1-1,0 0 1,1-1-1,-1 1 0,1 0 1,0-1-1,-1 1 1,1-1-1,0 1 1,0-1-1,0 1 1,0-1-1,0 0 0,0 0 1,0 1-1,0-1 1,3 2-1,-2-3 10,-1 0 0,1 0-1,-1 0 1,1 0 0,0 0-1,-1 0 1,1 0 0,-1-1 0,1 1-1,0-1 1,-1 1 0,1-1-1,-1 1 1,1-1 0,-1 0 0,0 0-1,1 0 1,-1 1 0,0-1-1,0-1 1,1 1 0,-1 0 0,0 0-1,1-2 1,25-30-1000,5-4 124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8:0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2 416,'0'0'41,"0"0"0,0 0 0,0 0 0,0 0 0,0 0-1,1-1 1,-1 1 0,0 0 0,0 0 0,0 0 0,0 0 0,1 0 0,-1 0-1,0 0 1,0 0 0,0 0 0,1 0 0,-1 0 0,0 0 0,0 0 0,0 0-1,1 0 1,-1 0 0,0 0 0,0 0 0,0 0 0,1 0 0,-1 0 0,0 0-1,0 0 1,0 0 0,1 0 0,-1 0 0,0 0 0,0 1 0,0-1 0,0 0-1,0 0 1,1 0 0,-1 0 0,0 0 0,0 1 0,0-1 0,0 0 0,0 0-1,0 0 1,0 1 0,1-1 0,-1 0 0,0 0 0,0 0 0,0 0 0,0 1-1,0 18 782,-10 25-36,-14 22 610,-49 95 0,-13 32-229,75-161-1115,0-7-299,2 0 0,1 1 1,1 0-1,1 0 0,2 1 1,-2 28-1,6-55 186,0 0-1,0 1 1,1-1-1,-1 0 1,0 1-1,1-1 1,-1 0 0,1 0-1,-1 1 1,0-1-1,1 0 1,-1 0-1,1 0 1,-1 1 0,0-1-1,1 0 1,-1 0-1,1 0 1,-1 0-1,1 0 1,-1 0 0,0 0-1,1 0 1,-1 0-1,1 0 1,-1 0 0,1 0-1,-1-1 1,0 1-1,1 0 1,-1 0-1,1 0 1,-1-1 0,0 1-1,1 0 1,-1 0-1,1-1 1,-1 1-1,0 0 1,0-1 0,1 1-1,18-24-1162,8-12 98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8:0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1286 448,'2'-8'415,"1"1"-1,-2-1 1,1 0 0,0-15-1,-2 19 272,0 10 7,-3 7-427,0 1 0,-1-1 0,-1 1 0,0-1 0,0 0 0,-2-1 0,1 0 0,-17 23 0,-6 13 91,-54 90 495,48-82-1514,-38 77 0,125-230-4586,33-69 5037,-49 93 354,10-25 267,-29 65-172,-15 29-124,1 0 0,-1 0 0,0 0 0,0 0 0,-1 0 1,1-1-1,-1 1 0,0-1 0,2-8 0,-3 11 470,-3 6 22,-127 178 2181,-6 8-2149,117-161-880,17-25 106,-1 0-1,1 0 1,-1-1-1,1 1 1,-1-1 0,0 0-1,0 1 1,-5 3-1,8-7 97,-1 0-1,1 0 1,-1 0 0,1 0-1,0 1 1,-1-1-1,1 0 1,-1 0-1,1 0 1,-1 0-1,1 0 1,-1 0-1,1 0 1,0 0 0,-1 0-1,1 0 1,-1 0-1,1-1 1,0 1-1,-1 0 1,1 0-1,-1 0 1,1 0-1,0-1 1,-1 1 0,1 0-1,-1 0 1,1-1-1,0 1 1,0 0-1,-1-1 1,1 1-1,0 0 1,-1-1-1,1 1 1,0 0 0,0-1-1,0 1 1,0-1-1,-1 1 1,1 0-1,0-1 1,0 0-1,-4-20-735,4-26 90,3 0 0,1 0 0,21-85-1,-11 60 809,-3-1-1,-2 0 0,-3-103 1,-6 170-60,0 1 1,0 0-1,-1-1 1,0 1-1,0 0 1,0-1-1,-1 1 0,0 0 1,0 0-1,0 0 1,0 0-1,-1 1 1,0-1-1,-7-8 1,8 11-18,0 1 0,0-1 0,0 1 0,0 0 1,0-1-1,0 1 0,-1 0 0,1 0 0,0 0 1,-1 1-1,1-1 0,-1 1 0,1-1 0,-1 1 1,1 0-1,-1 0 0,0 0 0,1 0 0,-1 0 0,1 0 1,-1 1-1,1 0 0,-1-1 0,1 1 0,0 0 1,-1 0-1,1 0 0,0 0 0,0 1 0,-1-1 1,1 1-1,0-1 0,1 1 0,-4 3 0,-10 9 205,1 1-1,1 1 1,0 0-1,1 1 1,-18 35-1,10-19 10,-21 53 227,35-70-579,-1 0-1,-1 0 1,0-1-1,-18 25 0,23-36-493,6-8-34,15-21 97,0 0 0,-2-2 1,-1 0-1,21-53 0,35-128 343,-64 182 156,-1 1 196,-2 0 1,0 0-1,-2 0 1,-1-46-1,-1 53 97,0 16-232,0 1-1,0 0 1,0 0 0,0 0-1,0-1 1,0 1-1,0 0 1,-1 0-1,1 0 1,0-1-1,-1 1 1,1 0-1,-1 0 1,1 0-1,-1 0 1,1 0 0,-1 0-1,0 0 1,0 0-1,1 0 1,-1 0-1,0 0 1,0 0-1,0 1 1,0-1-1,0 0 1,0 1-1,0-1 1,0 1-1,0-1 1,-1 1 0,1-1-1,0 1 1,0 0-1,0-1 1,-1 1-1,1 0 1,0 0-1,0 0 1,0 0-1,-1 0 1,1 0-1,0 0 1,0 1-1,0-1 1,-1 0 0,1 1-1,0-1 1,0 1-1,0-1 1,-2 2-1,-5 1 184,0 0-1,0 1 1,1 0-1,-1 1 1,-13 10-1,-18 22 220,1 2-1,2 2 1,2 1-1,-57 92 1,86-125-447,4-6-13,-1-1-1,1 1 0,-1-1 0,0 0 0,1 1 0,-1-1 0,0 0 0,0 0 0,-3 2 0,3-3-454,2-11-1783,2 0 2032,0 0 0,0 1 0,1-1 0,1 1 0,0-1 0,0 1 0,1 1-1,7-13 1,14-27-272,-3-8 271,49-131-570,-64 160 1288,-1-1 0,-1 0 0,-1 0 0,1-56 0,-36 85 1586,17 10-1522,0 0-1,2 1 0,-1 0 0,1 1 1,-17 25-1,27-36-507,4-14-2403,58-78-593,-28 42 2217,-12 18 437,7-8 183,-2-2 1,-2-1-1,36-80 0,-58 114 296,-1 1 0,1 0-1,-1-1 1,0 0 0,0 1 0,-1-12 0,0 16 538,0 23 689,-1-10-1235,-1-1 1,0 0 0,-1 0-1,0 1 1,0-2 0,-1 1-1,-11 18 1,-9 29 146,-29 81 99,-14 43 181,59-155-801,2 1 0,0 0 0,1 0 0,-1 48 0,6-73 104,0 0 1,0 0-1,0 0 1,0 0-1,0 0 1,0 0-1,0 0 0,1 0 1,-1-1-1,0 1 1,1 0-1,0 0 0,0 0 1,-1 0-1,1 0 1,0-1-1,0 1 1,1 0-1,-1-1 0,0 1 1,1-1-1,-1 0 1,3 3-1,-2-3-12,0-1-1,0 0 1,0 1-1,1-1 1,-1 0-1,0 0 1,0 0 0,0 0-1,0 0 1,0 0-1,1-1 1,-1 1-1,0-1 1,0 1 0,0-1-1,0 0 1,3-2-1,7-3-236,-1-1 1,0-1-1,0 0 0,0 0 0,10-12 0,11-17-690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21 426 656,'-9'-50'484,"3"0"-1,2-1 1,2 1-1,6-68 0,-3 112-404,-1 0-1,1 0 0,0 0 0,1 0 0,-1 0 0,1 0 0,0 0 0,1 0 0,-1 1 1,1-1-1,1 1 0,-1 0 0,6-7 0,-7 10-26,1 0 0,-1 0 0,1 0 0,-1 0 0,1 1 0,0 0 1,-1-1-1,1 1 0,0 0 0,0 0 0,0 0 0,0 1 0,0-1 0,0 1 0,0-1 0,0 1 0,0 0 0,0 0 0,0 1 1,1-1-1,-1 1 0,0-1 0,0 1 0,-1 0 0,1 0 0,0 0 0,0 1 0,0-1 0,-1 1 0,4 1 0,5 4 106,0 1 0,0 0 0,-1 1 0,1 0 0,-2 1 0,0 0 0,0 0 0,-1 1 0,0 0 0,0 1 0,-2-1 0,1 1 0,7 21 0,-8-16-84,0 0 0,-1 0 0,-1 1 0,0-1 0,-2 1 0,0 0 0,-1 0 0,0 0 0,-2 0 0,-2 19 0,0-25-111,0 1 1,-1-1 0,0 0 0,-1-1-1,0 1 1,-1-1 0,0 0-1,-1 0 1,0 0 0,-1-1 0,0 0-1,0-1 1,-1 0 0,-1 0-1,1-1 1,-1 0 0,-1-1 0,1 0-1,-18 8 1,26-14-57,0 0 1,-1-1-1,1 1 0,-1 0 0,1-1 1,0 0-1,-1 0 0,1 0 0,-1 0 1,1 0-1,-1 0 0,1 0 0,-1-1 1,1 1-1,-1-1 0,1 0 1,0 0-1,-1 0 0,1 0 0,0 0 1,0 0-1,0-1 0,0 1 0,0-1 1,0 1-1,0-1 0,0 0 0,-1-2 1,0 1-79,1-1 0,0 1-1,-1-1 1,1 0 0,1 0 0,-1 0 0,1 0 0,-1 0 0,1 0 0,0-1 0,1 1 0,-1 0 0,1 0 0,0-1 0,0-3 0,6-37-883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8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15 432,'0'0'40,"0"-1"0,0 0 0,1 0 0,-1 1 1,0-1-1,0 0 0,1 1 0,-1-1 0,0 0 0,1 1 0,-1-1 0,1 1 0,-1-1 0,1 1 0,-1-1 0,1 1 0,-1-1 1,1 1-1,-1-1 0,1 1 0,0-1 0,-1 1 0,1 0 0,0-1 0,-1 1 0,1 0 0,0 0 0,-1 0 0,1 0 0,0-1 0,0 1 1,-1 0-1,2 0 0,4 24 1647,-9 43-236,-7-17-1049,-2-2-1,-1 1 1,-24 51-1,-2 11-73,14-39-298,-27 91 366,47-141-731,0 0-1,2 1 1,1-1-1,0 1 0,3 33 1,-1-51 20,0-3 232,0 0 0,-1-1 0,1 1-1,0-1 1,1 1 0,-1-1 0,0 1 0,0-1 0,0 1 0,1-1 0,-1 1 0,1-1-1,-1 1 1,1-1 0,0 0 0,0 1 0,-1-1 0,1 0 0,0 1 0,0-1 0,0 0-1,0 0 1,1 0 0,-1 0 0,2 1 0,13 0-1040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8:0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747 674 576,'-2'13'1604,"-215"410"2703,176-349-3881,31-55-414,-54 109 347,58-113-618,1 0 1,1 0 0,0 1 0,1 0 0,0-1 0,0 29 0,3-43 214,0-1-1,0 1 0,0-1 1,0 1-1,0-1 0,0 0 1,0 1-1,0-1 1,0 1-1,0-1 0,0 1 1,0-1-1,0 1 1,0-1-1,1 1 0,-1-1 1,0 1-1,0-1 1,0 0-1,1 1 0,-1-1 1,0 0-1,1 1 0,-1-1 1,0 1-1,1-1 1,-1 0-1,0 0 0,1 1 1,-1-1-1,1 0 1,-1 0-1,0 1 0,2-1 1,15-8-791,14-25-128,25-92-325,43-95 559,-77 166 860,-6 13 114,-12 27-11,1 0 1,0 0-1,2 0 0,-1 1 0,2 0 0,0 0 0,11-14 0,-17 25 444,-5 12-259,0-1-1,-1 0 1,0 0 0,-9 14-1,-9 21 106,-51 112 668,44-99-1107,3 1 0,2 1 0,-23 84 0,47-141-168,-1 2-116,0 0 0,0 1 0,0-1 0,1 0 1,-1 1-1,1-1 0,0 0 0,1 1 0,-1-1 0,2 5 0,14-29-1393,4-16 1066,-1 0 0,-2-2 1,13-44-1,28-122-84,-57 199 599,138-498 1609,-132 480-1415,0 5 87,-2-1 0,0 1 0,-1-1 0,-1 0 0,2-29 0,-5 47 138,17 12-221,-13-3-175,0 0 0,-1 1 0,0-1 0,0 1 0,3 16 0,12 35-1,-12-47-32,-6-12 21,0 0 0,0-1 0,1 1 0,-1 0 0,0 0 0,0-1 0,1 1 0,-1 0 0,1-1 0,-1 1 0,1 0 0,-1-1 0,1 1 0,-1-1 0,1 1 0,-1-1 0,1 1 0,0-1 0,-1 1 0,1-1 0,0 0 0,-1 1 0,1-1 0,0 0 0,-1 0 0,1 1 0,0-1 0,0 0 0,-1 0 0,1 0 0,0 0 0,0 0 0,0 0 0,-1 0 0,1 0 0,0 0 0,0 0-1,0-1 1,1 1 22,-2 21 495,1 41 483,1-38-741,-1 1-1,-2-1 0,0 1 1,-1 0-1,-11 43 1,-12 42-6,9-37-407,12-33-1362,9-31-605,8-21 1001,-3-5 522,-1-1-1,13-33 1,-1 2 138,-7 15 460,14-46 0,-21 58 491,-6 18 416,-1 27 307,-3 13-692,-1-1-1,-1 1 1,-3-1 0,-19 58-1,-11 54-69,-19 123-345,51-222-312,6-42 101,-1 0 0,1 0 0,-1 0 0,0 0 0,-1 0-1,1 0 1,-5 8 0,6-119-3174,-1 47 2992,17-211-96,-16-214 1751,0 482-1328,1 0 1,-1 0-1,0 0 0,0 0 1,0 0-1,0 0 0,0 0 1,0-1-1,-1 1 0,1 0 1,0 0-1,0 0 0,-1 0 1,1 0-1,-1 0 0,1 0 1,-1 0-1,1 0 0,-1 0 0,0 1 1,1-1-1,-1 0 0,-1-1 1,1 2 6,0 0-1,0 0 1,0 0 0,0 0 0,1 0 0,-1 1 0,0-1-1,0 0 1,0 0 0,0 1 0,0-1 0,0 1 0,1-1-1,-1 1 1,0-1 0,0 1 0,1-1 0,-1 1 0,0-1-1,0 2 1,-6 5 216,1 1-1,0-1 1,1 1-1,-6 10 1,-38 72 1106,-183 374 629,225-434-2493,5-19-413,1-26 102,2-1 498,2 0 1,0 0-1,1 1 0,0 0 1,1-1-1,9-16 1,7-23-286,123-493-461,-106 355 1426,-36 184-244,-1 0 0,0 0 0,0 0 0,-2-18 0,0 6 552,0 21-640,0 0-1,1-1 0,-1 1 1,0 0-1,0 0 1,0 0-1,0 0 1,0 0-1,1 0 1,-1 0-1,0 0 0,0 0 1,0 0-1,0 1 1,0-1-1,1 0 1,-1 1-1,-1 0 0,-5 4 52,0 0 0,0 0 0,1 1 0,0 0 0,0 0 0,1 0 0,-1 1 0,-6 12 0,-13 14 236,-291 370 2380,226-285-2610,88-115-89,0 0 0,0 0 0,-1-1 0,1 1-1,-1-1 1,0 0 0,1 0 0,-1 0 0,-5 3-1,5-4 8,3-4-421,1-14 172,0-1 1,2 0 0,0 0-1,1 1 1,1-1 0,9-20-1,52-104-1276,-36 81 976,195-391-1062,-181 351 2254,-40 85 706,-12 21-270,-18 24 21,25-28-1104,-110 143 1541,-143 176 46,151-184-1069,100-132-559,-25 35-444,27-37 360,-1 0-1,1 0 1,0 0-1,0 0 1,0 1-1,1-1 1,-1 0-1,0 0 0,1 0 1,-1 1-1,1-1 1,0 0-1,0 1 1,0-1-1,0 4 1,0-6 68,1 0 1,-1 0-1,0 0 1,1 1-1,-1-1 1,0 0-1,1 0 1,-1 0-1,0 0 1,1 0-1,-1 0 1,0 0-1,1 0 1,-1 0-1,0 0 1,1 0-1,-1 0 1,0-1-1,1 1 1,-1 0-1,0 0 1,0 0-1,1 0 1,-1 0-1,0-1 1,1 1-1,-1 0 1,0 0-1,0 0 1,1-1-1,-1 1 1,0 0-1,0-1 1,0 1-1,0 0 1,1 0-1,-1-1 1,0 1-1,0-1 1,14-15-690,175-218-3150,-56 65 3070,39-53 1180,-155 203-116,-15 17-135,0 0-1,0 1 1,0-1 0,0 0 0,-1 0 0,1-1-1,-1 1 1,1 0 0,-1 0 0,0-1-1,0 1 1,0 0 0,0-1 0,1-4-1,-2 4 2621,-3 8-1412,-15 23 554,-41 50 1,-3 2-41,47-57-1347,1 0 0,-12 29-1,22-42-659,0 1 0,1-1 1,0 1-1,1 0 0,0 1 0,1-1 0,-1 16 0,2-27 85,0 1 1,0 0-1,1-1 1,-1 1-1,0-1 1,0 1-1,0-1 1,0 1 0,1 0-1,-1-1 1,0 1-1,0-1 1,1 1-1,-1-1 1,0 1 0,1-1-1,-1 0 1,1 1-1,-1-1 1,1 1-1,-1-1 1,1 0 0,-1 1-1,1-1 1,-1 0-1,1 0 1,-1 1-1,1-1 1,-1 0-1,1 0 1,-1 0 0,1 0-1,0 0 1,-1 0-1,1 0 1,-1 0-1,1 0 1,0 0 0,-1 0-1,1 0 1,-1 0-1,1 0 1,-1 0-1,1-1 1,0 1-1,0 0 1,29-12-1883,-13 2 1204,-1-1 1,-1 0 0,1-1 0,16-17 0,6-6-310,8-6 184,-32 26 716,1 0 0,1 2-1,0 0 1,1 0 0,0 2-1,20-10 1,-36 20 193,1 0 0,-1 0 1,0 1-1,1-1 0,-1 1 0,0-1 0,1 1 0,-1 0 1,0-1-1,1 1 0,-1 0 0,1 0 0,-1 0 0,1 0 1,-1 0-1,1 0 0,-1 0 0,0 1 0,1-1 1,-1 1-1,1-1 0,-1 1 0,0-1 0,1 1 0,-1-1 1,0 1-1,3 2 0,-3-1 34,0 0 1,0 0-1,0 1 1,0-1-1,0 0 1,-1 1-1,1-1 1,-1 1-1,1-1 1,-1 0-1,0 1 1,0-1-1,0 1 1,0 4-1,-3 8 158,1 1 0,-2-1-1,0 0 1,-8 20 0,-115 216 259,48-101-1760,43-69 23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208 784 1569,'-11'1'280,"-1"1"1,1 0 0,0 0-1,-1 1 1,1 1-1,1 0 1,-18 8 0,-41 14 2148,61-25-1661,-11 2 368,14 1 1674,7-3-2594,1-1 0,-1 1 0,1-1 0,-1 1 1,1-1-1,0 0 0,-1 0 0,1 0 0,-1 0 0,5-1 0,12-1 419,24 0 559,-1-1-1,0-2 1,78-21-1,124-53 2044,-124 38-1841,782-240 3494,-115 38-5663,-493 150-3371,-58 19-6146,-289 98 3194,-140 80 3942,90-43 1898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1 813 1649,'-1'19'776,"1"41"1171,0-59-1800,0 0 0,0 1 0,0-1 0,0 0 0,0 1-1,1-1 1,-1 0 0,0 0 0,1 1 0,-1-1 0,1 0 0,-1 0 0,1 1 0,0-1 0,-1 0 0,1 0 0,0 0-1,0 0 1,0 0 0,0 0 0,0 0 0,0-1 0,0 1 0,0 0 0,0 0 0,0-1 0,0 1 0,1-1 0,-1 1-1,0-1 1,0 1 0,3-1 0,8 0 1111,0-1-1,0 0 1,0-1 0,0 0-1,14-6 1,4-3 669,-1-2 1,32-19 0,2 0-18,427-199 2499,79-38-510,-82 30-11249,-399 201 850,-7 2-3384,-61 27 5509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221 564 720,'-36'60'1093,"-79"118"4188,64-124 578,32-38 8031,38-41-13022,40-20-378,2 3-1,73-38 0,141-57-466,-151 77 55,368-164-132,-194 92-738,-166 79 7,28-14-1476,-149 60-445,-34 16-10889,13-3 13920,-16 13-4038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925 198 592,'-23'-3'2189,"22"3"-2023,0-1 0,0 1 1,0-1-1,-1 1 0,1 0 0,0-1 0,-1 1 1,1 0-1,0 0 0,0 0 0,-1 0 1,1 0-1,0 0 0,-1 0 0,1 1 1,0-1-1,0 0 0,-1 1 0,1-1 0,0 1 1,0-1-1,0 1 0,0-1 0,0 1 1,0 0-1,0 0 0,0 0 0,0-1 0,0 1 1,0 0-1,0 0 0,0 0 0,1 0 1,-1 1-1,0-1 0,1 0 0,-2 2 1,-1 7 509,0 1 0,0 0 0,1 0 0,-2 19 0,-4 25 1367,0 6 665,2 0-1,5 121 1,2-98-359,-1-81-1343,0-24-411,2-71-522,1 60-89,-2-1 1,-1 0 0,-2 1-1,-1-1 1,-8-32 0,1 28 5,-1 0 0,-2 0 0,-24-47 0,27 66 1,-1 0 0,0 1 0,-1 0 0,-1 1 0,-1 1 0,0-1 0,-31-23 0,40 34 13,0 1 0,-1 0 1,1 1-1,-1-1 0,0 1 1,0 0-1,-1 1 0,1 0 1,0 0-1,-1 0 0,1 0 1,-1 1-1,0 0 0,1 1 1,-1-1-1,0 2 1,0-1-1,1 0 0,-1 1 1,-7 2-1,4 1 22,1-1 0,0 1 0,0 1-1,1 0 1,-1 0 0,1 1 0,0 0 0,1 0 0,-1 0 0,1 1 0,0 1 0,1-1-1,-7 11 1,-12 19 252,1 2 0,2 0 1,2 2-1,-19 56 0,-47 182 1336,71-226-1383,-68 276 1111,69-255-1003,3 0 0,-2 120 0,12-149-426,0-14 206,1 1 1,1 0-1,2-1 0,10 51 0,-11-75-226,0 0 0,0 0 0,1 0 0,0 0 0,0 0 0,1-1 0,0 1-1,0-1 1,0 0 0,1 0 0,0 0 0,0-1 0,0 0 0,1 0 0,0 0-1,0-1 1,0 0 0,0 0 0,1 0 0,0-1 0,-1 0 0,1 0 0,0 0-1,1-1 1,7 1 0,-3-1-704,0-1-1,0 0 0,0-1 1,0-1-1,0 0 0,0 0 1,13-4-1,86-27-6708,-81 23 5326,-2-2-490,-1 0 0,52-30 0,-14 4-219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104 108 1297,'-1'-56'1211,"0"16"1702,1 29 3461,-9 38-4543,1 0 0,1 1 0,-6 54 0,2 95 1209,6-73-1508,-8 140 830,-12 135-821,17-198-2264,7-120-2449,1-3-3875,0-50 5610,0-7 1074,0 0 231,0-1 0,0 0-1,-1 0 1,1 0 0,0 1-1,0-1 1,0 0-1,0 0 1,0 1 0,-1-1-1,1 0 1,0 0 0,0 1-1,0-1 1,0 0-1,0 0 1,0 1 0,0-1-1,0 0 1,0 1-1,0-1 1,0 0 0,0 0-1,0 1 1,1-1 0,-1 0-1,0 0 1,0 1-1,0-1 1,0 0 0,0 0-1,0 1 1,1-1-1,-1 0 1,0 0 0,0 0-1,0 1 1,1-1 0,-1 0-1,0 0 1,0 0-1,0 0 1,1 0 0,-1 1-1,0-1 1,0 0-1,1 0 1,-1 0 0,0 0-1,1 0 1,-1 0 0,0 0-1,0 0 1,1 0-1,-1 0 1,0 0 0,0 0-1,1 0 1,-1 0-1,0 0 1,0 0 0,1-1-1,9-7-3114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16 928,'3'-3'446,"-2"2"-255,-1 0-1,1 0 1,0 0 0,0 0 0,0 0 0,0 0 0,0 0-1,1 0 1,-1 1 0,0-1 0,0 0 0,0 1 0,1-1 0,-1 1-1,0-1 1,5 5 4056,-6 8-2788,0-10-659,0 122 11235,0 62-9261,0-185-2974,-1-1-1,1 1 1,0 0-1,0-1 1,0 1-1,0 0 0,0 0 1,0-1-1,0 1 1,0 0-1,1-1 0,-1 1 1,0 0-1,0-1 1,0 1-1,1 0 0,-1-1 1,0 1-1,1 0 1,-1-1-1,1 1 0,-1-1 1,1 1-1,-1-1 1,1 1-1,-1-1 1,2 2-1,14-11-5732,13-32-830,-10-1 3311,5-4-510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0 448,'5'12'226,"0"-1"1,-1 1-1,0 1 0,-1-1 0,-1 0 0,0 1 0,0 0 0,-1 21 1,0-12 246,1-1 0,6 24 0,-3-25 58,1 0 0,0-1 0,2 0 0,0 0 0,18 30 0,-25-47-480,1 0 1,-1-1 0,1 1-1,0-1 1,-1 1 0,1-1-1,0 1 1,0-1 0,0 0-1,0 0 1,0 0 0,0 0 0,0 0-1,0 0 1,0-1 0,0 1-1,0-1 1,1 0 0,-1 1-1,0-1 1,0 0 0,0 0-1,1 0 1,-1-1 0,0 1-1,0 0 1,0-1 0,1 1 0,1-2-1,1 0-31,0 0-1,0 0 0,0 0 1,-1-1-1,1 1 0,-1-1 1,0 0-1,1-1 0,-1 1 1,5-7-1,3-7-47,-1 0 0,-1 0 1,13-28-1,6-11-162,-25 48 196,-1 0 0,0 0 0,0 0 0,0 0 1,-1 0-1,0 0 0,-1-1 0,0 1 1,0-1-1,-1 0 0,0-10 0,0 17 389,-3 4-172,1-1 0,0 0 0,-1 1 0,1 0 0,0-1 0,0 1 0,0 0 0,0 0 1,0 0-1,1 0 0,-1 0 0,1 1 0,-1-1 0,1 1 0,0-1 0,-1 4 0,-20 51 1978,20-48-1836,-8 26 436,2 0-1,2 1 1,1-1 0,2 2 0,2 56 0,1-86-833,0-1 1,0 1 0,1 0 0,0 0 0,0 0 0,1 0 0,-1-1 0,2 1 0,-1-1 0,1 1-1,0-1 1,0 0 0,1 0 0,-1 0 0,2-1 0,5 8 0,-7-11-298,1 1 0,0 0-1,-1-1 1,1 0 0,0 0 0,0 0 0,0 0 0,1-1 0,-1 0 0,0 1-1,0-1 1,1-1 0,-1 1 0,1-1 0,-1 0 0,1 0 0,-1 0 0,0 0 0,1-1-1,-1 0 1,1 0 0,-1 0 0,0 0 0,0-1 0,0 0 0,7-3 0,11-7-956,0-2 0,-1 0-1,0-2 1,35-35 0,-5 7 361,15-16 299,-2-2 1,103-133 0,-163 189 874,0 0 1,1 1 0,-1-1 0,1 1 0,0 0-1,0 1 1,1-1 0,0 1 0,-1 0 0,8-3-1,-13 7-138,1 0 0,-1 0 0,1 0 0,-1 0 0,0 1 0,1-1 0,-1 0 0,1 1 1,-1-1-1,1 0 0,-1 1 0,0-1 0,1 0 0,-1 1 0,0-1 0,1 1 0,-1-1 0,0 0 0,0 1 0,0-1 0,1 1 0,-1-1 0,0 1 0,0-1 0,0 1 0,0-1 0,0 1 0,0-1 0,0 1 0,0-1 0,0 1 0,0-1 0,0 1 0,0-1 0,0 2 0,0 30 2366,0-22-1217,-14 184 7673,3-72-6306,3 132-1187,8-252-1530,0 0 0,0 0 0,0 0 0,0 0 0,0 0-1,1 0 1,-1 0 0,1 0 0,0 0 0,-1 0 0,1-1 0,0 1 0,0 0-1,0 0 1,0-1 0,0 1 0,3 2 0,-3-4-3,-1 0 0,1 1 0,0-1-1,0 0 1,0 0 0,0 0 0,0 0 0,0 0 0,0 0 0,0 0 0,0 0-1,0 0 1,0 0 0,0-1 0,0 1 0,0 0 0,0-1 0,0 1 0,-1 0-1,1-1 1,0 1 0,0-1 0,0 0 0,-1 1 0,1-1 0,0 0 0,0 1-1,-1-1 1,1 0 0,-1 0 0,1 1 0,-1-1 0,1 0 0,-1 0 0,1 0 0,-1 0-1,0 0 1,1-1 0,12-25-1181,0 0-1,-2-1 1,-1 0 0,8-37-1,12-34 128,7-8 1202,-37 106-5,1 0 0,-1 1-1,0-1 1,1 0-1,-1 1 1,1-1 0,-1 1-1,1-1 1,-1 0-1,1 1 1,-1-1 0,1 1-1,0 0 1,-1-1-1,1 1 1,0-1-1,-1 1 1,1 0 0,0-1-1,-1 1 1,1 0-1,0 0 1,0 0 0,0 0-1,-1-1 1,1 1-1,0 0 1,0 0 0,-1 1-1,1-1 1,0 0-1,0 0 1,-1 0 0,1 0-1,0 1 1,0-1-1,-1 0 1,1 1 0,0-1-1,-1 0 1,1 1-1,0-1 1,-1 1 0,1-1-1,-1 1 1,1-1-1,-1 1 1,1 0 0,-1-1-1,1 1 1,-1 0-1,27 38 1876,-8 13-1214,-3 0-1,20 107 0,-24-63-867,-10-65-1129,2 0-1,1 0 1,14 45-1,-18-75 1070,-1 1 1,1-1-1,-1 1 1,1-1-1,0 1 1,-1-1-1,1 1 1,0-1-1,0 0 1,0 1-1,0-1 1,0 0-1,0 0 1,0 0-1,1 0 1,1 1-1,-2-1-4,0-1-1,0 0 1,0 0-1,0 0 1,0-1-1,0 1 1,0 0-1,0 0 1,0 0-1,0-1 1,0 1-1,0-1 1,0 1 0,0-1-1,0 1 1,0-1-1,0 1 1,0-1-1,0 0 1,-1 1-1,1-1 1,0 0-1,-1 0 1,1 0-1,1-1 1,14-18-4169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0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40 1569,'16'-32'1443,"-16"31"-1367,0 1 1,0 0-1,0-1 1,0 1-1,1 0 1,-1-1-1,0 1 0,0-1 1,0 1-1,1 0 1,-1-1-1,0 1 1,0 0-1,1 0 0,-1-1 1,0 1-1,1 0 1,-1 0-1,0-1 1,1 1-1,-1 0 0,1 0 1,-1 0-1,0-1 1,1 1-1,-1 0 0,1 0 1,-1 0-1,0 0 1,1 0-1,-1 0 1,1 0-1,7 12 2032,1 29 1040,-9-41-3128,6 76 4984,-4 126-1,-3-101-2889,-11 313 1867,4-206-5275,5 3-4859,-4-145 986,7-64 4843,0 0-1,0 0 1,-1 0 0,1 0-1,-1 0 1,1 0-1,-1 0 1,0 0 0,0 0-1,0 0 1,0-1-1,0 1 1,0 0-1,0-1 1,0 1 0,-1 0-1,1-1 1,-1 0-1,1 1 1,-1-1 0,0 0-1,1 0 1,-1 0-1,0 0 1,0 0-1,0 0 1,0 0 0,-3 0-1,-17-1-2036</inkml:trace>
  <inkml:trace contextRef="#ctx0" brushRef="#br0" timeOffset="1">56 965 1649,'-16'-31'1520,"2"14"209,5 1 128,-8-5-32,17 11-192,0-7-257,17 0-463,6-3-401,10 3-176,6-3-512,10 3-1025,-2 7-1088,9 0-672,3 10 256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200 577 240,'0'0'1545,"-1"-1"-1484,1 0 1,-1 0-1,1 1 1,-1-1-1,1 0 1,-1 1-1,0-1 1,1 1-1,-1-1 1,0 0-1,0 1 1,0 0-1,1-1 1,-1 1-1,0-1 1,0 1-1,0 0 1,0 0-1,0-1 1,-1 1-1,-6 0 271,0 0-1,0 0 1,0 1-1,0 0 1,0 1-1,-13 3 1,17-3-231,1 0 0,-1 0-1,0 0 1,1 1 0,0-1 0,0 1 0,-1 0 0,1 0 0,1 0 0,-1 0 0,0 0 0,1 1-1,0-1 1,0 1 0,-2 4 0,-6 12 289,2-8-152,1 1 1,0 0-1,2 1 0,-1-1 0,2 1 0,-1 0 1,2 1-1,0-1 0,-1 28 0,2 1 158,1-18-184,1 0 0,4 34 0,-3-52-189,0-1-1,0 1 1,1-1-1,0 0 1,0 1-1,1-1 1,0 0-1,0-1 1,0 1-1,0 0 1,1-1-1,0 0 1,9 9-1,-8-9-10,0 0-1,0-1 1,1 0-1,0 0 0,-1 0 1,2 0-1,-1-1 1,0 0-1,0-1 1,1 0-1,0 0 0,-1 0 1,1 0-1,10 0 1,-9-2-65,-1-1 1,1 0 0,0 0 0,-1-1 0,1 0 0,-1 0-1,1-1 1,-1 1 0,0-2 0,0 1 0,0-1 0,10-7 0,-2-1-286,0-1 1,-1 0 0,0-1 0,-1 0 0,-1-1-1,-1 0 1,0-1 0,0-1 0,-2 1 0,0-2 0,-1 1-1,10-34 1,-5 8-270,-2 0 0,-2 0 0,-2-1-1,3-70 1,-10 60 332,-2 1-1,-2 0 0,-14-70 1,11 90 637,-1 0 1,-2 1-1,-1 0 1,-1 1-1,-2 0 1,-25-41-1,37 79 37,1-1-1,0 0 1,0 1-1,0-1 0,1 10 1,2 23 350,2 1 1,1-1-1,3 0 0,0 0 1,3-1-1,1 0 0,21 44 1,133 274 610,-151-325-1897,2-1 0,1 0 1,28 32-1,-46-61 425,0 0 0,1-1 1,-1 1-1,0-1 1,1 1-1,-1-1 1,1 1-1,-1-1 0,1 1 1,-1-1-1,1 1 1,-1-1-1,1 0 0,0 1 1,-1-1-1,1 0 1,-1 0-1,1 1 1,0-1-1,-1 0 0,1 0 1,0 0-1,-1 0 1,1 0-1,0 0 0,-1 0 1,1 0-1,0 0 1,-1 0-1,1 0 1,0 0-1,-1 0 0,1-1 1,0 1-1,-1 0 1,1 0-1,-1-1 0,1 1 1,0-1-1,-1 1 1,1 0-1,-1-1 1,1 1-1,0-2 0,0 0-254,1 0 0,-1-1 0,1 1 0,-1-1-1,0 1 1,0-1 0,0 0 0,0 1 0,-1-1-1,1-4 1,1-29-2806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0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0 542 1489,'15'54'2798,"2"-1"1,26 56 0,-43-108-2725,0 1 1,1-1 0,-1 0-1,0 0 1,1 1 0,0-1-1,-1 0 1,1 0 0,0 0 0,-1 0-1,1 0 1,0 0 0,0 0-1,0 0 1,0 0 0,0 0-1,0 0 1,0-1 0,0 1 0,0 0-1,0-1 1,1 1 0,-1-1-1,0 1 1,0-1 0,1 1-1,-1-1 1,0 0 0,1 0 0,-1 0-1,0 0 1,1 0 0,-1 0-1,0 0 1,1 0 0,-1 0-1,0-1 1,0 1 0,1 0 0,-1-1-1,0 1 1,0-1 0,0 1-1,1-1 1,-1 0 0,0 0-1,0 1 1,0-1 0,1-1 0,10-6-3,0 1 0,-1-2 0,0 1 0,0-2 0,-1 1 0,0-2 0,0 1 0,-1-1 0,-1-1 0,0 1 0,7-15 0,9-23-490,-2-1-1,-3-1 1,-2 0 0,-2-2 0,-2 0-1,-3 0 1,-2-1 0,2-88 0,-10 134 505,-1 0 1,0 1-1,0-1 1,0 0-1,-6-14 1,7 20-26,0 1-1,0 0 1,-1 0 0,1 0 0,-1-1 0,1 1-1,-1 0 1,0 0 0,1 0 0,-1 0 0,0 0 0,1 0-1,-1 0 1,0 0 0,0 1 0,0-1 0,0 0-1,0 0 1,0 1 0,0-1 0,0 1 0,0-1 0,-1 1-1,1-1 1,0 1 0,0 0 0,0-1 0,-1 1-1,1 0 1,0 0 0,0 0 0,-1 0 0,1 0-1,0 0 1,0 0 0,0 0 0,-1 1 0,1-1 0,0 0-1,0 1 1,0-1 0,0 1 0,-1-1 0,1 1-1,0 0 1,0-1 0,-1 2 0,-5 4 458,1 0 0,-1 1 0,1 0 0,0 0 1,0 0-1,-8 16 0,-29 56 2434,22-31-2156,2 0-1,2 1 1,2 0 0,2 2-1,2-1 1,-5 74 0,15-108-808,0 1 1,2-1-1,0 0 0,1 0 1,0 0-1,1 0 1,1 0-1,9 24 1,-11-36-153,0 1 0,0-1 0,0 0 1,0 0-1,1 0 0,0 0 1,-1 0-1,2-1 0,-1 1 1,0-1-1,1 0 0,-1 0 0,1 0 1,0 0-1,0-1 0,0 0 1,0 0-1,1 0 0,-1 0 1,1 0-1,-1-1 0,1 0 1,-1 0-1,1 0 0,0 0 0,-1-1 1,1 0-1,0 0 0,0 0 1,-1-1-1,1 1 0,0-1 1,4-2-1,3 0-730,-1-1-1,1 0 1,-1-1-1,-1-1 1,1 0 0,-1 0-1,0-1 1,12-10 0,2-4-2245,39-45 0,-24 22 317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0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282 193 912,'-196'7'6708,"159"-7"-3480,36 0-3047,0 0 0,0 0 1,-1 0-1,1 0 0,0-1 1,0 1-1,0 0 1,0 0-1,0-1 0,0 1 1,0-1-1,0 1 0,0-1 1,0 1-1,0-1 0,0 0 1,0 1-1,0-1 0,0 0 1,1 0-1,-1 0 1,0 0-1,0 0 0,1 0 1,-1 0-1,1 0 0,-1-1 1,0-1 70,0 0 0,0 0 0,1 0 0,-1 0 1,1-1-1,0 1 0,0 0 0,0 0 0,1-7 0,0 3 52,1-1 0,0 1 0,0 0 0,0-1 0,1 1 0,0 0 0,1 1 0,6-11 0,-6 12 128,4-5 174,0 1 1,0 0-1,14-11 0,-20 19-393,0-1-1,0 1 0,-1 0 0,1-1 1,0 1-1,0 0 0,0 0 0,0 0 1,1 1-1,-1-1 0,0 0 0,0 1 1,0-1-1,1 1 0,-1 0 0,0 0 1,0 0-1,1 0 0,-1 0 0,0 0 1,0 1-1,1-1 0,-1 1 0,0-1 0,0 1 1,3 1-1,-3 0-132,-1-1 0,0 1-1,0-1 1,0 1 0,0-1 0,0 1 0,0 0 0,-1-1 0,1 1-1,-1 0 1,1 0 0,-1-1 0,1 1 0,-1 0 0,0 0-1,0 0 1,0 0 0,0-1 0,0 1 0,0 0 0,-1 0-1,1 0 1,-2 3 0,1 0 55,0 0 0,0 0 0,-1 0 0,0 0 0,0-1 0,0 1 0,-6 8 0,-4 2-135,5-5 0,-1-1 0,0 0 0,0-1 0,-10 9 0,15-15 0,1 0 0,0-1 0,-1 1 0,1-1 0,-1 1 0,0-1 0,1 0 0,-1 0 0,0 0 0,0 0 0,0-1 0,1 1 0,-1-1 0,0 0 0,0 0 0,0 0 0,0 0 0,0 0 0,0 0 0,0-1 0,0 0 0,-4-1 0,6 1-243,-1 0 0,1 0 0,0 0 0,-1 0 1,1-1-1,0 1 0,0 0 0,-1-1 0,1 1 0,0-1 0,1 1 0,-1-1 1,0 0-1,0 1 0,1-1 0,-1 0 0,1 0 0,-1 1 0,1-1 0,0 0 0,0 0 1,-1 0-1,1 1 0,1-1 0,-1 0 0,0 0 0,0 0 0,1 1 0,-1-1 1,1 0-1,1-3 0,0-3-1205,1 0-1,-1 0 1,2 0 0,-1 0 0,1 0 0,6-7-1,-4 5-740,-3 6 1475,0 0 0,-1 0-1,2 0 1,-1 0-1,0 0 1,1 1-1,-1-1 1,1 1 0,0 0-1,0 0 1,6-3-1,8-1-1347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0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1 800,'0'74'15605,"0"-71"-13988,0 2-1390,-1-1 0,1 1 1,-1-1-1,0 0 1,0 0-1,-1 0 1,0 0-1,1 0 0,-1 0 1,0 0-1,-1 0 1,-4 6-1,-44 44 256,40-44-445,1 0 1,0 1 0,-11 16-1,17-21-41,4-5 4,-1-1 0,1 1 0,0 0 0,-1-1 1,1 1-1,-1 0 0,1-1 0,-1 1 0,1-1 0,-1 1 0,1 0 0,-1-1 0,1 0 0,-1 1 1,0-1-1,1 1 0,-1-1 0,0 0 0,0 1 0,1-1 0,-1 0 0,0 0 0,0 1 0,1-1 1,-1 0-1,0 0 0,0 0 0,1 0 0,-1 0 0,0 0 0,-1-1 0,2-26-673,1 18 645,2-1 0,-1 0 0,1 1 0,0-1 1,1 1-1,0 0 0,1 0 0,0 0 0,0 1 0,1 0 0,0 0 0,0 0 1,13-12-1,-17 19 47,-1 0 1,0 0-1,1 0 1,-1 0-1,1 0 0,0 0 1,-1 0-1,1 0 1,0 0-1,-1 1 1,1-1-1,0 1 1,0-1-1,0 1 1,0 0-1,-1 0 0,1 0 1,0 0-1,0 0 1,0 0-1,0 0 1,-1 1-1,1-1 1,0 1-1,0-1 1,-1 1-1,1 0 0,0 0 1,-1-1-1,1 1 1,0 0-1,-1 1 1,1-1-1,-1 0 1,0 0-1,1 1 1,-1-1-1,0 0 0,0 1 1,0-1-1,0 1 1,0 0-1,0-1 1,0 1-1,-1 0 1,1-1-1,-1 1 1,1 0-1,-1 0 0,1 2 1,-1 4 135,-1 0-1,0 0 1,0 0-1,0 0 1,-1 0 0,0-1-1,-1 1 1,1-1 0,-2 1-1,1-1 1,-1 0-1,0 0 1,0-1 0,-1 1-1,0-1 1,0 0 0,-7 6-1,4-3-137,-1-1 1,0 0-1,0-1 0,-1 0 1,0-1-1,0 0 0,-1 0 1,-20 8-1,25-12-261,0-1 0,-1 1 0,1-1 1,-1 0-1,1 0 0,-1-1 0,1 0 1,-7 0-1,8-1-248,1 0 0,0 0 0,-1 0 0,1 0 0,0-1 0,0 1 0,0-1-1,0 0 1,0 0 0,1-1 0,-1 1 0,-6-7 0,8 7 93,0 0 0,0 0 0,1-1-1,-1 1 1,1-1 0,0 1 0,-1-1-1,1 1 1,0-1 0,1 0 0,-1 0-1,0 0 1,1 1 0,-1-1-1,1 0 1,0 0 0,0-5 0,0-28-3143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0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1348 480,'-5'13'417,"-18"-6"5636,-5 0 1284,17-1-4473,9-5-2217,1 0 1,-1-1-1,1 1 0,0 0 0,-1 0 0,1 0 0,0 0 1,-1 0-1,1 0 0,0 0 0,0 0 0,0 1 0,0-1 1,0 0-1,-2 5 3279,11-8-3777,-1 0 1,0 0-1,0-1 0,0 0 1,0 0-1,-1-1 1,1 0-1,-1 0 0,0 0 1,0-1-1,0 0 0,10-11 1,3-1-110,53-48-40,102-119 0,50-93 0,-201 247 0,197-288 0,-185 256 0,-2-2 0,-3 0 0,29-93 0,-55 143 0,0 1 0,-1-1 0,-1 0 0,0-1 0,-1-19 0,-2 32 0,-3 9 0,-10 25 0,-12 45 0,12-6 0,3 1 0,3 0 0,1 97 0,5-107 0,-29 304 0,6-121 0,14-126 0,-5-1 0,-39 146 0,32-184 0,-3-1 0,-4-1 0,-3-1 0,-46 77 0,46-103 0,-3-1 0,-54 59 0,83-101 0,-1 0 0,1 0 0,-1-1 0,-1 0 0,1 0 0,-1-1 0,0 0 0,0-1 0,-1 0 0,0 0 0,0-1 0,0 0 0,0-1 0,-1 0 0,1-1 0,-1 0 0,0 0 0,1-1 0,-1-1 0,0 0 0,0 0 0,0-1 0,1-1 0,-1 0 0,0 0 0,1-1 0,0 0 0,-1-1 0,1 0 0,1 0 0,-1-1 0,-14-10 0,0-1 0,1 0 0,0-1 0,1-2 0,1 0 0,1-2 0,1 0 0,-31-43 0,44 55 0,1 0 0,-1 0 0,2 0 0,-1-1 0,1 1 0,1-1 0,0 0 0,0-1 0,1 1 0,0 0 0,0-1 0,2 1 0,-1-1 0,1 1 0,1-1 0,0 1 0,0 0 0,1-1 0,0 1 0,1 0 0,0 0 0,1 0 0,0 0 0,7-12 0,34-42-2039,-26 41-2038,43-37 0,95-58-9488,-137 104 12912,55-38-3029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0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63 1233,'42'-14'1542,"-22"7"-78,1 0 0,-1 2 0,33-5 0,-47 9-1108,1 1 0,-1 0 0,0 0 0,0 0 0,0 1 1,1 0-1,-1 0 0,0 0 0,0 1 0,0 0 0,0 0 1,-1 0-1,1 1 0,0 0 0,-1 0 0,0 0 1,0 1-1,7 6 0,-6-4 118,-1 0 1,0 1-1,0 0 1,-1 0-1,1 0 0,-1 0 1,-1 1-1,0-1 1,0 1-1,0 0 1,-1 0-1,0 0 0,-1 0 1,1 10-1,-1-2-96,-2 0-1,0 0 0,0-1 1,-2 1-1,0 0 1,0-1-1,-2 0 0,0 0 1,-1 0-1,0 0 0,-1-1 1,0 0-1,-2-1 1,-17 23-1,5-8 388,-2-1 1,-1-2-1,-1 0 0,-2-1 1,-49 34-1,67-53-765,0 0 0,1 0 0,-2-1 0,1 0 0,0 0 0,-1-1 0,0-1 0,1 1 0,-1-2 0,0 1 0,0-1 0,0-1 0,0 0 0,-17-2 0,24 1 1,0 0-1,0 0 1,0 0-1,0 0 1,0-1-1,1 1 1,-1-1-1,0 0 1,1 0-1,-1 0 1,1 0 0,0 0-1,0 0 1,0-1-1,0 1 1,0-1-1,0 1 1,1-1-1,-1 0 1,1 0-1,0 1 1,-1-1-1,1 0 1,1 0 0,-1 0-1,0-4 1,-2-9-20,0 0 1,2 0 0,-1-26-1,1 20-151,1 0 0,1-1-1,1 1 1,1 0-1,1 1 1,1-1 0,1 1-1,1 0 1,0 0 0,2 0-1,0 1 1,2 1 0,12-20-1,-8 18 107,0 1 0,1 0 1,30-27-1,-36 38 40,0 1 0,0 0 0,1 1-1,0 0 1,0 1 0,1 0 0,-1 1 0,1 0 0,16-4 0,-24 9 36,0-1 1,-1 1-1,1 0 1,0 0-1,0 0 1,0 1-1,0-1 0,0 1 1,0 0-1,0 0 1,-1 1-1,1-1 1,0 1-1,-1-1 1,0 1-1,1 0 0,-1 1 1,0-1-1,0 0 1,0 1-1,0 0 1,0 0-1,-1 0 0,1 0 1,-1 0-1,0 0 1,0 1-1,0-1 1,2 6-1,3 3 88,-2 1 0,1 0-1,-2 0 1,0 1 0,0-1 0,-1 1-1,1 16 1,-1 5 95,-1 0 0,-2 0-1,-1 0 1,-1-1 0,-15 67 0,12-82-523,1 0 1,1 0 0,0 23-1,2-9-3479,1 0-4776,32-58-5194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0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1056,'12'-33'1530,"-9"27"-682,-1 0 1,0 0-1,0 0 0,0-1 0,-1 1 1,0-1-1,4-4 7228,7 27-4259,-7 34 1935,-7 32-1923,0-24-2415,2-18-1089,1 3-67,-1 0-1,-3 1 1,-10 51-1,-13 67-566,53-231-10099,16-43 4619,-21 51 4233,4 2 1,50-89 0,-57 117 1670,1 1 1,2 1-1,0 1 1,2 0-1,2 2 1,30-25-1,-55 49-14,1 1 1,0-1-1,0 1 0,0-1 0,0 1 1,0 0-1,0 0 0,0-1 1,0 2-1,1-1 0,-1 0 0,0 0 1,1 1-1,-1-1 0,0 1 1,1 0-1,-1 0 0,1 0 1,2 0-1,-3 1 36,-1-1 1,1 1-1,0 0 0,-1 0 1,1 0-1,-1 0 0,0 0 1,1 1-1,-1-1 0,0 0 1,0 1-1,0-1 0,1 1 1,-2-1-1,1 1 1,0-1-1,0 1 0,0 0 1,0 2-1,3 9 514,-2-1 0,1 1 0,-2 0 0,1 0 0,-2 19 0,-1 70 1982,4 139 1557,0-204-3781,1 0 1,2 0-1,1-1 1,17 48-1,-22-79-389,0 0 0,0 0 0,0 0 0,0 0 0,1-1 0,0 1 0,0-1 0,0 0 0,0 1 0,1-1-1,0-1 1,0 1 0,7 5 0,-9-8-55,1 0-1,0 0 1,-1 0 0,1 0-1,0-1 1,-1 1-1,1-1 1,0 1-1,0-1 1,0 0 0,-1 0-1,1-1 1,0 1-1,0 0 1,-1-1-1,1 0 1,0 0 0,-1 1-1,1-2 1,0 1-1,-1 0 1,0 0-1,1-1 1,-1 1 0,0-1-1,3-3 1,8-5-363,0-2 1,-1 1-1,-1-2 0,0 0 1,0 0-1,8-15 0,47-92-2004,-45 78 1494,13-27-167,-3 0 0,-2-3 0,20-85 0,-37 109 1086,-2-1 0,-2 0 1,2-86-1,-10 135 42,0-1 1,0 1-1,0-1 0,0 1 0,0 0 1,0-1-1,0 1 0,0-1 1,0 1-1,0-1 0,0 1 0,0-1 1,0 1-1,0-1 0,0 1 1,-1 0-1,1-1 0,0 1 0,0-1 1,-1 1-1,1 0 0,0-1 1,0 1-1,-1 0 0,1-1 0,0 1 1,-1 0-1,1-1 0,-1 1 1,1 0-1,0 0 0,-1-1 0,1 1 1,-1 0-1,1 0 0,-1 0 0,1 0 1,-1 0-1,1-1 0,0 1 1,-1 0-1,1 0 0,-1 0 0,1 0 1,-1 1-1,1-1 0,-1 0 1,1 0-1,-1 0 0,1 0 0,-1 0 1,1 0-1,0 1 0,-1-1 1,1 0-1,-1 0 0,1 1 0,0-1 1,-1 0-1,1 1 0,0-1 1,-1 0-1,1 1 0,0-1 0,0 0 1,-1 2-1,-27 27 3604,19-14-3215,0 2-1,1-1 1,1 1-1,1 0 1,0 0-1,1 1 1,1 0-1,-2 19 0,0 19 880,1 78-1,6-108-1320,0 0 0,2 0 0,1 0 0,11 41 0,-13-60 0,0 1 0,0-1 0,1 0 0,0 0 0,0 0 0,1 0 0,0 0 0,0-1 0,0 0 0,1 1 0,0-2 0,0 1 0,1 0 0,0-1 0,0 0 0,0-1 0,0 1 0,1-1 0,-1 0 0,10 3 0,-12-6-191,1 0-1,0-1 1,-1 0-1,1 1 1,0-2 0,-1 1-1,1 0 1,0-1 0,-1 0-1,1 0 1,-1-1-1,1 1 1,-1-1 0,0 0-1,0 0 1,1 0-1,-2 0 1,1-1 0,7-5-1,5-6-1907,0-1 0,26-30 0,67-93-12985,-78 85 11400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1019 1553,'-10'74'4799,"10"-94"-3281,2-11-1002,1 1 0,9-36 0,1-18 201,-2-7-115,-5 0 0,-4-1 0,-3 1 0,-26-172 0,21 236 3,-1 0 0,-14-34 1,16 47 283,-1 0 0,-1 1 0,0 0 1,-1 1-1,0 0 0,-11-12 1,17 22-714,1 1 0,-1-1 1,0 1-1,1 0 0,-1-1 1,0 1-1,0 0 0,0 0 0,1 0 1,-1 1-1,0-1 0,0 0 1,0 1-1,-1-1 0,1 1 1,0 0-1,0 0 0,0 0 0,0 0 1,0 0-1,0 0 0,0 0 1,0 1-1,0-1 0,-1 1 1,1 0-1,1-1 0,-1 1 0,0 0 1,-2 2-1,-5 1 367,2 1-1,-1 1 1,1 0-1,-1 0 1,1 0-1,-7 10 1,-17 26-80,2 1 0,1 1 1,3 1-1,-32 79 1,53-114-463,-35 81-1,3 2 0,-31 132 0,51-155 0,4 1 0,2 0 0,4 1 0,2 75 0,6-124 0,0-1 0,1 0 0,1-1 0,1 1 0,0-1 0,2 0 0,1 0 0,17 32 0,-20-43 0,0-1 0,1 0 0,0 0 0,0-1 0,1 1 0,0-1 0,1-1 0,0 0 0,0 0 0,0 0 0,1-1 0,0 0 0,0-1 0,1 0 0,0 0 0,0-1 0,0-1 0,0 1 0,15 2 0,-6-4-973,1-1-1,-1 0 1,0-1-1,1-1 1,-1-1 0,26-6-1,-32 5 86,0 0-1,0-2 0,0 1 1,-1-2-1,1 1 0,-2-2 1,1 0-1,-1 0 0,0-1 1,11-9-1,-6-2-4676,-5 1 795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14 361 848,'-7'-167'3496,"1"-3"4947,6 146-3204,0 59 534,0-13-5233,13 830 7888,-14-772-9093,4 0 0,20 123-1,-16-174-552,12 5-6397,-19-34 7272,1 1 1,0 0 0,-1-1 0,1 1-1,0 0 1,0-1 0,-1 1 0,1-1-1,0 1 1,0-1 0,0 0 0,0 1-1,0-1 1,-1 0 0,1 0 0,0 1-1,0-1 1,0 0 0,0 0 0,0 0-1,0 0 1,2-1 0,-1 1-31,0-1 0,-1 0 0,1 0 1,0 0-1,0 0 0,0-1 0,-1 1 0,1 0 0,0-1 0,-1 1 1,1-1-1,-1 0 0,0 1 0,2-3 0,18-32-3938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1473,'7'17'1760,"-7"20"257,10 20 449,-10-3 367,0 0 400,0 10 65,0-17-561,0-3-1136,0-7-785,0-10-976,0 0-1585,6-27-1520,1 0-1473,-7-17 144,0-10 960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0 114 736,'0'0'734,"0"4"-96,1 1-574,-1 0 1,1 0-1,0-1 1,1 1 0,-1 0-1,1 0 1,0-1 0,0 1-1,0-1 1,1 1-1,0-1 1,0 0 0,0 0-1,0 0 1,0-1-1,1 1 1,0-1 0,-1 0-1,1 0 1,6 3 0,11 8 15,1-1 0,43 17 0,-44-21 41,-3-2-54,1 0 1,0-1 0,0-1 0,0-1-1,1-1 1,0 0 0,-1-2 0,1 0-1,0-1 1,0-1 0,0-1-1,28-7 1,-41 7-59,0 0-1,1 0 1,-1-1-1,0 0 1,-1 0-1,1-1 1,-1 0-1,1 0 1,-1-1-1,0 0 1,-1 0-1,1 0 1,-1-1-1,0 1 1,0-1-1,-1 0 0,0-1 1,0 1-1,0-1 1,3-8-1,-1-2 664,0-1 1,-1 1-1,-1-1 0,-1 0 0,0-1 0,-2 1 0,0-24 0,-16 60 3572,9-6-3291,0 1 0,1 0 0,0 1-1,2-1 1,-1 1 0,1 0 0,-1 24-1,4 104 1548,2-71-1747,-2-50-694,1-1 0,1 1 0,1-1 1,1 0-1,1 0 0,12 34 0,-14-48-212,0 0 0,0 0 0,0-1 0,1 1 0,-1 0 0,2-1 0,-1 0 0,0 0 0,1 0 0,10 7 0,-12-10-130,1 0 0,0 0 0,0 0 0,0 0 0,1-1 0,-1 0 0,0 1 0,1-2 0,-1 1 0,0 0 0,1-1 0,-1 0 0,1 0 0,-1 0 0,1-1 0,-1 1 0,8-3 0,0-1-159,0 0 1,-1-1-1,1-1 1,-2 0-1,1 0 1,0-1-1,-1 0 1,-1-1-1,14-12 1,8-12-693,34-44 0,-30 35 931,-2-2 1,-2-2 0,-2 0-1,-2-2 1,25-59 0,-40 75 1133,13-34 1224,-18 26 6588,-17 445 1075,9-390-10014,2 1 0,0-1-1,0 1 1,2-1 0,7 27 0,-9-40 139,0 0 1,0 0 0,0 0-1,0 0 1,1-1 0,-1 1-1,1 0 1,0-1 0,0 1-1,0-1 1,0 0 0,0 0-1,1 0 1,-1 0 0,1 0-1,-1 0 1,1-1-1,-1 1 1,1-1 0,0 1-1,0-1 1,0 0 0,0 0-1,0-1 1,0 1 0,0 0-1,0-1 1,0 0 0,0 0-1,0 0 1,0 0 0,0 0-1,0-1 1,1 1 0,-1-1-1,0 0 1,-1 0 0,4-1-1,4-2-300,-1 0 1,1-1-1,-1 0 0,-1 0 0,1-1 0,-1 0 1,9-9-1,55-55-1861,-66 63 1997,51-59-1717,61-93 0,19-22 2172,-136 180-114,0-1-1,1 0 1,-1 1-1,0-1 0,1 1 1,-1 0-1,1-1 1,0 1-1,-1 0 0,1 0 1,0 0-1,0 0 0,0 0 1,-1 0-1,1 1 1,0-1-1,4 0 0,-5 1 11,0 0 0,0 1 1,0-1-1,0 0 0,0 1 0,0-1 0,0 1 0,-1-1 0,1 1 0,0 0 0,0-1 0,0 1 0,0 0 0,-1-1 0,1 1 0,0 0 0,-1 0 0,1 0 0,0 0 0,-1 0 0,0 0 0,1 0 0,0 1 0,2 9 893,0 0 1,0 0 0,-1 1-1,1 18 1,-2-21-769,8 201 2135,-9-119-4520,-1-22-3111,2-61 3832,15-40-23253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0 448,'0'0'1433,"25"11"-355,-3 10-426,-2 2 0,-1 1-1,0 0 1,-2 1 0,-1 1 0,-1 0 0,-1 1 0,-1 1 0,-2 0 0,15 56 0,-22-67-285,-1 0 1,-1 0 0,0 0-1,-1 1 1,-1-1-1,0 0 1,-2 1-1,0-1 1,-8 31-1,9-42-313,-1 0 0,0 0 0,0 0 1,-1 0-1,1-1 0,-1 1 0,-1-1 0,1 1 0,-1-1 0,0 0 0,0-1 0,0 1 1,-1-1-1,1 0 0,-1 0 0,0 0 0,0 0 0,-1-1 0,1 0 0,-1 0 0,0-1 1,0 1-1,1-1 0,-1 0 0,-1-1 0,1 0 0,0 0 0,0 0 0,-10 0 0,7-1-104,0 0 0,0 0 0,0-1-1,1 0 1,-1 0 0,0-1 0,0 0 0,1-1-1,-1 0 1,1 0 0,0-1 0,0 0-1,0 0 1,1-1 0,-1 0 0,1-1 0,0 1-1,1-1 1,-1 0 0,1-1 0,1 0-1,-11-14 1,10 12 7,0 0 0,1 0 0,0 0 0,0-1-1,1 1 1,0-1 0,1 0 0,0-1 0,0 1 0,1 0-1,1-1 1,-1-16 0,2 21 36,0 0 0,1 0 1,-1-1-1,1 1 0,1 0 0,-1 0 0,1 0 1,0 1-1,0-1 0,1 0 0,0 1 0,0-1 1,0 1-1,1 0 0,-1 0 0,1 0 0,0 1 1,1-1-1,-1 1 0,1 0 0,0 0 0,9-5 1,-7 4-16,1 1 1,0 0 0,0 0-1,18-4 1,-23 7 24,1 0-1,-1 1 1,0-1 0,1 1-1,-1 0 1,0 0 0,1 1-1,-1-1 1,0 0 0,1 1-1,-1 0 1,0 0 0,0 0-1,0 0 1,0 1 0,0-1-1,6 4 1,6 7 113,-1 0 0,0 0-1,-1 2 1,0-1 0,-1 2 0,0 0 0,10 18-1,57 120 548,-50-92-625,-18-40-362,27 37 0,-24-38-359,-13-19 585,-1 0-1,1 0 1,-1 0 0,1 0-1,-1 0 1,1 0 0,0 0 0,0 0-1,0 0 1,-1 0 0,1 0-1,0 0 1,0 0 0,0 0-1,1-1 1,-1 1 0,0-1-1,0 1 1,0 0 0,0-1 0,0 0-1,1 1 1,-1-1 0,0 0-1,0 0 1,1 1 0,-1-1-1,0 0 1,1 0 0,-1-1-1,0 1 1,0 0 0,1 0 0,-1-1-1,0 1 1,0 0 0,0-1-1,1 1 1,-1-1 0,0 0-1,0 1 1,0-1 0,0 0-1,0 0 1,0 1 0,1-2 0,4-5-623,-1-1 0,1 1 1,-1-1-1,-1 0 0,6-11 1,-4 6 334,4-6-282,-1-1 0,0-1-1,6-25 1,3-20-210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1 438 1088,'0'-18'190,"7"-330"5298,-6 339-4744,0 0 0,0 0 1,0 1-1,1-1 0,1 0 1,3-9-1,-6 18-630,1 0-1,-1 0 1,0 0-1,0 0 1,1-1-1,-1 1 1,0 0-1,0 0 1,1 0 0,-1 0-1,0 0 1,1 0-1,-1 0 1,0 0-1,0 0 1,1 0-1,-1 0 1,0 0-1,1 0 1,-1 0 0,0 0-1,0 1 1,1-1-1,-1 0 1,0 0-1,0 0 1,1 0-1,-1 0 1,0 1-1,0-1 1,0 0-1,1 0 1,-1 0 0,0 1-1,0-1 1,0 0-1,0 0 1,1 1-1,-1-1 1,0 0-1,0 0 1,0 1-1,0-1 1,0 0 0,0 0-1,0 1 1,0-1-1,0 0 1,0 1-1,0-1 1,0 0-1,0 0 1,0 1-1,0-1 1,0 1-1,7 20 2181,46 346 6927,-20 5-8216,-8-85-6199,8-4-5483,-31-269 9374,3 26-1338,1-27-2958,-5-16 3371,-1-11 601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57 165 688,'-17'-37'945,"1"10"335,-1 17 97,17 4 48,-6-5-97,6-9-63,0 13-257,6-3-383,27 0-289,0 3-192,0-3-192,7 10-352,16-10-481,-10 10-912,13 0-256,-13 20 321,10-3 319,-7 20 401</inkml:trace>
  <inkml:trace contextRef="#ctx0" brushRef="#br0" timeOffset="1">570 283 1056,'5'16'599,"-2"0"-1,0 0 1,-1 1-1,-1-1 1,0 0-1,-2 24 0,0-18 2220,1 0-1,5 36 0,-4-56-2581,-1-1 0,1 0 0,0 0 0,-1 1-1,1-1 1,0 0 0,0 0 0,0 0 0,0 0 0,0 0 0,0 0 0,0-1 0,1 1 0,-1 0-1,0 0 1,0-1 0,1 1 0,-1-1 0,0 1 0,1-1 0,-1 0 0,0 1 0,1-1-1,-1 0 1,2 0 0,0 0-40,0 1 0,0-1-1,-1 0 1,1 0 0,0 0 0,0 0-1,0-1 1,-1 1 0,1-1-1,0 0 1,-1 0 0,1 0 0,3-2-1,14-13-125,-1-1 0,0 0 0,-2-2 0,28-36 0,17-20-948,-50 62 313,0-2 0,-1 0 0,12-20-1,-18 28 267,-1-1 0,-1 0 0,1 0-1,-1 0 1,-1 0 0,1 0 0,-1 0 0,-1-1-1,1-12 1,-2 21 302,1-1-1,-1 0 1,0 1-1,0-1 1,0 0 0,0 1-1,0-1 1,-1 0 0,1 1-1,0-1 1,0 0-1,0 1 1,-1-1 0,1 0-1,0 1 1,0-1-1,-1 1 1,1-1 0,-1 1-1,1-1 1,0 1 0,-1-1-1,1 1 1,-1-1-1,1 1 1,-1-1 0,0 1-1,1 0 1,-1-1-1,1 1 1,-1 0 0,0-1-1,1 1 1,-1 0-1,0 0 1,1 0 0,-1 0-1,0 0 1,1 0 0,-1 0-1,0 0 1,1 0-1,-1 0 1,0 0 0,1 0-1,-1 0 1,0 0-1,1 0 1,-1 1 0,0-1-1,1 0 1,-1 1 0,1-1-1,-1 0 1,-1 2-1,-2 0 170,-1 0 0,1 1 0,0 0 0,0 0 0,0 0 0,-6 7 0,-8 11 315,2 1 1,0 0-1,2 1 1,0 1-1,2 1 1,0-1-1,2 2 1,1 0-1,1 0 1,1 0-1,1 1 1,2 0-1,-3 54 0,13 10-305,-5-83-197,1 0 1,0 0-1,0 0 0,1-1 0,0 1 0,1-1 0,-1 0 0,10 13 0,-11-18-88,0 0 1,0 0-1,1 0 0,-1 0 0,1 0 0,-1-1 0,1 1 0,0-1 0,-1 0 0,1 1 0,0-1 0,0-1 0,0 1 0,0 0 0,0-1 0,0 1 0,0-1 0,0 0 0,0 0 0,0 0 0,0-1 0,4 0 1,4 0-965,0-2 0,0 1 0,0-2 0,17-6 0,-22 7 124,0-1 0,0 0 0,-1 0 0,1 0-1,-1-1 1,0 0 0,8-9 0,-12 12 695,25-25-3810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7 338 944,'-3'-51'3405,"1"43"-2797,1-1 0,0 0 0,1 1 0,0-1 0,0 0 0,1 1 0,0-1 0,1 1 0,0-1 1,0 1-1,1 0 0,4-11 0,0 5 840,0-1 1,2 1 0,-1 1-1,2-1 1,0 1 0,0 1-1,1 0 1,1 1 0,0 0-1,19-14 1,-28 24-1370,-1-1 1,0 1-1,1 0 1,-1 0-1,1 0 1,0 0-1,-1 0 1,1 0-1,0 1 1,-1-1 0,1 1-1,0 0 1,0 0-1,0 0 1,-1 0-1,1 0 1,0 1-1,0-1 1,-1 1-1,1 0 1,0-1-1,-1 1 1,1 1-1,-1-1 1,1 0-1,-1 1 1,1-1-1,-1 1 1,0 0-1,0-1 1,0 1-1,0 0 1,0 0-1,0 1 1,-1-1-1,1 0 1,1 3-1,-1-2-25,-1 1 0,1-1-1,-1 1 1,0-1 0,0 1-1,0-1 1,0 1 0,-1-1-1,1 1 1,-1 0 0,0-1-1,0 1 1,0 0 0,-1-1-1,1 1 1,-1 0 0,0-1 0,0 1-1,0-1 1,0 1 0,-1-1-1,0 0 1,1 0 0,-1 1-1,0-1 1,-1 0 0,1 0-1,-5 4 1,3-4-380,0 0 0,0 0 0,-1 0 0,1-1 0,-1 1 0,0-1 0,1 0 0,-11 2 0,10-2-193,1-1 1,0 0-1,0-1 0,-1 1 0,1-1 0,-1 1 1,1-1-1,0-1 0,-1 1 0,1-1 0,0 1 1,-1-1-1,1 0 0,0-1 0,0 1 0,0-1 1,-6-3-1,0-4-6370,3 1 951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1473,'14'30'2364,"-14"-26"-1659,1-1 1,1 0 0,-1 1-1,0-1 1,1 0-1,0 1 1,0-1 0,0 0-1,0 0 1,0-1 0,1 1-1,-1 0 1,1-1 0,0 1-1,4 2 1,-1-1 197,0 0 0,-1 1 0,1 0 0,-1 0 0,0 0 0,0 0 0,-1 1 0,0 0 0,0 0 0,5 8-1,-8-12-704,0 0 0,0 0-1,0 0 1,0-1 0,-1 1-1,1 0 1,0 0 0,-1 0-1,1 1 1,-1-1-1,0 0 1,1 0 0,-1 0-1,0 0 1,-1 0 0,1 0-1,0 0 1,0 0-1,-1 0 1,1 0 0,-1 0-1,0 0 1,0 0 0,0 0-1,0 0 1,0 0-1,0 0 1,0-1 0,0 1-1,-1 0 1,1-1 0,-1 1-1,1-1 1,-1 0-1,0 1 1,1-1 0,-1 0-1,-3 2 1,0-1-298,1 0-1,0 0 1,0 0-1,-1-1 1,1 1-1,-1-1 1,1 0-1,-1 0 1,0-1-1,1 0 1,-1 1-1,0-2 1,1 1-1,-1 0 1,0-1-1,1 0 1,-1 0-1,1 0 1,-1-1-1,1 1 1,0-1-1,0 0 1,-1 0-1,1-1 1,1 1-1,-1-1 1,0 0-1,1 0 1,-1 0-1,1-1 1,0 1-1,0-1 1,0 0-1,0 1 1,1-1-1,0-1 1,0 1-1,0 0 1,0 0-1,0-1 1,1 1-1,0-1 1,0 1-1,0-6 1,-1-3-544,1 3-143,0 0 1,0-1-1,1 1 0,0 0 1,3-20-1,-2 28 722,-1 0 0,1-1 1,0 1-1,0 0 0,0 0 0,0 0 0,0 0 0,0 0 0,1 0 0,-1 0 1,1 0-1,-1 1 0,1-1 0,0 0 0,-1 1 0,1-1 0,0 1 0,0 0 0,0 0 1,0 0-1,1 0 0,-1 0 0,0 0 0,0 0 0,0 1 0,1-1 0,-1 1 1,0-1-1,1 1 0,-1 0 0,0 0 0,3 1 0,0-2-31,-1 1-1,0 0 0,1 1 1,-1-1-1,0 1 0,1 0 1,-1 0-1,0 0 0,0 1 1,0-1-1,0 1 0,0 0 1,6 4-1,8 19-2984,-12 12-3314,-10-25 2930,-15-2 268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201 267 864,'0'-15'332,"1"2"163,-1-1 1,0 0-1,-2 1 1,1-1-1,-1 1 1,-1 0-1,-6-16 1,4 15 627,1-1 1,0 0 0,-2-17-1,2-20 6842,4 58-6090,0 31 399,-1 154 4251,-15 99-3724,10-226-2444,-49 344 823,32-276-1083,-19 83-58,36-189-629,1 0 0,1 0 0,2 0-1,0 41 1,12-116-7570,-1 18 5473,14-73-3968,16-82-1172,-31 104 5725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23 722 992,'0'-3'256,"0"1"0,0-1 0,-1 1 0,1-1 0,-1 1 0,0 0 0,0-1 0,0 1-1,0-1 1,0 1 0,-3-4 0,3 4 65,-1 0 0,1-1 0,0 1 0,-1-1 0,1 0 1,0 1-1,1-1 0,-1 0 0,0 0 0,1 0 0,0 1 0,-1-1 0,1 0 0,0 0 0,1 0 0,-1 0 1,0 1-1,1-1 0,1-5 0,4-10 287,1 1-1,1 0 1,0 0 0,1 1 0,1 0-1,0 1 1,21-24 0,102-101 807,-96 104-1289,9-7-522,1 2 1,79-52 0,31-5-6132,-150 93 5868,20-10-1418,-26 15 1936,0-1 0,0 1 0,0-1-1,-1 1 1,1 0 0,0-1 0,0 1-1,0 0 1,0 0 0,0 0 0,0 0-1,0 0 1,0 0 0,-1 0 0,1 0-1,0 0 1,0 0 0,0 0-1,0 1 1,0-1 0,0 0 0,0 1-1,-1-1 1,1 0 0,1 1 0,-1 8-1217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251 283 1121,'-153'192'3737,"133"-167"-2072,25-27 819,35-39 173,140-157 739,15 14-4311,-177 170-782,1 0-1,0 1 1,37-18-1,-56 31 1631,0 0-1,1 0 1,-1-1-1,1 1 1,-1 0-1,0 0 1,1 0-1,-1-1 0,1 1 1,-1 0-1,1 0 1,-1 0-1,1 0 1,-1 0-1,1 0 1,-1 0-1,1 0 1,-1 0-1,1 0 0,-1 0 1,1 0-1,-1 0 1,0 1-1,1-1 1,-1 0-1,1 0 1,-1 0-1,1 1 0,-1-1 1,0 0-1,1 0 1,-1 1-1,1-1 1,-1 0-1,0 1 1,0-1-1,1 1 1,-1-1-1,0 0 0,0 1 1,1-1-1,-1 1 1,0-1-1,0 1 1,0-1-1,0 1 1,1-1-1,-1 1 1,0-1-1,0 0 0,0 1 1,0-1-1,0 1 1,0-1-1,0 1 1,-1-1-1,1 1 1,0-1-1,0 1 1,0-1-1,0 1 0,-1 0 1,1 2-328,0 23-2278</inkml:trace>
  <inkml:trace contextRef="#ctx0" brushRef="#br0" timeOffset="1">336 759 960,'-38'75'1858,"-3"-2"-1,-4-1 1,-82 100 0,104-142-283,20-26-1245,0 1 1,0-1-1,0 0 1,-1 0-1,1 0 1,-1 0-1,0 0 1,0-1-1,0 0 1,0 0-1,-1 0 1,-8 4 0,8-9 1045,9-5-1305,-3 6 5,32-45-23,2 1 1,1 2-1,67-59 0,-84 84-121,123-118-2364,79-66-5318,-163 149 5237,-2 5-691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90 546 1857,'-5'3'558,"-1"0"1,0 0-1,1 0 0,0 0 1,0 1-1,0 0 0,0 0 1,1 0-1,-1 1 0,1-1 1,0 1-1,0 0 0,1 0 1,0 0-1,0 1 0,0-1 1,0 1-1,1 0 1,0 0-1,0 0 0,0 0 1,1 0-1,0 0 0,0 0 1,1 1-1,0-1 0,0 9 1,0 21 1682,0 10 665,5 51 0,-3-83-2539,1 0-1,0 0 1,0 0 0,2 0-1,-1-1 1,2 0-1,13 24 1,-17-33-336,1-1 0,-1 1 1,1-1-1,0 0 0,0 0 0,0 0 0,0 0 0,1 0 0,-1-1 1,1 1-1,0-1 0,-1 0 0,1 0 0,0-1 0,0 1 0,0-1 1,1 0-1,-1 0 0,0 0 0,0 0 0,1-1 0,-1 0 1,0 0-1,1 0 0,-1 0 0,0-1 0,0 1 0,1-1 0,-1 0 1,0-1-1,0 1 0,0-1 0,7-4 0,0 1-57,0-2 1,-1 0-1,0 0 0,0-1 0,-1 0 1,0 0-1,-1-1 0,1 0 0,9-16 0,3-5-349,31-64 0,-26 35-125,-3-2 0,16-69 0,-35 116 428,4-13-5,-1 0-1,-1-1 1,-2 0-1,0 0 1,-3 0-1,0 0 0,-1 0 1,-2 0-1,-1 0 1,-1 0-1,-1 0 1,-2 1-1,-15-41 1,13 43-584,4 12 567,0 0-1,-1 0 0,-10-17 1,-8 5-3931,22 24 3214,0-1 1,-1 1 0,1 0 0,0 0 0,-1 0 0,1 1 0,0-1 0,-1 0-1,1 1 1,-1-1 0,-4 1 0,-8 0-3680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30 102 800,'-2'10'7441,"2"-10"-7386,-1 0 1,1 0-1,-1 0 0,1 0 0,-1 0 1,1-1-1,-1 1 0,1 0 0,-1 0 1,1 0-1,-1-1 0,1 1 0,0 0 1,-1 0-1,1-1 0,-1 1 0,1 0 1,0-1-1,-1 1 0,1 0 0,0-1 0,-1 1 1,1-1-1,0 1 0,0-1 0,-1 1 1,1 0-1,0-1 0,0 1 0,0-1 1,0 1-1,0-1 0,-1 0 0,2-22-511,-1 11 19,0 11-278,0-36-4952,-3 20 4525,-10 7 432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81 560,'-2'-3'98,"0"0"0,0 0-1,0 0 1,1-1 0,-1 1-1,1 0 1,0-1 0,0 1-1,0-1 1,1 1 0,-1-1 0,0-6-1,1-11 4078,0 12-221,3 25-2405,0 0-1,2-1 0,-1 1 1,2-1-1,0 0 1,1 0-1,15 24 0,-3-2 877,390 834 5571,-376-813-7968,-26-48-57,0 1 0,-1 0 0,0 1 0,6 17 0,-11-27 12,-1-2-83,0 1 0,0-1 0,0 1 1,0 0-1,0-1 0,0 1 0,0-1 0,0 1 0,0 0 0,1-1 1,-1 1-1,0-1 0,0 1 0,1-1 0,-1 1 0,0-1 0,1 1 1,-1-1-1,0 1 0,1-1 0,-1 0 0,1 1 0,-1-1 0,1 1 1,-1-1-1,1 0 0,-1 0 0,1 1 0,-1-1 0,1 0 0,-1 0 0,1 0 1,0 1-1,-1-1 0,1 0 0,-1 0 0,1 0 0,1 0 0,-42 0-23967,16 0 21893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1 124 704,'0'-122'3231,"0"120"-2014,0 7 282,5 176 6851,23 96-2053,-16-165-4981,14 80-172,-14-137-1020,-2-2-288,3-1 0,2 0 0,42 95 1,-40-96-2094,-15-44-1424,-5-28-6954,-11-6 7807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98 560 896,'-23'-40'1102,"15"24"-64,-2 0 1,0 1-1,-15-19 1,23 32-838,0 0 1,0 0-1,0 0 0,1 0 0,-1 0 0,1-1 1,-1 1-1,1 0 0,0-1 0,0 1 0,0-1 1,0 0-1,0 1 0,1-1 0,-1 0 0,1 1 1,0-1-1,-1 0 0,1 0 0,1 1 0,-1-1 1,0 0-1,1 0 0,-1 1 0,1-1 0,0 0 1,0 1-1,0-1 0,0 1 0,0-1 0,1 1 1,-1 0-1,1-1 0,-1 1 0,1 0 1,2-2-1,8-7-18,0 0 0,1 1 0,0 1 0,1 0 0,16-8 0,-6 3 110,256-152-1797,-146 87-6578,-111 59 5577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2 364 576,'0'0'155,"0"-1"0,0 0 0,-1 1 0,1-1 0,0 0 0,0 0-1,0 0 1,0 1 0,0-1 0,0 0 0,0 0 0,0 1 0,0-1 0,0 0 0,0 0-1,1 1 1,-1-1 0,0 0 0,1 0 0,-1 1 0,0-1 0,1 0 0,-1 1 0,1-1-1,-1 1 1,1-1 0,-1 0 0,1 1 0,-1-1 0,1 1 0,-1 0 0,1-1-1,0 1 1,0-1 0,1 2 146,0 0 0,-1 0-1,1 0 1,-1 0 0,1 0-1,-1 0 1,0 0 0,1 0-1,-1 1 1,0-1 0,0 1-1,0-1 1,1 2 0,34 58 5142,14 47 804,31 54-1929,-78-157-4292,7 14 185,1-1 0,1-1-1,0 0 1,22 22 0,-31-37-208,0 1 1,-1 0-1,2-1 1,-1 0-1,0 0 1,0 0 0,1 0-1,-1-1 1,1 1-1,-1-1 1,1 0-1,0 0 1,4 1 0,-5-2-53,0 0 1,0-1 0,0 1-1,0-1 1,-1 1 0,1-1-1,0 0 1,-1 0 0,1 0-1,0 0 1,-1-1-1,1 1 1,-1-1 0,0 0-1,1 1 1,-1-1 0,0 0-1,0 0 1,0 0 0,2-3-1,5-8-522,1 1 0,-2-2-1,1 1 1,-2-1 0,0 0-1,-1-1 1,0 0-1,-1 0 1,0 0 0,2-23-1,-1-10 238,-2-1-1,-2-50 1,-2 89 526,-4-4 7858,2 38-3180,1-6-5086,1-7 310,0 1 0,1-1-1,0 0 1,0 0-1,1 0 1,1 0 0,7 20-1,-7-26-88,0 0-1,0 0 1,0 0-1,0 0 1,1-1-1,0 0 1,0 1-1,0-2 1,1 1-1,0 0 1,-1-1-1,1 0 1,0 0-1,0 0 1,1 0-1,-1-1 1,8 2-1,-4-1-92,-1-1 1,1 0-1,0 0 1,0-1-1,-1 0 1,1 0-1,0-1 1,0-1-1,0 1 0,0-1 1,0-1-1,0 0 1,9-3-1,-6 1-223,0-2 1,-1 1-1,1-1 0,-1-1 0,0 0 0,0-1 0,-1 0 1,13-13-1,-8 6-147,-1-1 1,-1-1 0,0 0-1,-1-1 1,-1 0-1,-1-1 1,-1 0-1,0-1 1,-1 1 0,9-40-1,-11 26-449,-2-1 0,-2 0 0,-1-43 1,-11-37 2388,10 113-1347,0 0 0,0 0 0,0 0 0,0 0 0,0-1 0,-1 1 0,1 0 0,0 0 0,-1 0 0,1 0 0,0 0 0,-1 0 0,0 0 0,1 0 0,-1 0 0,1 1 0,-1-1 0,0 0 0,0 0 0,1 0 0,-1 1 0,0-1 0,0 0 0,0 1 0,0-1 0,-1 0 0,1 1-17,0 1 1,0-1-1,0 0 1,1 1-1,-1-1 1,0 1-1,1-1 1,-1 1-1,0 0 1,1-1-1,-1 1 1,1 0-1,-1-1 1,1 1-1,-1 0 1,1 0-1,-1-1 0,1 1 1,0 0-1,-1 0 1,1 0-1,0 0 1,0-1-1,0 1 1,0 0-1,-1 0 1,1 0-1,1 0 1,-1 0-1,0-1 1,0 1-1,0 0 1,1 1-1,-1 16 146,1 0 0,2 0 0,-1-1 1,2 1-1,9 25 0,-11-36-559,0 0-1,1 0 1,0-1-1,0 1 1,0-1 0,1 0-1,0 0 1,1 0 0,-1 0-1,1-1 1,0 1 0,0-1-1,1-1 1,0 1 0,0-1-1,9 5 1,-11-7-636,0-1 0,0 0 0,0 0 0,0 0 0,0-1 0,0 1 0,1-1 0,-1 0 0,0 0 1,0-1-1,0 1 0,9-3 0,49-20-6752,-2 1 3948,-33 20 2622,-7 2-42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0 320,'17'0'688,"-1"10"241,1 10 351,-11-3 385,11 10 400,-17 10 288,10-10 16,-4 10-304,-6 0-912,10 1-545,-3-11-496,-1 0-960,-6-11-1025,10 5-672,-3-21-433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65 1249,'-12'-13'768,"10"11"-571,-1 0-1,1-1 1,0 1-1,0 0 1,0-1-1,0 1 0,0-1 1,1 1-1,-1-1 1,1 0-1,0 0 1,0 0-1,0 0 1,0 0-1,0 0 1,0-5-1,1 7 255,17 1-459,-11 1-96,0 1 0,0 0 1,0 0-1,0 0 0,0 1 0,-1 0 0,1 0 1,-1 0-1,9 9 0,46 41-464,-40-31 1136,-1 2 0,-1 0 0,18 33 0,-28-42 987,-1 1 1,0 0 0,-2 1-1,6 19 1,18 63 4820,-21-78-5652,1 0 0,16 27 0,-23-44-756,0-1 0,0 0 1,1 0-1,-1 0 0,0 0 0,1 0 1,0 0-1,0-1 0,0 1 0,0-1 1,0 0-1,0 1 0,0-2 0,1 1 1,-1 0-1,1-1 0,0 1 0,-1-1 1,1 0-1,0 0 0,-1-1 0,1 1 1,0-1-1,5 0 0,4-2-317,-1 0-1,1-1 1,-1 0-1,0-1 1,23-10-1,-23 8 285,1 1-1,0 0 0,26-5 0,-13 7 237,1 1 0,-1 2 0,1 0-1,39 7 1,-46-4 812,-1 2-1,1 0 0,30 13 1,-23-6 844,1-2 0,49 11 0,-47-16-1223,-1-1 1,51 0-1,50-14-2194,-125 10 1061,1 0 0,-1-1 0,1 0 0,-1 0 0,0 0 0,0 0 1,8-4-1,-9 3-242,-1 0 0,1 0 0,0 0 0,0 0 0,-1 0 0,0-1 0,1 0 0,-1 0 0,0 0 0,0 0 1,0 0-1,-1 0 0,1-1 0,-1 0 0,0 1 0,0-1 0,0 0 0,-1 0 0,1 0 0,-1 0 0,0 0 0,0 0 1,0 0-1,0-9 0,-1-6-2025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127 230 2273,'-40'-24'6334,"35"21"-3799,-1 1 1,-1 0-1,1 1 0,0-1 1,0 1-1,-1 0 0,1 0 1,-9 1-1,14 0-2501,0 0 1,0 1-1,1-1 0,-1 0 0,0 0 1,0 0-1,1 0 0,-1 0 0,0 0 1,0-1-1,1 1 0,-1 0 0,0 0 1,0 0-1,1-1 0,-1 1 0,0 0 1,1-1-1,-1 1 0,0-1 0,1 1 1,-1-1-1,1 1 0,-1-1 0,0 1 1,1-1-1,0 1 0,-1-1 0,1 0 1,-1 1-1,1-1 0,0 0 0,-1 1 1,1-1-1,0 0 0,0 0 0,-1 1 1,1-1-1,0 0 0,0 0 0,0 1 1,0-1-1,0 0 0,0-1 0,1-1-49,0 1 0,0-1-1,0 0 1,0 1 0,1-1-1,-1 1 1,1-1 0,-1 1-1,1 0 1,0 0 0,0 0-1,4-4 1,24-15-53,0 2 0,1 1 0,1 1 0,1 2 0,42-13 0,-60 22-143,-6 3-1005,0 0 1,-1 1-1,1 0 0,17-1 0,36 2-10046,-30 2 2749,-23-1 5597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21 944,'11'0'14630,"18"0"-2317,178 0-5421,-152 0-12966,-30 0-10935,-37 0 15038,-22-3-1930,9-14 1278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1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2177,'2'17'29582,"102"-7"-28574,-92-11-1008,0 1 0,0 0 0,1 1 0,-1 0 0,0 1 0,0 1 0,-1 0 0,1 0 0,0 1 0,16 8 0,-27-11-35,-1-1 0,1 1 1,-1-1-1,1 1 0,-1 0 0,1-1 0,-1 1 0,0-1 1,1 1-1,-1 0 0,0-1 0,1 1 0,-1 0 0,0 0 1,0-1-1,0 1 0,0 0 0,0 0 0,0-1 0,0 1 1,0 0-1,0 0 0,0-1 0,0 1 0,0 0 1,0-1-1,0 1 0,-1 0 0,1 0 0,0-1 0,-1 1 1,1 0-1,0-1 0,-1 1 0,1-1 0,-1 1 0,1-1 1,-1 1-1,1 0 0,-1-1 0,0 1 0,-1 1-228,1-1 0,-1 1 0,1-1 0,-1 1 0,0-1 0,1 0-1,-1 1 1,0-1 0,0 0 0,0 0 0,0 0 0,0-1 0,-4 2 0,-15-1-6667,15 0 5209,0-1 0,1 0 0,-1 0 0,0-1 0,0 1 0,-7-3 0,-4-5-2345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2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322 695 560,'-4'0'132,"1"0"-1,-1 0 0,1 0 1,-1 1-1,1-1 0,0 1 1,-1 0-1,1 0 0,0 0 1,-1 0-1,1 1 0,0-1 1,0 1-1,-4 3 0,2-1 91,1 1 0,-1 0-1,1 1 1,0-1-1,1 1 1,-1-1 0,-2 9-1,-15 33 1731,-21 67 0,-7 16 251,15-57-973,-48 116 2014,78-165-2790,4-24-447,0 0-1,0 0 1,0 1 0,0-1 0,0 0 0,0 0 0,1 1 0,-1-1-1,0 0 1,0 0 0,0 0 0,0 1 0,0-1 0,1 0 0,-1 0-1,0 0 1,0 0 0,0 1 0,1-1 0,-1 0 0,0 0 0,0 0-1,1 0 1,-1 0 0,0 0 0,0 0 0,1 0 0,-1 1-1,0-1 1,0 0 0,1 0 0,-1 0 0,0 0 0,0 0 0,1 0-1,-1-1 1,0 1 0,0 0 0,1 0 0,34-20 137,-23 11-181,430-298-99,-10 5-37,-206 153-387,134-90-2958,-9-12-3393,-266 186 4923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4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380 432 480,'-29'0'1502,"28"0"-1078,-17 3 5144,14 7-5125,1 0-1,1 0 1,0 1-1,0-1 1,1 0 0,0 1-1,1 12 1,-3-19-16,-9 5 4599,5-8-936,12-13-4080,25-57 67,-11 20-44,-11 28-31,-2 0 0,-1 0 0,0-1 1,-2 1-1,0-1 0,-1 0 0,-2 0 0,-1-21 1,1 20 1,-1 14 91,1-1 1,-2 0-1,1 1 1,-1 0 0,-1-1-1,1 1 1,-2 0-1,1 0 1,-1 0-1,-1 0 1,1 1 0,-2 0-1,1 0 1,-1 0-1,0 1 1,-14-14-1,18 20-29,0-1-1,0 1 1,0 0-1,0-1 0,-1 1 1,1 0-1,0 0 1,-1 0-1,1 1 0,-1-1 1,1 0-1,-1 1 1,1 0-1,-1 0 0,1-1 1,-1 2-1,1-1 0,-1 0 1,1 0-1,-1 1 1,1-1-1,-1 1 0,1 0 1,0 0-1,-1 0 1,1 0-1,0 0 0,0 0 1,-1 1-1,1-1 1,0 1-1,0-1 0,-1 3 1,-7 4 33,2 0 0,-1 1 0,1 0 0,1 0 0,-13 19 0,-4 15 242,1 1 0,2 2 0,2 0 0,3 1 0,1 0 0,2 1 0,3 1 0,-6 61 0,12-68-138,2 0 0,2 0 0,2 0 0,1-1-1,2 1 1,3-1 0,0 0 0,3-1 0,2 0 0,21 48 0,-26-71-430,1-1 0,1-1-1,0 0 1,1 0 0,1-1 0,0 0 0,15 12 0,-22-21-284,1-1 0,0 0 1,0 0-1,0 0 0,1 0 0,-1-1 1,1 0-1,0-1 0,9 3 1,-12-4-98,1 0 1,-1-1-1,0 0 1,1 0-1,-1 0 1,0 0 0,1-1-1,-1 1 1,0-1-1,1 0 1,-1-1-1,0 1 1,0-1 0,0 0-1,0 0 1,6-4-1,-1-2-256,-1 0-1,0 0 1,0-1-1,0-1 1,-2 1-1,1-1 1,-1 0-1,0-1 1,-1 1-1,4-14 1,-4 15 371,21-54-3135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1 151 960,'0'-24'529,"0"-78"620,3 78 2461,12 93-732,12 141 0,-15 81-304,-8-151-1585,-2 90-94,4 73-255,-1-235-1041,3-1-1,23 96 1,-30-160 263,1 5-239,0 0 1,1 1-1,0-1 1,6 11-1,-9-18 216,1 0-1,-1 0 0,1 0 0,-1 0 0,1 0 0,0 0 0,-1 0 1,1-1-1,0 1 0,0 0 0,0 0 0,-1-1 0,1 1 0,0 0 1,0-1-1,0 1 0,0-1 0,0 1 0,0-1 0,0 0 1,0 1-1,0-1 0,0 0 0,0 0 0,0 0 0,1 0 0,-1 0 1,0 0-1,0 0 0,0 0 0,0 0 0,0 0 0,0 0 0,0-1 1,0 1-1,0-1 0,0 1 0,0-1 0,0 1 0,0-1 1,0 1-1,0-1 0,0 0 0,-1 1 0,2-2 0,20-22-2524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86 1153,'-31'0'928,"7"0"-48,6 0-95,8 0 1664,20 0-1905,14 0 16,22 0-240,-8 0-191,7-11-81,3-6-753,-13 6-879,-1-7-305,-16-10 176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95 224 1761,'-7'-3'473,"-1"1"1,0 0-1,1 0 1,-1 1-1,0 0 0,0 1 1,-15 0-1,12 0 254,12 0-703,-1 0-1,0-1 1,0 1 0,1 0 0,-1 0 0,0 0-1,0-1 1,1 1 0,-1 0 0,0 0 0,0-1-1,0 1 1,0 0 0,1 0 0,-1-1 0,0 1-1,0 0 1,0-1 0,0 1 0,0 0 0,0-1-1,0 1 1,0 0 0,0-1 0,0 1 0,0 0-1,0-1 1,0 1 0,0 0 0,0 0 0,0-1-1,0 1 1,0 0 0,-1-1 0,1 1-1,0 0 1,0 0 0,0-1 0,0 1 0,-1 0-1,1 0 1,0-1 0,0 1 0,-1 0 0,1 0-1,0 0 1,0-1 0,-1 1 0,1 0 0,0 0-1,0 0 1,-1 0 0,1 0 0,0 0 0,-1-1-1,1 1 1,0 0 0,-1 0 0,1 0 0,0 0-1,-1 0 1,1 0 0,0 0 0,-1 1 0,1-1-1,0 0 1,0 0 0,-1 0 0,21-16 119,106-49-560,-84 42-914,75-32 0,-99 47 929,0 1-1,1 1 1,0 1 0,0 0-1,1 2 1,-1 0 0,1 1-1,-1 1 1,31 2 0,0 8-524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1169,'0'27'1024,"0"10"65,0 0 127,0 7-15,0 10-129,0-7-143,0 1-161,0-5-272,0-5-240,16-11-192,-6 0-480,7-17-752,-1-10-641,1 0-224,6-21 208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15 108 640,'-2'3'120,"1"-1"0,-1 1-1,1-1 1,-1 1 0,1 0-1,0-1 1,0 1-1,0 0 1,0 0 0,1 0-1,-1 0 1,1 0 0,0 0-1,0 0 1,0 0 0,0 0-1,0 0 1,1 3 0,-1-5-53,1 1 0,-1 0 0,0-1 1,0 1-1,1 0 0,-1-1 0,1 1 1,0 0-1,0-1 0,-1 1 1,1-1-1,0 1 0,0-1 0,0 0 1,0 1-1,1-1 0,-1 0 0,0 0 1,0 0-1,1 0 0,-1 0 1,1 0-1,-1 0 0,1 0 0,-1 0 1,1-1-1,-1 1 0,1-1 0,0 1 1,-1-1-1,3 1 0,5-1 31,0 0-1,-1-1 1,1 0-1,0 0 1,-1-1-1,1 0 0,-1 0 1,0-1-1,1 0 1,11-7-1,-15 6-106,0 1 1,0-1-1,0-1 0,0 1 0,-1-1 0,0 1 1,0-1-1,0-1 0,-1 1 0,1 0 0,-1-1 1,0 0-1,-1 1 0,0-1 0,3-8 0,-3 4 53,1-1 0,-1 0-1,-1-1 1,0 1-1,-1-15 1,0 25-23,0 1 0,0 0 0,0-1 0,0 1 0,0 0 0,0-1 1,0 1-1,0 0 0,0-1 0,0 1 0,-1-1 0,1 1 0,0 0 0,0-1 0,0 1 0,0 0 1,-1 0-1,1-1 0,0 1 0,0 0 0,-1-1 0,1 1 0,0 0 0,-1 0 0,1 0 1,0-1-1,-1 1 0,1 0 0,0 0 0,-1 0 0,1 0 0,0 0 0,-1-1 0,1 1 0,0 0 1,-1 0-1,1 0 0,0 0 0,-1 0 0,1 0 0,-1 0 0,1 0 0,0 0 0,-1 1 0,1-1 1,0 0-1,-1 0 0,1 0 0,0 0 0,-1 0 0,1 1 0,0-1 0,-1 0 0,1 0 0,0 0 1,0 1-1,-1-1 0,1 0 0,0 1 0,0-1 0,-1 0 0,1 0 0,0 1 0,0-1 0,0 1 1,-25 24 1215,14-9-1038,1 0-1,1 1 0,0 0 0,1 1 0,1 0 1,1 0-1,0 1 0,1-1 0,2 1 0,0 0 0,0 1 1,2-1-1,1 25 0,0-30-164,0-1 0,0 0 0,1 1 1,1-1-1,1 0 0,-1 0 0,2 0 0,0 0 0,11 24 0,-14-36-55,0 0 0,-1 1 0,1-1-1,0 1 1,0-1 0,0 0-1,0 0 1,0 0 0,0 1-1,0-1 1,0 0 0,0 0-1,1 0 1,-1-1 0,0 1-1,1 0 1,-1 0 0,1-1-1,-1 1 1,1-1 0,-1 1-1,1-1 1,-1 0 0,3 1 0,0-2-84,-1 1 0,1 0 0,-1-1 0,1 0 0,-1 0 0,0 0 0,0 0 0,1-1 0,-1 1 0,5-5 0,5-2-347,-1-2-1,-1 0 1,1 0 0,11-15 0,-8 5 105,-1 0 0,0-1 1,-2 0-1,13-32 0,-14 30 228,0 0-1,1 1 1,30-40-1,-27 43 186,28-29-12,-41 46 28,1-1-1,0 1 1,0 0 0,0 0-1,0 0 1,0 0 0,1 1-1,-1-1 1,0 1 0,1 0-1,-1 0 1,1 0 0,-1 0-1,7 0 1,-8 2-18,0-1 0,0 0 0,0 1 0,0 0 0,0-1 0,-1 1 0,1 0 0,0 0 0,0 0 0,-1 0 0,1 0 0,-1 0 0,1 1-1,-1-1 1,1 0 0,-1 1 0,0-1 0,1 1 0,-1 0 0,0-1 0,0 1 0,0 0 0,-1 0 0,2 2 0,14 50 591,55 254 204,-71-307-888,0 0 0,0-1 0,0 1 0,0 0 1,0-1-1,0 1 0,0 0 0,0-1 0,0 1 0,1 0 0,-1-1 0,0 1 0,0 0 0,1-1 0,-1 1 0,1-1 0,-1 1 0,0-1 0,1 1 0,-1-1 0,1 1 0,-1-1 0,1 1 0,-1-1 0,1 1 0,0-1 0,-1 0 0,1 0 0,-1 1 0,1-1 0,0 0 0,-1 0 0,1 1 0,0-1 0,-1 0 0,1 0 0,0 0 0,-1 0 0,1 0 0,0 0 0,-1 0 0,1 0 1,0 0-1,-1-1 0,1 1 0,0 0 0,0-1 0,1 0-94,1 0 0,-1-1-1,0 1 1,0-1 0,0 1 0,-1-1 0,1 0 0,0 0 0,-1 0 0,1 0 0,-1 0 0,0 0 0,3-5 0,36-127-1683,-31 94 1779,-9 35 83,0 0 0,1 0 0,-1 1 0,1-1 0,1 0 0,-1 1 0,1-1 0,-1 1 0,1 0 0,0-1 0,1 1 0,-1 0 0,1 0 0,0 0 0,6-6 1,-8 10 4,0 1 0,0-1 0,0 0 0,0 1 0,0-1 0,0 1 0,0-1 0,0 1 0,0-1 0,-1 1 0,1 0 0,0 0 0,0-1 0,-1 1 0,1 0 0,0 0 0,-1 0 0,1 0 1,0 0-1,-1-1 0,0 1 0,1 0 0,-1 0 0,1 0 0,-1 1 0,0-1 0,0 0 0,0 0 0,1 2 0,11 40 930,-11-40-911,15 81 909,-13-60-986,1 0 0,13 40 0,-13-50-275,11 32-778,-15-46 970,1 1-1,-1 0 0,1 0 1,-1-1-1,1 1 1,0 0-1,-1-1 0,1 1 1,0-1-1,-1 1 1,1-1-1,0 1 0,-1-1 1,1 0-1,0 1 1,0-1-1,0 0 0,0 1 1,-1-1-1,1 0 1,0 0-1,0 0 0,0 0 1,0 0-1,0 0 1,-1 0-1,1 0 0,0 0 1,0 0-1,0 0 1,0-1-1,-1 1 0,1 0 1,0-1-1,0 1 1,0 0-1,-1-1 0,1 1 1,0-1-1,-1 1 1,1-1-1,0 0 0,-1 1 1,1-1-1,-1 0 1,1 1-1,-1-1 0,1 0 1,0 0-1,40-46-2499,-23 13 1543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9 384 976,'-6'-361'4964,"6"351"-4672,-1 10-208,1 0 0,0-1 0,0 1 0,0 0 0,-1-1 0,1 1 1,0 0-1,0-1 0,0 1 0,0 0 0,0-1 0,0 1 0,0-1 0,0 1 0,0 0 0,0-1 0,0 1 0,0 0 0,0-1 0,0 1 0,0 0 0,1-1 0,-1 1 0,0 0 0,0-1 0,0 1 1,1 0-1,-1-1 0,0 1 0,0 0 0,0-1 0,1 1 0,-1 0 0,0 0 0,1-1 0,-1 1 0,0 0 0,1 0 0,-1 0 0,1-1 0,9 17 1674,7 37 255,7 92 107,6 184 1,-20 152-5824,-4-89-2086,4-174-365,-10-213 5150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17 272,'0'-17'1489,"0"24"-1329,17 13-96,-11-3-112,11 3-112,9-3-128,-3 10-129,3-7-31</inkml:trace>
  <inkml:trace contextRef="#ctx0" brushRef="#br0" timeOffset="1">234 182 32,'85'22'0,"-56"-16"11,0 2-1,0 1 1,45 20 0,-59-22 9,-6-3 146,0 0 0,0 1 0,-1 0 0,1 0 0,-1 1 0,0 0 0,0 0 0,-1 1 0,0 0-1,0 0 1,10 15 0,-15-19-147,1 2 328,0 0 0,0 0 1,0 0-1,1-1 0,-1 1 0,1-1 1,6 5-1,-7-7-22,1-1 1,0 1-1,0-1 1,0 0-1,-1 0 1,1 0-1,0-1 0,0 1 1,0-1-1,0 0 1,6-1-1,-6 1-278,0-1-1,1-1 1,-1 1 0,0 0 0,0-1-1,0 0 1,0 0 0,-1 0-1,1-1 1,0 1 0,-1-1 0,0 0-1,1 0 1,-1 0 0,0 0-1,-1-1 1,1 1 0,3-7 0,8-11-20,20-43 1,-32 60-13,4-8-3,-1 0 1,0 0-1,-1-1 1,0 0-1,-1 0 1,0 0 0,-1 0-1,-1 0 1,0-15-1,0 17-241,-2-18 1711,1 28-1437,0 1 0,0 0 0,0-1 0,0 1 0,0-1 0,0 1 0,-1 0 0,1-1 0,0 1 0,0 0-1,0-1 1,0 1 0,-1 0 0,1-1 0,0 1 0,-1 0 0,1-1 0,0 1 0,0 0 0,-1 0 0,1-1 0,0 1 0,-1 0-1,1 0 1,-1 0 0,1-1 0,0 1 0,-1 0 0,1 0 0,0 0 0,-1 0 0,1 0 0,-1 0 0,1 0 0,0 0 0,-1 0-1,1 0 1,-1 0 0,1 0 0,0 0 0,-1 0 0,1 0 0,-1 1 0,1-1 0,0 0 0,-1 0 0,1 0 0,0 1 0,-1-1 0,1 0-1,0 0 1,-1 1 0,1-1 0,-5 5 262,0-1 1,1 1-1,-1 0 0,1 0 0,0 1 0,1-1 0,-1 1 1,1-1-1,-3 10 0,-9 13 196,5-10-367,0 1-1,1 1 0,1 0 1,1 0-1,1 0 0,0 1 1,-2 25-1,3-7-105,2 0-1,2 0 0,4 44 1,-2-75-32,0-1 1,1 1-1,-1-1 0,2 1 1,-1-1-1,1 0 0,0 0 1,0 0-1,9 12 1,-11-17-60,0 0 1,1 0 0,-1 0 0,1 0-1,0-1 1,-1 1 0,1 0 0,0-1 0,0 0-1,0 1 1,0-1 0,0 0 0,1 0-1,-1 0 1,0-1 0,0 1 0,1 0-1,-1-1 1,0 1 0,1-1 0,-1 0-1,1 0 1,-1 0 0,0 0 0,1 0 0,-1-1-1,0 1 1,1-1 0,-1 1 0,0-1-1,1 0 1,-1 0 0,0 0 0,0 0-1,0 0 1,0 0 0,3-3 0,17-11-1294,0-1 0,-2-1 0,0-1 1,0 0-1,-2-2 0,29-38 0,-17 14-1140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17 368,'6'-10'1041,"-10"8"817,3 2-1768,0 0 1,0 1 0,0-1 0,0 1 0,0-1-1,0 1 1,0-1 0,0 1 0,0 0 0,0-1-1,0 1 1,0 0 0,0 0 0,0 0 0,1 0-1,-2 2 1,-2 5 314,1 0 0,0 0 0,1 1 0,0-1 0,0 1 0,1 0 0,0-1-1,1 12 1,-1-5 6,-6 95 1856,9 145-1,-2-250-2251,1 0 0,-1 0 0,1 0 0,0 0 0,0 0-1,1 0 1,-1 0 0,1-1 0,0 1 0,0-1 0,1 1 0,0-1 0,6 8 0,-7-10-16,0 0 1,0-1 0,0 1-1,1-1 1,-1 0 0,1 0-1,-1 0 1,1 0 0,-1 0-1,1 0 1,0-1 0,-1 1 0,1-1-1,0 1 1,0-1 0,-1 0-1,1 0 1,0-1 0,0 1-1,-1-1 1,1 1 0,0-1-1,-1 0 1,1 0 0,-1 0 0,6-2-1,2-3-70,1 0 0,-2-1 0,1 0 0,0 0 0,-1-1-1,-1 0 1,1-1 0,-1 0 0,-1 0 0,0-1 0,0 0 0,-1 0 0,0 0-1,-1-1 1,8-21 0,-6 13 39,-1-1 0,0 1 0,-2-1 0,0 0-1,-2 0 1,0 0 0,-1 0 0,-3-37 0,1 48 39,-1 0 0,0 0 0,0-1-1,-1 1 1,0 1 0,0-1 0,-1 0 0,0 1 0,-1 0 0,0 0 0,0 0-1,-1 0 1,0 1 0,0 0 0,-1 0 0,0 1 0,0 0 0,0 0 0,-1 1 0,0-1-1,-9-4 1,8 7-507,1-1 0,-1 1 0,1 1 0,-1-1 0,0 2 0,0-1 0,0 1 0,-12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50 1121,'-8'-23'800,"-2"-4"515,7 27-177,1 16 501,17 336 3430,44 180-5226,-19-269-1401,-36-236 1041,2 0 0,1 0 0,15 37 0,-22-63 495,1 0-1,-1 0 1,0 0-1,0-1 0,0 1 1,1 0-1,-1 0 1,0 0-1,1-1 1,-1 1-1,0 0 0,1 0 1,-1-1-1,1 1 1,-1 0-1,1-1 1,0 1-1,-1-1 0,1 1 1,-1-1-1,1 1 1,0-1-1,0 1 0,-1-1 1,1 0-1,0 1 1,0-1-1,0 0 1,-1 1-1,1-1 0,0 0 1,0 0-1,0 0 1,0 0-1,-1 0 1,1 0-1,0 0 0,0 0 1,0 0-1,0-1 1,-1 1-1,1 0 0,0 0 1,0-1-1,0 1 1,-1 0-1,1-1 1,0 1-1,-1-1 0,1 1 1,0-1-1,-1 1 1,1-1-1,-1 0 1,1 1-1,0-1 0,-1 0 1,0 1-1,1-1 1,-1 0-1,1-1 0,3-4-42,0-1-1,0 1 0,-1-1 0,0 1 0,4-14 0,14-85-3,8-26 119,-24 115-5,1 0 0,1 0 1,0 1-1,1 0 1,1 0-1,12-16 1,-17 27-13,-1-1 1,1 1-1,0 1 0,0-1 1,1 0-1,-1 1 1,1 0-1,0 0 1,0 1-1,9-5 1,-12 6 2,0 1 1,0-1 0,1 0-1,-1 1 1,0-1 0,0 1-1,1 0 1,-1 0 0,0 0-1,1 0 1,-1 0 0,0 0 0,1 1-1,-1-1 1,0 1 0,0 0-1,0 0 1,0-1 0,1 1-1,-1 0 1,0 1 0,-1-1-1,1 0 1,0 1 0,0-1 0,0 1-1,1 1 1,2 4 85,0-1-1,-1 1 1,1 0 0,-2 1 0,1-1-1,-1 0 1,0 1 0,0 0 0,-1 0-1,2 13 1,-1 3 76,-2 0 0,-1 29 0,-1-14-109,0-26-66,-1 0 0,0 0 0,-1 0 0,0 0 0,-1 0 0,0-1 0,-1 0 0,0 0 0,-1 0 0,-1-1 0,0 1 0,0-2 0,-17 20 1,19-24-122,-1 0 1,1 0-1,-1-1 1,0 0-1,0 0 1,0 0 0,-1-1-1,1 0 1,-1 0-1,0 0 1,-1-1 0,1 0-1,0-1 1,-1 0-1,0 0 1,1 0 0,-1-1-1,0 0 1,0-1-1,0 1 1,1-2-1,-1 1 1,0-1 0,-10-2-1,13 1-170,0-1 0,0 1 0,0-1-1,1 0 1,-1 0 0,1-1 0,0 1-1,0-1 1,0 0 0,-6-8 0,-9-23-1280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 2049,'-1'2'386,"1"0"0,-1 0 0,0 0 1,0 0-1,1 0 0,0 0 0,-1 0 0,1 0 0,0 0 1,0 0-1,0 0 0,0 0 0,0 0 0,0 0 0,2 4 0,5 67 1885,-2-32-924,10 204 3196,-13-159-3655,-4 0 1,-16 109 0,9-138-524,-4 36 916,-38 131 0,28-146-395,-8 28 340,-4-1 0,-67 137 0,99-236-1247,0 0-1,0-1 1,0 1-1,-1-1 0,0 0 1,0 0-1,0 0 1,-9 7-1,11-11-39,0 0 0,1 0-1,-1 0 1,0-1 0,0 1 0,0-1 0,0 1-1,0-1 1,0 0 0,0 0 0,0 0 0,0 0-1,0 0 1,0 0 0,0-1 0,0 1 0,0-1 0,0 1-1,0-1 1,0 0 0,1 1 0,-1-1 0,0 0-1,0 0 1,1-1 0,-1 1 0,1 0 0,-1 0-1,-1-3 1,-5-3-243,1 0-1,0-1 0,1 1 0,0-1 1,0-1-1,1 1 0,0-1 1,0 0-1,1 0 0,-6-19 0,-2-13-1483,-8-54-1,10 47 205,-13-64-4065,-14-197-1,34 154 979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65 672,'0'-10'817,"0"3"751,0-3-559,0 0-833,10-1-112,6 11-320,0-16-512,8 16-289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62 455 1008,'-2'3'185,"0"0"-1,1 0 1,-1 0-1,1 0 1,0 0-1,-1 0 1,2 1-1,-1-1 1,0 1-1,1-1 1,-1 0-1,1 1 1,0-1-1,1 7 1,4 53 1468,-4-57-1525,1 1-1,0-1 1,0 1-1,1-1 0,0 0 1,0 0-1,0 0 1,1-1-1,0 1 1,0-1-1,10 10 1,-12-13-112,0 0 1,0 0-1,0-1 0,0 1 1,0 0-1,1-1 1,-1 0-1,1 1 0,-1-1 1,1 0-1,-1 0 0,1-1 1,0 1-1,0 0 1,-1-1-1,1 0 0,0 1 1,0-1-1,-1 0 1,1-1-1,0 1 0,0 0 1,-1-1-1,1 0 1,0 1-1,-1-1 0,1 0 1,-1 0-1,1-1 1,-1 1-1,4-2 0,1-3-39,0 0 0,0-1 0,0 0 0,-1 0 0,0 0 0,0-1 0,-1 1 0,0-2 0,0 1 0,-1 0 0,0-1 0,0 0 0,-1 0 0,0 0 0,2-18 0,1-11-118,-2 0-1,-2-63 1,-2 85 136,-1-9 259,-2-1 0,0 2 0,-2-1 0,0 0 1,-2 1-1,-1 0 0,-1 0 0,0 1 0,-2 0 0,-16-23 1,26 43-76,-1 0 1,1 1 0,-1-1-1,0 1 1,0-1 0,0 1-1,0 0 1,0 0 0,-1 0-1,1 0 1,-1 0 0,1 0-1,-1 1 1,0 0 0,1-1-1,-1 1 1,-5-2 0,6 3-76,-1 0 1,1 0 0,0 1-1,0-1 1,0 0 0,0 1-1,0 0 1,0-1 0,0 1-1,0 0 1,0 0 0,0 0-1,1 0 1,-1 0 0,0 0-1,1 1 1,-1-1 0,1 0 0,-3 3-1,-4 6 139,1 1 1,0-1-1,1 1 0,0 0 0,1 0 0,-8 25 1,-1 11 68,2 1 0,2 1 0,-5 81 1,12 150-52,4-236-293,2-1 0,2 1 1,2-1-1,2-1 0,1 1 0,3-1 1,34 77-1,-26-74-521,-13-27-195,0-1 0,1-1 0,1 0 0,13 17 1,-21-31 506,0 0 0,0 0 0,1 0 0,-1 0 0,1-1 0,-1 1 0,1-1 0,-1 0 0,1 1 0,0-1 0,0 0 0,0-1 0,0 1 0,-1-1 0,1 1 0,0-1 0,0 0 0,0 0 0,0 0 0,0 0 0,0-1 0,0 1 0,0-1 0,0 1 0,0-1 0,-1 0 0,1 0 0,0-1 0,-1 1 0,1-1 0,-1 1 0,1-1 0,-1 0 0,0 0 0,1 0 0,-1 0 0,0 0 0,2-2 0,14-23-1643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1169,'0'-27'992,"0"7"1537,10 30-1024,-4 17 96,4 27-97,-3 10-367,-7 20-449,10 7-320,-4 17-224,4 4-304,-3 6-448,2-7-352,-9-3-321,0-7-208,7-17-159,3-3-65,-3-17 64</inkml:trace>
  <inkml:trace contextRef="#ctx0" brushRef="#br0" timeOffset="1">228 1036 944,'-7'-10'2081,"-3"10"-960,4 0 1088,6 17-1505,0 3-224,0-3-271,0 3-273,16-3-689,-9 3-639,0-3-289,9-17 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0 157 288,'8'13'213,"-2"0"-1,0 0 1,-1 1-1,0 0 1,-1 0-1,-1 1 1,0-1 0,-1 1-1,0-1 1,-1 26-1,0-13 668,10 46 0,-7-41-6,-3-21-556,1-1 1,-1 1-1,2-1 0,4 15 1,-6-23-246,0 0 1,0 0 0,0-1 0,0 1 0,0 0 0,0 0-1,0 0 1,1-1 0,-1 1 0,1-1 0,-1 1-1,1-1 1,0 1 0,-1-1 0,1 0 0,0 0 0,0 0-1,0 0 1,0 0 0,0-1 0,0 1 0,0 0 0,0-1-1,0 1 1,0-1 0,1 0 0,1 0 0,2-1 47,0 0 0,0 0 0,0 0 0,0-1 0,0 0 0,0-1 0,0 1 0,-1-1 0,1 0 0,-1 0 0,0-1 0,0 1 0,0-1 0,-1 0 0,1-1 0,-1 1 0,6-9 0,7-9 49,-1 0-1,20-39 0,-6 8-82,-3 0 1,36-107-1,-59 147-6,-2 1 1,0-1-1,0 1 0,-1-22 1,-1 31 39,0-1 0,0 0-1,-1 1 1,0-1 0,0 0 0,0 1 0,0-1 0,-3-5-1,4 8-31,-1 0 0,0 0-1,1 0 1,-1 0 0,0 0 0,0 0-1,0 0 1,0 0 0,0 1-1,0-1 1,0 0 0,0 0-1,0 1 1,-1-1 0,1 1-1,0-1 1,0 1 0,0-1-1,-1 1 1,1 0 0,0 0-1,-1 0 1,-1-1 0,-1 2 153,0 0 0,0 0 0,0 0 0,0 1 1,0-1-1,0 1 0,0 0 0,1 0 0,-1 0 0,1 0 1,-1 1-1,1-1 0,0 1 0,0 0 0,-4 5 0,-39 51 2230,43-55-2263,-21 31 1250,1 1 1,-25 53 0,43-76-1275,-1 1 1,1 1 0,1-1-1,1 1 1,0-1 0,1 1 0,0 0-1,2 0 1,-1 0 0,3 16-1,-2-27-131,1-1 1,-1 0-1,1 1 0,0-1 0,0 0 0,0 1 0,0-1 0,0 0 1,1 0-1,-1 0 0,1 0 0,0 0 0,0 0 0,0-1 0,0 1 0,1-1 1,-1 1-1,1-1 0,5 4 0,-3-4 35,0 1 1,0-1-1,1 0 0,-1 0 1,1-1-1,-1 1 0,1-1 1,0-1-1,-1 1 0,12-1 1,9-2 179,-1-2 0,1 0 0,-1-2 0,27-9 0,-51 15-262,31-11 157,-1-1 1,-1-1 0,0-2-1,-1-1 1,39-27-1,-42 23-797,0-1-1,-2-1 0,23-26 1,-37 39 1650,5-3-9905,-47 41-13546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34 208 1185,'-26'4'1938,"26"-3"-1834,-1 0 1,0-1-1,1 1 1,-1 0-1,0 0 1,1-1-1,-1 1 1,1 0-1,0 0 1,-1 0-1,1 0 0,-1 0 1,1 0-1,0 0 1,0 0-1,0 0 1,0 0-1,-1 0 1,1 0-1,1 0 1,-1 2-1,25-2 1761,-19-1-1822,0-1-1,1 0 1,-1 0 0,0 0 0,0-1-1,0 0 1,0-1 0,0 1-1,0-1 1,-1 0 0,10-6-1,56-52-217,-35 28-245,-34 31 406,35-32-595,-35 31 590,0 1-1,0 0 1,0-1-1,0 1 1,0-1-1,-1 1 1,1-1-1,-1 0 0,0 1 1,0-1-1,0 0 1,0 0-1,0-5 1,-1 6 291,-16 21 841,5-2-971,0 1 0,2 0 0,0 0 0,1 1 0,1 0 0,1 0 1,1 0-1,0 1 0,2 0 0,0 0 0,1 0 0,1 1 1,2 21-1,-2-24-146,1 36 68,0-53-74,0 1 1,0-1 0,0 0 0,0 0 0,0 0 0,0 1 0,0-1 0,1 0 0,-1 0 0,0 0 0,1 0-1,-1 0 1,1 0 0,-1 0 0,1 0 0,0 0 0,-1 0 0,1 0 0,0 0 0,0 0 0,-1 0 0,1 0 0,0-1-1,0 1 1,0 0 0,0-1 0,0 1 0,0-1 0,0 1 0,0-1 0,1 1 0,0-1 0,2 0-178,0 0 1,0-1 0,0 1 0,0-1 0,-1 0-1,1 0 1,0-1 0,0 1 0,-1-1-1,1 0 1,-1 0 0,1 0 0,-1 0 0,0 0-1,0-1 1,0 0 0,0 1 0,-1-1-1,1 0 1,3-6 0,4-6-494,-1-1 0,-1 0 0,10-25 0,1-3 83,44-110 1718,-66 193 5370,11 16-4420,18 55-2387,-25-105 399,-1-1-240,1-1-1,0 1 1,0 0-1,0 0 1,1-1-1,-1 1 1,1 0-1,0-1 1,0 0-1,0 1 1,0-1-1,1 0 1,-1 0-1,1 0 1,0-1 0,0 1-1,0-1 1,0 1-1,0-1 1,1 0-1,5 3 1,-5-4-34,1-1-1,-1 0 1,0 0 0,0 0 0,0 0 0,0 0 0,1-1 0,-1 0 0,0 0-1,0 0 1,0 0 0,0-1 0,0 1 0,-1-1 0,1 0 0,0 0-1,-1-1 1,1 1 0,-1-1 0,4-3 0,24-23 76,0-1 0,-2-2 0,-1-1 0,-2-1 0,38-64 0,-1 2 3091,-63 95-2841,1 0-1,-1 0 0,0 0 0,1 1 1,-1-1-1,1 0 0,0 0 0,-1 0 1,1 0-1,0 1 0,-1-1 1,1 0-1,0 1 0,0-1 0,0 1 1,0-1-1,-1 0 0,1 1 0,0 0 1,0-1-1,0 1 0,0 0 1,0-1-1,0 1 0,0 0 0,0 0 1,2 0-1,-2 1-26,0 0 1,0 0-1,0 0 1,0 0-1,0 0 1,0 0-1,0 0 1,-1 1-1,1-1 1,-1 0-1,1 1 1,-1-1-1,1 0 1,-1 1-1,0-1 1,1 0-1,-1 2 1,4 73 1213,-4-71-1177,-1 81 403,4 106-1620,0-163-534,1 0 0,10 37 0,-14-65 1525,0 0-1,1 0 0,-1 0 0,0 0 0,0 0 1,0-1-1,0 1 0,1 0 0,-1 0 0,0 0 1,1-1-1,-1 1 0,1 0 0,-1 0 0,1-1 1,-1 1-1,1 0 0,-1-1 0,1 1 0,0-1 1,-1 1-1,1 0 0,0-1 0,0 0 0,-1 1 1,1-1-1,0 1 0,0-1 0,0 0 0,-1 0 1,1 1-1,0-1 0,0 0 0,0 0 0,0 0 1,0 0-1,0 0 0,-1 0 0,1 0 0,0 0 1,0-1-1,0 1 0,0 0 0,0 0 0,-1-1 1,1 1-1,0 0 0,0-1 0,-1 1 0,1-1 1,0 1-1,-1-1 0,1 1 0,0-1 0,-1 0 1,1 1-1,-1-1 0,1 0 0,-1 1 0,1-1 1,0-1-1,10-22-1348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27 403 1008,'-27'-390'5875,"31"377"-3469,4 18-629,7 19 382,-4 5-916,-1 0 1,-1 1 0,7 50 0,6 100-264,-17-127-853,8 161-1653,-12 108-6902,-3-147 2479,2-110 2593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66 244 976,'-33'-7'1201,"17"7"-145,-1 0 673,17 7-944,7 3-113,10-10-336,-1 17-176,10-17-64,4 0-272,9 0-192,11 0-352,-1-17-113,7 17-207,-10 0-33,14 0 49,-14 0 207</inkml:trace>
  <inkml:trace contextRef="#ctx0" brushRef="#br0" timeOffset="1">603 345 544,'6'13'448,"0"0"-1,-1 0 1,-1 1-1,0-1 0,-1 1 1,0 0-1,-1 0 1,-1 0-1,0 1 1,-3 27-1,2-22 599,0-17-349,15-27 495,6-26-1454,-1-1-1,-3 0 1,-2-2 0,-3 0-1,11-93 1,-21 132 359,0 0 0,-1 0 0,0-1-1,-1 1 1,-1 0 0,-3-20 0,2 36 24,0-1-1,0 0 1,1 1 0,-1-1 0,0 1 0,1-1-1,-1 1 1,1 0 0,0 0 0,-1 0 0,1 0 0,0 0-1,-1 2 1,-31 62 1236,-27 76 0,51-115-1330,0 1-1,2 0 1,1 1-1,1 0 1,-1 51 0,5-56-54,0-7 53,1 0 1,1 1 0,5 32-1,-6-47-60,0-1-1,1 1 1,-1 0-1,1-1 1,0 1-1,0-1 1,0 1-1,0-1 1,0 1-1,1-1 1,-1 0-1,1 0 1,0 1-1,-1-1 1,1 0-1,0 0 1,0-1-1,0 1 1,1 0-1,-1-1 1,0 1-1,0-1 1,1 0-1,-1 0 1,1 0-1,-1 0 1,1 0-1,0 0 1,-1-1-1,1 1 1,4-1-1,3 1-270,-1-2 0,0 1 0,1-1-1,-1-1 1,0 0 0,0 0 0,0 0 0,0-1-1,0-1 1,-1 0 0,1 0 0,-1 0 0,0-1-1,0 0 1,-1-1 0,1 0 0,-1 0 0,-1 0 0,1-1-1,-1 0 1,0-1 0,6-9 0,11-20-1528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75 1729,'-5'1'529,"-1"0"1,1 1 0,0 0-1,0 0 1,0 1 0,0-1-1,-5 4 1,8-4 10,0-1-1,1 1 0,-1-1 1,1 1-1,-1-1 0,1 1 1,0 0-1,0 0 1,0 0-1,0 0 0,0 0 1,0 0-1,0 0 1,1 0-1,-1 0 0,1 0 1,0 0-1,-1 1 0,1-1 1,0 3-1,0-4-318,1 0 1,-1 0-1,0 1 0,0-1 0,1 0 1,-1 0-1,0 0 0,1 1 1,-1-1-1,1 0 0,0 0 0,-1 0 1,1 0-1,0 0 0,0 0 0,-1 0 1,1 0-1,0 0 0,0-1 0,0 1 1,0 0-1,0 0 0,0-1 0,0 1 1,1-1-1,-1 1 0,0-1 0,0 1 1,0-1-1,1 0 0,-1 0 0,2 1 1,47 0 7159,-36-1-6590,38-1-791,-1-3 0,0-2 0,0-2 0,0-2 0,-1-3 0,51-19 0,103-39 0,-150 58-2280,-25 9-1396,1 2-1,33 1 0,-60 1 3528,-20 0-11940,-5 0 9016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137 119 2017,'-3'1'220,"-74"34"3295,72-33-2858,1 1 0,-1-1 0,1 1 0,0 0 0,-1 1 0,1-1 0,1 1 0,-1 0 0,0 0 0,1 0 1,0 0-1,0 0 0,-3 6 0,6-10-457,0 1 1,0-1-1,0 1 1,0-1-1,0 1 1,1-1-1,-1 1 1,0-1-1,0 1 1,0-1-1,0 1 0,1-1 1,-1 0-1,0 1 1,0-1-1,1 1 1,-1-1-1,0 0 1,1 1-1,-1-1 1,0 0-1,1 1 1,-1-1-1,1 0 1,-1 1-1,0-1 1,1 0-1,-1 0 0,1 0 1,-1 0-1,1 1 1,-1-1-1,1 0 1,-1 0-1,1 0 1,-1 0-1,1 0 1,-1 0-1,1 0 1,-1 0-1,0 0 1,2-1-1,31 2 3086,-24-2-2218,144-3 3671,-90-1-4717,1-2 0,-1-2-1,104-32 1,-10-24-4550,-105 41 31,-44 20 3297,-1 0 1,0-1 0,-1 1 0,1-1 0,-1-1 0,0 1 0,8-10 0,-5 6-1254,-10 9 2235,1-1-1,-1 1 1,1-1-1,-1 0 1,0 1-1,1-1 1,-1 1 0,1 0-1,-1-1 1,0 1-1,0 0 1,1-1-1,-1 1 1,0 0 0,1 0-1,-1-1 1,0 1-1,0 0 1,1 0 0,-1 0-1,0 0 1,0 0-1,0 0 1,1 0-1,-1 0 1,0 0 0,0 1-1,0-1 1,-36 0-1980,-15 6-886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80 588 704,'-18'-7'639,"-23"-12"1262,39 18-1819,1 0-1,0 0 1,-1 0-1,1-1 1,0 1-1,-1 0 1,1 0-1,0-1 1,0 1-1,0 0 1,0-1-1,0 0 1,1 1-1,-1-1 1,0 1-1,1-1 1,-1 0-1,1 1 1,-1-1-1,1 0 0,0-2 1,-1-19 264,2-1 0,1 1 0,1-1 0,0 1 0,2 0 0,1 1 0,1-1 0,0 1 0,2 0 0,1 1 0,0 0 0,18-26 0,-14 26-61,1 0-1,1 1 1,0 1 0,2 1-1,0 0 1,1 1 0,1 1-1,1 1 1,27-16 0,-45 29-231,0 0 1,0 1 0,0-1 0,0 1 0,0 0-1,1 0 1,-1 0 0,0 0 0,1 1-1,-1-1 1,1 1 0,-1 0 0,0 0 0,1 0-1,-1 0 1,7 2 0,-8-1 14,0 0 0,1 1 0,-1-1 0,0 0 0,0 1-1,0 0 1,-1-1 0,1 1 0,0 0 0,-1 0 0,1 0 0,-1 0 0,1 0 0,-1 0 0,0 0 0,0 0 0,2 5 0,1 8 288,-1 1 0,-1-1 1,0 1-1,0 0 1,-2 26-1,-1-32-239,1-2-11,1 69 1471,-18 137 0,0-68 795,1 212 0,16-354-2347,0 0 0,0 0-1,1 0 1,-1 0 0,1 0 0,0 0 0,0 0 0,0 0 0,1-1 0,-1 1 0,1 0 0,0-1 0,0 1 0,0-1-1,1 0 1,-1 1 0,5 3 0,-5-5-20,1-1 0,-1 0 0,1 1 0,-1-1 1,1 0-1,-1 0 0,1-1 0,-1 1 0,1 0 0,0-1 0,0 0 0,-1 1 0,1-1 0,0 0 0,0-1 0,-1 1 0,1 0 0,0-1 0,-1 1 0,1-1 0,0 0 1,-1 0-1,1 0 0,-1 0 0,0-1 0,1 1 0,-1 0 0,0-1 0,3-2 0,11-9-193,0 0 1,-1-2-1,-1 0 0,0 0 1,21-33-1,-11 17-219,6-16-167,-1-1 0,-2-1 0,-3-1-1,31-92 1,-22 57 344,7-34 70,11-26 1273,-51 144-1073,0 1 0,0-1 0,0 1-1,0-1 1,0 1 0,0-1-1,0 1 1,0 0 0,0-1 0,0 1-1,0-1 1,1 1 0,-1-1 0,0 1-1,0 0 1,1-1 0,-1 1 0,0-1-1,0 1 1,1 0 0,-1-1 0,0 1-1,1 0 1,-1 0 0,1-1-1,-1 1 1,0 0 0,1 0 0,-1 0-1,1-1 1,-1 1 0,0 0 0,1 0-1,-1 0 1,1 0 0,-1 0 0,1 0-1,0 0 1,4 21 1334,-4 56 525,-1-59-1575,1 105 578,22 161 1,-20-266-897,0-1 1,2 1 0,0 0 0,0-1-1,2 0 1,0 0 0,1-1 0,1 0-1,0 0 1,19 23 0,-25-36-156,-1 0 0,1 0 0,0-1 0,1 0 1,-1 1-1,0-1 0,1 0 0,-1 0 0,1-1 0,-1 1 0,1-1 0,0 0 1,0 0-1,0 0 0,0 0 0,0-1 0,0 0 0,0 1 0,-1-1 1,1-1-1,0 1 0,0-1 0,0 1 0,0-1 0,0 0 0,0-1 0,-1 1 1,1 0-1,0-1 0,-1 0 0,1 0 0,5-4 0,2-2-1056,0-1 0,0 0 0,-1 0-1,0-1 1,-1 0 0,0-1 0,15-23 0,-13 15-210,-1-1 0,0 0 1,-2 0-1,0-1 1,-2 0-1,8-42 0,-6-9-728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20 528,'2'-19'2557,"3"29"-883,3 33 322,-1 18 127,4 100 2101,-8-111-3072,1 0-1,22 94 1,-22-131-1074,0 0 0,0 0-1,10 17 1,-12-26-124,0 0-1,0 0 1,0-1 0,0 1-1,0-1 1,1 0 0,0 0-1,0 1 1,0-2 0,0 1-1,0 0 1,0-1-1,1 1 1,5 2 0,-6-5-113,-1 1 0,0-1 1,1 0-1,-1 0 0,0 0 0,1 0 1,-1-1-1,0 1 0,1-1 0,-1 1 1,0-1-1,0 0 0,0 0 1,1 0-1,-1 0 0,0 0 0,0 0 1,0-1-1,-1 1 0,1-1 0,0 1 1,0-1-1,-1 0 0,1 0 1,-1 1-1,0-1 0,1 0 0,-1 0 1,0-1-1,0 1 0,1-3 1,2-4-463,0-1 1,0 1 0,-1-1 0,-1 0 0,1 1 0,0-13-1,-2-108-3687,-1 78 3177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65 544,'-16'-27'801,"0"17"95,-1 0-64,10 0-287,7 3-273,-16 7-192,16 17-2177,0-7 1361,0 0-385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29 203 528,'0'0'2193,"-1"0"-1976,-1 1 1,1-1-1,0 0 0,-1 1 0,1-1 0,0 1 0,-1 0 1,1-1-1,0 1 0,0 0 0,0 0 0,-1 0 0,1 0 1,-1 1-1,1 0-183,0 0-1,0-1 1,0 1 0,0 0 0,0-1 0,1 1 0,-1 0 0,0 0 0,1 0-1,0 0 1,-1 0 0,1-1 0,0 1 0,0 0 0,0 0 0,0 0 0,1 0-1,-1 0 1,0 0 0,1 0 0,-1-1 0,1 1 0,0 0 0,0 0 0,0 0-1,0-1 1,0 1 0,0-1 0,0 1 0,0-1 0,0 1 0,1-1-1,-1 0 1,1 1 0,-1-1 0,1 0 0,-1 0 0,1 0 0,0 0 0,-1 0-1,1-1 1,0 1 0,0 0 0,0-1 0,2 1 0,-1-1-31,-1 0 0,0 0 0,0 0 0,1 0 0,-1 0 0,0 0 0,1 1 0,-1-1 0,0 1 0,0 0 0,0-1-1,0 1 1,0 0 0,0 0 0,0 0 0,0 1 0,0-1 0,0 0 0,2 3 0,-1 1 48,-1-1 0,0 1-1,1 0 1,-2 0-1,1 0 1,0 0 0,0 8-1,-2-12-37,7 16 76,-6-38 303,-1 19 421,13 1 1807,-2-7-1904,24-11 1489,84-27-1079,-106 42-1129,0-1-1,-1 0 0,1-1 1,-1 0-1,0-1 1,-1 0-1,0-1 0,19-17 1,-24 20-15,-1-1 1,0 0-1,0 0 1,0 0-1,-1-1 1,0 0-1,0 0 0,-1 0 1,0 0-1,0-1 1,0 1-1,-1-1 1,-1 1-1,1-1 1,-1 0-1,0-12 1,0 17 47,-1 1 0,0 0 1,0-1-1,0 1 1,0-1-1,-1 1 1,1 0-1,-1-1 1,1 1-1,-1 0 1,0-1-1,0 1 1,0 0-1,0 0 1,0 0-1,0 0 1,-1 0-1,1 0 1,-1 0-1,1 0 1,-1 0-1,0 1 1,0-1-1,0 1 1,0-1-1,0 1 1,0 0-1,0 0 1,0 0-1,0 0 1,0 0-1,-1 0 1,1 1-1,0-1 1,-1 1-1,1-1 1,-1 1-1,1 0 1,0 0-1,-1 0 1,-2 1-1,-1 0 115,0 0-1,0 0 0,-1 1 1,1 0-1,0 0 1,1 1-1,-1 0 1,0 0-1,1 0 0,0 1 1,-1-1-1,1 1 1,1 1-1,-1-1 1,1 0-1,-7 9 0,-5 7 233,1 0 0,-23 40 0,15-18-109,-33 86-1,48-104-249,1-1-1,1 1 1,1 0-1,1 1 1,-1 38-1,5-47-51,-1 4 58,1-1 0,1 1 0,1-1 0,0 0 0,7 25 0,-7-39-80,0 0 0,0 0 1,1 0-1,0 0 0,-1 0 0,1 0 1,1-1-1,-1 1 0,1-1 1,0 0-1,0 0 0,0-1 1,0 1-1,1-1 0,-1 0 0,1 0 1,0 0-1,0-1 0,0 1 1,0-1-1,1 0 0,-1-1 0,7 2 1,-6-2-186,1 0 1,-1 0 0,1-1-1,-1 1 1,1-2-1,-1 1 1,1-1-1,-1 0 1,1 0 0,-1 0-1,0-1 1,10-4-1,-5 1-251,-1-1 1,1 0-1,-1 0 0,-1-1 0,1 0 0,11-12 0,3-7-1375,-1 0-1,-2-2 1,32-51-1,-33 46 651,3-5-91,30-38 0,-19 31 425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8 594 432,'0'-62'4506,"0"60"-3369,0 7 119,-4 84 3005,0-45-2552,5 59 0,-1-90-1609,2 0 0,0 0 0,1 0 1,0 0-1,1-1 0,0 1 0,1-1 0,12 23 0,-16-33-111,4 6 37,-1-1 1,1 1 0,0-2 0,1 1-1,11 11 1,-15-17-34,-1 0 0,1 0-1,-1 0 1,1 0 0,-1 0 0,1 0-1,0 0 1,-1-1 0,1 1 0,0-1-1,0 1 1,0-1 0,-1 0 0,1 0-1,0 0 1,0 0 0,0 0 0,0 0-1,-1 0 1,1 0 0,0-1 0,0 1-1,0-1 1,-1 1 0,1-1 0,0 0-1,-1 0 1,1 0 0,0 0 0,-1 0-1,0 0 1,1 0 0,-1 0 0,1-1-1,0 0 1,4-6-203,1 1 1,-1-1-1,-1 0 0,0 0 0,0-1 0,-1 1 1,0-1-1,0 0 0,2-10 0,0 0-146,-2 0-1,0 0 1,2-32-1,-4-195 595,-2 139 3299,0 104-2537,2 32 1423,45 127-25,-38-131-2230,-3-7 43,0 0-1,1 0 1,1-1-1,20 31 1,-25-43-178,1-1-1,0 1 1,0-1 0,0 0-1,1-1 1,-1 1 0,1-1 0,0 0-1,0 0 1,0 0 0,0 0-1,0-1 1,1 0 0,-1 0 0,1-1-1,0 1 1,-1-1 0,1-1-1,0 1 1,9-1 0,-5 0-25,1 0 0,-1-1 1,0-1-1,0 0 0,0 0 0,0-1 1,0 0-1,-1 0 0,1-1 1,-1-1-1,0 0 0,16-11 0,-13 7-75,-2 0-1,1-1 0,-2-1 0,1 1 0,-1-2 0,-1 1 0,0-1 0,9-18 1,-4 0-115,-1-1 1,-1 0 0,-1 0 0,-2-1 0,-2 0-1,-1 0 1,2-44 0,-5 52-12,-2 0-1,-1-1 1,0 1-1,-2 0 1,-1 1-1,-1-1 1,-1 0 0,-1 1-1,0 0 1,-2 1-1,-21-37 1,30 58-28,-1 0 0,1 0-1,-1 0 1,1 1 0,-1-1 0,1 0 0,-1 1-1,0-1 1,0 1 0,1-1 0,-1 1 0,0-1-1,0 1 1,0-1 0,1 1 0,-1 0 0,0-1-1,0 1 1,0 0 0,0 0 0,0 0 0,0-1 0,0 1-1,0 0 1,1 0 0,-1 1 0,0-1 0,0 0-1,0 0 1,0 0 0,0 0 0,0 1 0,0-1-1,1 1 1,-1-1 0,0 0 0,0 1 0,0-1-1,1 1 1,-1 0 0,0-1 0,1 1 0,-1-1-1,0 1 1,1 0 0,-1 0 0,1-1 0,-1 1-1,1 0 1,-1 0 0,1 0 0,0 0 0,-1 0 0,1 1-1,-7 17-2891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79 176,'-7'-20'1009,"7"19"-879,0-37 1772,0 37-1662,0 0-1,0 0 0,0 0 0,0 0 0,0 0 0,0 0 0,0 1 0,-1-1 0,1 0 0,0 0 0,-1 0 0,1 0 0,-1 0 0,1 0 0,-1 0 0,1 1 0,-3-5 3708,25 6-4519,-15-1 572,1 1 1,-1 0 0,0 0 0,1 1-1,11 4 1,29 5-21,-13-5 48,-1 1 1,0 1 0,65 26 0,-15-5 2,92 40 103,-37-15-87,86 27 15,-46-15-19,-57-19 5,-22-6-11,-2 5 0,-2 4 1,100 69-1,93 50-37,-245-145 10,-2 1 0,0 3 0,-1 1 0,-2 2 0,40 41 0,-34-24 18,-2 1 1,-2 3-1,48 78 1,-24-31 3,-32-50 20,55 105 0,22 71 56,-83-177-77,3-1-1,55 68 1,-75-103-32,28 32 51,39 61-1,-16-15 64,-33-51-49,28 52 0,7 23 51,52 112 84,-4 35 60,-100-236-228,13 30 196,34 56 1,-33-67 142,-2 1 0,20 59 0,-35-82-286,-4-8-10,2 0-1,0 0 1,0-1 0,15 24 0,-4-13 63,-2 0 0,-1 1 0,-1 0-1,-1 1 1,-1 1 0,8 32 0,-10-33 13,0-2-1,2 1 1,1-2 0,0 1 0,18 22 0,26 51 498,-42-74-476,1 0-1,1-1 0,1-1 1,1-1-1,1 0 1,0-1-1,30 22 1,-37-34-108,1 0 0,-1-1 1,1 0-1,0-1 0,0 0 1,1-1-1,-1-1 0,1 0 1,16 1-1,-20-2-30,-8-1-31,0-1 0,1 1 0,-1 0 0,0-1 0,0 1 0,0 0 0,0 1 0,0-1 0,0 0 0,0 0 0,-1 1 0,1-1 0,2 3 0,20 14 33,19 10 30,-38-23-53,1-1-1,-1 0 1,1 0-1,0 0 1,0-1 0,0 0-1,0 0 1,1 0-1,8 2 1,42 1 92,102-1 0,-156-4-114,1-1 0,-1 1 0,0-1 0,0 1 0,0 0-1,0 0 1,1 0 0,3 3 0,20 4 129,-27-8-121,1 0 0,-1 0 0,0 0 0,1 0 0,-1 1 0,0-1 0,1 0 1,-1 0-1,0 0 0,1 0 0,-1 0 0,0 1 0,1-1 0,-1 0 0,0 0 0,0 1 1,1-1-1,-1 0 0,0 0 0,0 1 0,0-1 0,1 0 0,-1 1 0,0-1 0,0 0 0,0 1 1,0-1-1,0 0 0,0 1 0,1-1 0,-1 0 0,0 1 0,0-1 0,0 0 0,0 1 0,0-1 1,0 1-1,-1-1 0,1 1 1,0-1 0,0 1 0,0-1 0,0 0 0,0 1 0,0-1 0,0 0 0,0 1 0,0-1 1,0 1-1,0-1 0,0 0 0,1 1 0,-1-1 0,0 0 0,0 1 0,0-1 0,0 0 0,1 1 0,-1-1 0,0 0 0,0 1 0,1-1 1,-1 0-1,0 0 0,1 1 0,-1-1 0,0 0 0,0 0 0,1 0 0,-1 1 0,1-1 0,-1 0 0,0 0 0,1 0 0,-1 0 0,0 0 1,1 0-1,0 0 0,0 0-91,-26-10-14553,9 1 12931,-2 7 206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235 451 1521,'0'-2'147,"-1"1"1,1-1-1,0 1 1,-1 0-1,1-1 1,-1 1-1,0 0 0,1 0 1,-1 0-1,0-1 1,0 1-1,0 0 1,1 0-1,-1 0 1,0 0-1,-1 0 1,1 0-1,0 1 1,-11-5 9482,11 12-5383,13 24-1091,8 5-69,36 68-256,-55-101-2801,0 0 1,0 0-1,0 0 0,1 0 1,-1 0-1,1 0 0,-1-1 1,1 1-1,0-1 0,0 1 1,1-1-1,-1 0 0,0 0 1,1 0-1,-1 0 0,1 0 1,0 0-1,-1-1 0,1 1 1,0-1-1,0 0 0,0 0 1,5 1-1,-5-2-23,1-1 0,-1 1 0,1-1 0,-1 0 1,1 0-1,-1-1 0,0 1 0,1-1 0,-1 1 0,0-1 0,0 0 0,0 0 1,0 0-1,0-1 0,-1 1 0,1-1 0,-1 1 0,1-1 0,-1 0 0,3-6 1,2-1-44,0 0 1,0-1-1,-2 1 1,1-2-1,-1 1 1,-1-1-1,0 1 1,-1-1-1,0 0 1,0 0-1,-2-1 1,1-12-1,-2 0 68,-1 0 0,-1 0 0,-2 1 0,0-1 0,-2 1 0,0 0 0,-2 1 0,0 0 0,-2 0 0,-22-39 0,22 44 467,0 0-1,-1 2 1,-1-1-1,-23-25 1,31 38-410,0 1 0,1-1 1,-1 1-1,-1 0 0,1 1 0,0-1 1,-1 1-1,1-1 0,-1 1 1,0 1-1,0-1 0,1 1 0,-1 0 1,0 0-1,0 0 0,0 0 1,-1 1-1,1 0 0,0 0 1,0 1-1,0-1 0,0 1 0,0 0 1,-6 2-1,3 1-89,0 0 0,0 0 0,0 0 0,1 1 0,0 0 0,0 1 0,0-1 0,1 2 0,0-1 0,0 0 0,-8 12 0,2-1 0,1 1 0,1 0 0,-16 35 0,17-26 0,0 1 0,2 1 0,1-1 0,2 1 0,1 0 0,0 0 0,3 1 0,0-1 0,2 0 0,10 52 0,-2-34 0,2 0 0,2 0 0,2-1 0,2-1 0,44 78 0,-43-92 39,1-1-1,50 55 1,-58-71-144,1 0 1,1-2-1,0 0 1,1 0-1,1-1 1,-1-1-1,32 15 1,-40-23-644,1 0 0,-1 0 1,0-1-1,1 0 1,-1 0-1,0-1 0,1 0 1,-1 0-1,1-1 1,-1 0-1,0 0 0,1-1 1,-1 0-1,0 0 0,0-1 1,0 0-1,0 0 1,-1 0-1,11-8 0,-2 1-682,-2 0-1,1-1 1,-1-1 0,-1 0-1,0 0 1,-1-1-1,18-27 1,5-29-1244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1:5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63 234 832,'-44'-166'3416,"33"129"-1789,5 14-169,5 15 2059,1 18-2806,1 100 4958,1-61-3629,11 70 1,25 97-108,57 294-929,-14-176-8746,-78-323 6837,0 0 0,0 0 0,1-1-1,0 0 1,1 1 0,0-2 0,1 1 0,0-1-1,12 15 1,-17-24 752,0 1 0,1 0 0,-1-1-1,0 1 1,1-1 0,-1 1 0,1-1 0,-1 0-1,1 0 1,-1 1 0,0-1 0,1 0 0,-1 0-1,1-1 1,-1 1 0,1 0 0,-1 0 0,1-1-1,-1 1 1,0-1 0,1 1 0,-1-1 0,0 1-1,1-1 1,-1 0 0,0 0 0,0 0 0,1 0-1,-1 0 1,0 0 0,0 0 0,0 0 0,0 0 0,-1 0-1,1 0 1,0-1 0,1-1 0,14-31-1464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0 119 160,'17'-37'672,"-8"10"385,-2 0 319,-7 17 177,0-7 5618,0 34-3761,0 0-417,0 3-880,0-3-928,0 10-705,0-7-608,0-10-1489,10-10-6002,-3 0 3041,2-20 848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25 152 896,'-6'15'1177,"-12"39"2135,18-51-3164,-1-1 0,1 0 0,0 1-1,0-1 1,0 0 0,1 1 0,-1-1-1,0 0 1,1 1 0,-1-1 0,1 0-1,0 0 1,0 0 0,0 0 0,0 1-1,0-1 1,1 0 0,-1-1 0,0 1-1,1 0 1,2 2 0,-1-1-29,0-1 0,0 1 1,1-1-1,-1 0 0,1 1 0,-1-2 1,1 1-1,0 0 0,0-1 0,0 0 1,0 1-1,0-2 0,0 1 0,0 0 1,0-1-1,1 0 0,3 0 0,0-1-125,-1 0-1,0-1 1,0 0 0,1 0-1,-2 0 1,1-1-1,0 0 1,0-1-1,6-4 1,5-4-310,-1-2 0,0 0 0,-1-1 0,0-1 1,22-29-1,-34 39 289,1-1 1,-2 0 0,1 0 0,-1 0-1,0-1 1,0 1 0,-1-1-1,0 0 1,0 1 0,-1-1-1,0 0 1,0 0 0,-1 0 0,0 0-1,-2-9 1,2 8 143,0 8-69,0 0 1,-1 0-1,1 0 1,0 1-1,-1-1 1,1 0-1,-1 1 1,1-1 0,-1 0-1,1 1 1,-1-1-1,0 0 1,1 1-1,-1-1 1,0 1-1,1-1 1,-1 1 0,0 0-1,1-1 1,-1 1-1,0 0 1,0-1-1,0 1 1,1 0 0,-1 0-1,0 0 1,0 0-1,0 0 1,0 0-1,1 0 1,-1 0-1,0 0 1,0 0 0,0 0-1,0 0 1,1 1-1,-1-1 1,-1 1-1,-36 11 2317,31-7-1918,0 0 0,0 1 1,1-1-1,-1 2 1,1-1-1,1 1 0,-1 0 1,1 0-1,1 0 1,-1 1-1,-4 12 0,0-1-165,2 0-1,0 0 0,-7 33 0,9-25-242,1 0 0,2 1-1,0-1 1,2 0 0,1 1-1,1-1 1,8 38 0,-8-59-163,-1 0 1,1 0-1,0 0 1,1 0-1,0-1 1,-1 1-1,2-1 1,-1 0-1,1 0 1,7 8-1,-9-11-27,0 0 0,0-1 0,1 0 0,-1 0 0,0 1 0,0-1 0,1-1 0,-1 1 0,1 0 0,-1 0 0,1-1 0,-1 0 0,1 1 0,-1-1 0,1 0 0,-1 0 0,1 0 0,-1-1 0,1 1 0,0-1 0,-1 1 0,0-1 0,1 0 1,-1 0-1,1 0 0,-1 0 0,0 0 0,0 0 0,3-3 0,10-6-665,-1 0 1,-1-1 0,1 0 0,-2-1 0,0-1 0,19-24-1,55-95-1258,-60 88 1784,-14 21 789,-1-1-1,-1 0 0,-1-1 1,7-32-1,-11 36 7648,-8 51-4436,1 37-2180,0-33-1744,2-1 1,1 0-1,9 55 0,-10-85 59,1 0 1,-1 0-1,1 0 0,0 0 0,0 0 0,0 0 1,0 0-1,1 0 0,-1 0 0,1 0 0,0-1 0,0 1 1,0-1-1,0 1 0,0-1 0,0 0 0,1 0 1,-1 0-1,1 0 0,-1 0 0,1 0 0,0-1 1,0 1-1,0-1 0,0 0 0,0 0 0,0 0 1,0 0-1,0-1 0,0 1 0,0-1 0,0 0 1,1 0-1,-1 0 0,0 0 0,0 0 0,0-1 1,0 1-1,5-3 0,-1 1 27,0 0-1,-1 0 1,1-1 0,-1 0 0,0 0-1,0-1 1,0 1 0,0-2-1,0 1 1,-1 0 0,9-10 0,51-66 198,-53 63 54,27-42 1321,-29 42 66,1 0-1,1 1 0,15-18 0,-26 34-1413,-1 0 0,0-1 0,1 1-1,-1 0 1,1-1 0,-1 1-1,1 0 1,-1 0 0,1-1 0,-1 1-1,1 0 1,-1 0 0,1 0 0,-1 0-1,1 0 1,-1 0 0,1 0-1,-1 0 1,1 0 0,0 0 0,-1 0-1,1 0 1,-1 0 0,1 0 0,-1 0-1,1 1 1,-1-1 0,1 0-1,-1 0 1,1 0 0,-1 1 0,0-1-1,1 0 1,-1 1 0,1-1-1,-1 1 1,0-1 0,1 0 0,-1 1-1,0-1 1,1 1 0,-1 0 0,13 20 1175,-13-20-1141,9 23 521,-1 0 0,-2 1 0,7 46 1,3 12-1285,-7-46-584,-8-27 86,1 0-1,0 0 1,1 0 0,0 0-1,1 0 1,0-1-1,0 0 1,8 12 0,-11-21 854,0 0 0,-1 0 0,1-1 1,0 1-1,0 0 0,0 0 0,0-1 0,0 1 1,0-1-1,-1 1 0,1 0 0,0-1 1,0 1-1,-1-1 0,1 0 0,0 1 0,-1-1 1,1 0-1,0 1 0,-1-1 0,1 0 0,-1 0 1,1 1-1,-1-1 0,0 0 0,1 0 1,-1 0-1,1-1 0,15-27-2670,1-7 251,-1-7-394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157 550 1585,'-81'-318'6887,"9"107"3151,68 190-2929,27 67-1104,-18-35-6727,29 63 1149,-4 1 0,-3 2 0,21 101 0,-7 33-3277,-11 4-3331,22 47-5494,-50-245 8664,-2-46-5866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 1697,'-14'-11'743,"11"9"-431,0-1 1,0 0-1,-1 1 1,1 0-1,0-1 1,-1 1-1,0 0 1,1 1-1,-1-1 1,0 1-1,-7-2 0,11 4-250,0 1-1,0-1 0,0 0 0,0 1 0,1-1 0,-1 0 0,0 1 0,1-1 1,-1 0-1,1 0 0,-1 0 0,1 1 0,0-1 0,-1 0 0,1 0 0,0 0 1,0 0-1,0 0 0,0 0 0,0 0 0,2 1 0,195 75-3420,-125-51 2074,98 47 1,-18 25 3328,-145-95-1796,0-1 0,-1 0 0,1 0 0,0-1 0,1 0 0,-1 0 0,0-1 1,0 0-1,0 0 0,16-4 0,-19 2-234,-1-1 0,1 0 1,-1 0-1,0 0 0,1 0 0,-2-1 1,1 0-1,0 0 0,-1 0 0,1 0 0,-1 0 1,0-1-1,-1 1 0,1-1 0,1-6 1,-1 7-6,25-43-24,-20 36 33,-1 0 0,0 0 0,0-1 0,-2 0 0,1 0 0,-1 0 0,-1-1 0,-1 1 0,1-1 0,-2 0 0,2-19-1,-4 31 28,1 0 0,-1 0-1,0 0 1,0 0-1,0 1 1,0-1-1,0 0 1,0 0-1,0 0 1,0 0-1,0 1 1,0-1-1,0 0 1,0 0-1,-1 0 1,1 0 0,0 1-1,0-1 1,-1 0-1,1 0 1,-1 1-1,1-1 1,-1 0-1,1 1 1,-1-1-1,1 0 1,-1 1-1,0-1 1,1 1-1,-1-1 1,0 1 0,1-1-1,-2 0 1,-1 2 153,0 0 1,0 0-1,0 0 1,0 0 0,0 0-1,1 1 1,-1-1-1,1 1 1,-4 2 0,-5 5 182,0 1 1,1-1 0,0 2-1,0-1 1,1 1-1,1 1 1,0 0-1,1 0 1,0 0 0,0 1-1,-7 22 1,6-11-298,0-1 1,2 1-1,1 0 1,0 0-1,2 1 1,0 27-1,3-32-69,-1-1 28,1 1 0,1-1 0,1 0 0,7 31 0,-8-45-51,1-1 0,-1 1 0,1 0 0,0-1 0,0 1-1,1-1 1,-1 0 0,1 0 0,0 0 0,0 0 0,0-1 0,0 1-1,1-1 1,0 1 0,0-1 0,0 0 0,0-1 0,0 1 0,0-1-1,1 0 1,-1 0 0,1 0 0,9 2 0,-7-3-250,-1 0 0,1 0 0,0 0 1,1-1-1,-1 0 0,8-1 0,-10 0-196,0 0 0,0 0 0,0 0 0,0-1 0,0 1 0,0-1 0,-1 0 0,1-1 0,-1 1 0,1-1 0,-1 0 0,0 0 0,0 0 0,5-6 0,10-18-2611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0 560,'0'0'1278,"-3"9"392,0-3-1320,0 0 0,1 1 0,0-1 0,0 0 0,0 1 1,1-1-1,0 1 0,0 11 0,2 65 1845,1-33-914,-2-8-274,-1 24 1072,3 0 0,14 87 0,-2-67-889,-8-45-674,20 77 0,-12-76-571,35 93 621,-41-118-1144,0 0 0,2 0 0,0-1 1,0 0-1,18 19 0,-28-35 540,1 1-220,0 1-1,0-1 1,-1 0-1,1 0 1,0 0-1,0 0 1,0 0-1,0 0 1,0 0-1,0 0 1,1-1-1,-1 1 1,0 0-1,0-1 1,0 1 0,1-1-1,-1 1 1,0-1-1,1 1 1,-1-1-1,1 0 1,-1 0-1,0 0 1,1 0-1,-1 0 1,3 0-1,13-9-3654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63 1201,'-10'-33'839,"0"4"1922,7 29-1209,4 19-176,3 1-87,1 0 1,1-1-1,0 0 0,1 0 1,17 29-1,5 17 758,-5-8-884,3 8-318,-2 2 0,24 100 0,-27-48-679,-6 1 0,3 191 1,-17-245-311,0-41-369,-1-1-1,-1 1 1,-1-1 0,-1 0 0,-9 43 0,10-65 240,1-1 0,0 1 0,-1-1 0,1 0 0,-1 1 0,1-1 0,-1 0 0,0 0 0,0 1 1,1-1-1,-1 0 0,0 0 0,0 0 0,0 0 0,0 0 0,0 0 0,0 0 0,-1 0 0,1 0 0,0-1 0,0 1 0,-1 0 1,1-1-1,0 1 0,-1-1 0,1 1 0,-1-1 0,1 0 0,0 0 0,-1 0 0,1 1 0,-1-1 0,1-1 0,-1 1 0,1 0 0,0 0 1,-1 0-1,1-1 0,-2 0 0,-5-7-2990,7-10-1027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62 544,'11'1'775,"12"-2"610,-11-5 3853,-5 6-3558,15-1 733,-18-1-1601,-12-4-365,-22 2-254,28 4-332,0 0-1,0 0 1,-1 0-1,1-1 1,0 1-1,0 0 1,0-1-1,0 1 1,0-1-1,0 0 1,0 1-1,0-1 0,0 0 1,-2-2-1,3 2-190,1 0-1,-1 0 0,0 0 0,0-1 0,0 1 1,1 0-1,-1-1 0,1 1 0,-1 0 0,1-1 0,0 1 1,-1-1-1,1 1 0,0-1 0,0 1 0,0-4 1,0-3-2181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1137,'5'11'1168,"0"0"1,0-1-1,1 1 1,1-1-1,11 15 1,-10-16 66,-1 1 0,0 0 0,-1 0 1,9 21-1,-7-7 110,-1 1 0,-1 1-1,-1-1 1,1 27 0,-4-20-1207,-2 0-1,-1 1 1,-1-1 0,-2 0-1,-8 36 1,3-37-862,0-1 0,-2 0 0,-2 0 0,0-2 0,-2 1 0,-1-2 0,-37 48 1,34-52-1098,-1 0 0,-2-2 1,0 0-1,-45 32 0,5-15-1524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76 439 192,'-53'0'1554,"30"0"9028,26 22-7284,3-14-2890,0-1-1,1 0 1,0 0 0,0 0-1,1-1 1,-1 0 0,1 0 0,13 6-1,-6-3 14,-2 0-1,23 19 0,-3 3 327,-19-20-463,-2 0 0,0 1 0,0 1 0,12 18-1,4 10 299,-2 2 0,24 54-1,-41-80-479,1 1 0,19 24 0,-5-5-5,-24-37-70,0 1-1,0-1 1,0 1 0,0 0-1,1-1 1,-1 1 0,0-1-1,0 1 1,0-1-1,1 1 1,-1-1 0,0 1-1,1-1 1,-1 1 0,0-1-1,1 1 1,-1-1 0,1 0-1,-1 1 1,1-1-1,-1 0 1,1 1 0,-1-1-1,1 0 1,-1 0 0,1 1-1,-1-1 1,1 0 0,0 0-1,-1 0 1,1 0-1,-1 0 1,1 0 0,-1 0-1,1 0 1,0 0 0,-1 0-1,1 0 1,-1 0 0,1 0-1,0 0 1,-1 0-1,1-1 1,-1 1 0,1 0-1,-1 0 1,1-1 0,-1 1-1,1 0 1,-1-1 0,1 1-1,-1-1 1,0 1-1,1 0 1,-1-1 0,0 1-1,1-1 1,-1 1 0,0-1-1,1 1 1,-1-1 0,0 1-1,0-1 1,1 0 0,11-42 581,-11 39-680,14-78-170,3-96 0,5-31-555,62-158-329,-73 314 1029,-5 18 7,-4 27 17,-2 13-30,-3 3 104,1 1-1,-1-1 1,-1 1-1,1-1 1,-2 0-1,1 0 1,-1 0-1,0 0 1,-1 0-1,1-1 0,-2 0 1,1 0-1,-11 10 1,-6 11 83,3-2-204,10-13-80,0 0 0,-1-1 0,0-1 0,-16 15 0,21-22-458,0 0-1,-1-1 1,0 1-1,1-1 1,-1 0 0,0-1-1,-1 1 1,-8 1-1,-8 4-2564,19-6 2306,0 0 0,-1 0 1,1-1-1,-1 1 0,1-1 1,-1-1-1,-8 2 0,-12-2-2193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1415 1409,'-4'2'148,"-33"21"1287,-56 25-1,65-39 73,26-8-1312,-1-1 0,1 1 0,0 0-1,-1-1 1,1 1 0,0 0 0,0 0-1,0 1 1,0-1 0,0 0 0,0 1-1,-2 2 1,1-3 624,0 0 0,-1 0 0,1 0 0,0 0-1,0 0 1,0 0 0,0-1 0,-1 1 0,-6-1-1,0 1 1631,-74 24 3144,66-18-4248,0 0 1,-1-2-1,1 0 0,-1-2 1,-25 3-1,57-7-1345,0-1 0,0 0 0,-1-1 0,1-1 0,21-9 0,6-1 0,1996-561 0,353 101 0,-1793 390 0,595-107 0,-1165 186 0,122-32 0,-135 33 0,0-1 0,0-1 0,0 0 0,-1 0 0,1-2 0,-1 1 0,-1-1 0,12-11 0,-21 17 0,0-1 0,0 1 0,1-1 0,-2 1 0,1-1 0,0 0 0,0 0 0,-1 0 0,0 0 0,0 0 0,1 0 0,-2-1 0,1 1 0,0 0 0,-1 0 0,1-7 0,-1 8 0,-1 0 0,1 0 0,0 0 0,-1 0 0,0 0 0,1 0 0,-1 0 0,0 0 0,0 0 0,0 1 0,0-1 0,0 0 0,0 1 0,0-1 0,-1 1 0,1-1 0,-1 1 0,1 0 0,-1-1 0,1 1 0,-1 0 0,0 0 0,0 0 0,1 0 0,-1 1 0,0-1 0,0 0 0,0 1 0,0-1 0,-3 1 0,-50-6-3156,-38 8-7667,26 0 4465,28-2 939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26 640,'6'-10'130,"-4"-6"8712,-3 35-6563,1 134 6268,1 4-3882,-8 207 595,5-286-6304,2 114 5564,0-128-6918,1-8-4905,-1-8-6708,0-81 9150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203 246 1169,'-19'-31'2653,"-33"-40"0,50 68-2299,1-1 1,-1 1-1,1-1 0,0 1 1,0-1-1,0 0 0,0 1 1,1-1-1,0 0 0,-1 0 1,1 1-1,0-1 0,1 0 1,-1 0-1,1 1 0,0-1 1,0 0-1,0 1 0,0-1 1,0 1-1,1-1 0,0 1 1,0 0-1,0-1 0,0 1 1,3-3-1,3 0 5,1 1-1,-1 1 1,1 0 0,0 0-1,0 0 1,1 1-1,-1 1 1,17-3 0,3 1 576,50 0 0,-75 4-807,0 1 1,-1-1-1,1 1 0,-1-1 0,1 1 0,-1 0 0,1 1 0,-1-1 0,0 0 0,1 1 1,-1 0-1,0 0 0,0 0 0,0 0 0,0 0 0,-1 1 0,1-1 0,-1 1 0,1 0 0,-1-1 1,0 1-1,0 0 0,0 1 0,0-1 0,-1 0 0,1 0 0,-1 1 0,0-1 0,0 1 1,0-1-1,-1 1 0,1-1 0,-1 1 0,1 0 0,-1-1 0,-1 1 0,1-1 0,0 1 1,-1 0-1,0-1 0,1 1 0,-2-1 0,1 1 0,0-1 0,-1 0 0,1 0 0,-1 1 1,0-1-1,0 0 0,0 0 0,0-1 0,-1 1 0,-2 2 0,-7 6 129,0-1 0,0 0 0,-1-1 0,0-1 0,-1 0 0,0 0 0,0-2 0,-1 0 0,0 0 0,0-1 0,0-1 0,0-1 0,-1 0-1,1-1 1,-30 0 0,32-1-370,-1-1 277,0 0 1,0-1-1,1 0 0,-25-6 1,36 7-261,0 0-1,0-1 1,0 0-1,0 1 1,0-1-1,0 0 1,0 0 0,0 0-1,1 0 1,-1-1-1,0 1 1,0 0-1,1-1 1,-1 1 0,1-1-1,0 1 1,-1-1-1,1 0 1,0 0-1,0 1 1,0-1 0,0 0-1,0 0 1,0 0-1,1 0 1,-1 0-1,1 0 1,-1-1 0,1 1-1,0 0 1,0 0-1,0 0 1,0 0-1,0 0 1,0 0 0,1-1-1,-1 1 1,2-3-1,-1 1-413,1 1-1,0 0 0,0 0 0,0 0 1,0 0-1,1 0 0,-1 0 0,1 0 1,0 1-1,0 0 0,0-1 0,0 1 1,0 0-1,0 0 0,1 1 0,-1-1 1,0 1-1,1-1 0,0 1 0,-1 0 1,1 0-1,0 1 0,3-1 0,4-1-958,0 1-1,0 0 0,0 0 0,1 1 1,-1 1-1,19 3 0,15 13-1787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18 800,'-10'45'4602,"11"-19"-1696,2 0-1,10 47 0,3 16 940,23 246 1114,-5 19-4510,-27-335-621,4-25-229,9-34-387,-13 14 557,-1-1-1,-1 0 1,-1 0-1,-2 0 1,0-36 0,2-22-62,3-8 150,16-147-48,-15 185 187,3 0 0,21-68-1,-28 111 34,0 1 0,1 0 0,0 0 0,9-12 0,-14 21 0,1 1 0,-1 0 1,1-1-1,0 1 0,0 0 0,0 0 0,0-1 0,0 1 1,0 0-1,0 0 0,0 0 0,0 0 0,1 0 0,-1 1 1,0-1-1,1 0 0,-1 1 0,0-1 0,1 0 0,-1 1 1,1 0-1,-1-1 0,1 1 0,-1 0 0,1 0 0,-1 0 0,1 0 1,-1 0-1,1 0 0,-1 0 0,1 0 0,-1 1 0,1-1 1,-1 0-1,0 1 0,1 0 0,-1-1 0,1 1 0,-1 0 1,0 0-1,0-1 0,1 1 0,-1 0 0,0 0 0,1 2 1,5 4 151,0 1 1,-1 0-1,0 0 1,0 1-1,0 0 1,-2 0 0,1 1-1,5 14 1,19 87 612,-17-61-592,6 23-128,5 29-697,6-1 0,44 106 0,-33-131-3437,-37-70 3190,1 1 0,0-1-1,1-1 1,-1 1-1,1-1 1,0 0 0,0 0-1,1 0 1,7 5-1,-11-10 646,0 1 0,0-1-1,0 0 1,0 0 0,-1 0-1,1 0 1,0 0 0,0 0-1,0 0 1,0 0-1,0-1 1,-1 1 0,1-1-1,0 0 1,0 1 0,-1-1-1,1 0 1,0 0 0,-1 0-1,1 0 1,-1 0 0,1-1-1,2-2 1,-1 2-391,16-16-2852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 1297,'-44'-1'3593,"19"0"91,-49 5-1,65-3-3036,1 1 0,0 0 0,0 0 0,0 1 1,0 0-1,0 0 0,0 1 0,1 0 0,-13 9 1,0 1 240,1 1 1,0 2 0,1 0 0,0 0 0,2 2 0,0 0 0,-14 23 0,26-35-883,0 0 0,0 0 0,1 1 1,0 0-1,1 0 0,-1 0 1,2 0-1,-1 0 0,1 0 1,0 0-1,1 0 0,0 1 1,0-1-1,0 0 0,1 0 1,1 0-1,-1 0 0,2 0 1,-1 0-1,1 0 0,0 0 1,0-1-1,1 1 0,0-1 1,7 9-1,-5-7-136,1 0 1,0 0-1,1-1 1,0 0-1,0 0 1,1-1-1,0 0 1,11 6-1,7 2-564,46 18-1,-3-2 225,-58-25 446,-1 0 0,1 0 1,-2 1-1,1 1 1,-1 0-1,0 0 1,-1 1-1,0 0 1,10 14-1,-15-19 74,-1 1-1,0 1 1,0-1 0,-1 0-1,0 0 1,0 1-1,0 0 1,-1-1-1,1 1 1,-1 0-1,-1 0 1,1-1-1,-1 1 1,0 0 0,0 0-1,-1 0 1,1 0-1,-1-1 1,-1 1-1,1 0 1,-1-1-1,-4 10 1,-1-2 19,0-1 0,0 0 0,-1 0 0,-1-1-1,0 0 1,-1-1 0,-20 18 0,23-22-201,0 0 0,-1 0 0,1-1 0,-1 0-1,0 0 1,0-1 0,-1 0 0,1-1 0,-1 0-1,0 0 1,0-1 0,0 0 0,-10 1 0,15-3-229,1 0 1,0 1-1,0-2 1,-1 1-1,1 0 1,0-1-1,0 1 1,0-1-1,-1 0 1,1 0-1,0 0 1,0-1 0,1 1-1,-1-1 1,0 0-1,0 1 1,-2-4-1,3 2-69,0 0 0,0 0 0,0 0 0,1 0 0,0-1 0,-1 1 0,1-1 0,0 1 0,1-1 0,-1 1 0,1-1 0,-1 1 0,1-1-1,1-6 1,-1-45-2883,0-7 568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1729,'6'-16'611,"-6"12"-361,1 0 0,0 0 1,0 0-1,0 0 0,1 1 0,-1-1 0,1 0 0,0 1 0,0-1 0,0 1 1,1 0-1,-1-1 0,1 1 0,0 0 0,0 1 0,5-5 0,-7 7-74,0 0 1,0 0-1,1 1 0,-1-1 0,0 0 0,0 1 0,1-1 0,-1 0 0,0 1 0,0-1 0,0 1 0,1 0 0,-1-1 1,0 1-1,0 0 0,0 0 0,0 0 0,0 0 0,-1 0 0,1 0 0,0 0 0,0 0 0,-1 0 0,1 0 0,0 0 1,-1 0-1,1 1 0,-1-1 0,1 0 0,-1 0 0,0 3 0,16 48 2388,-15-46-2169,18 94 2452,5 111 0,-11-85-2165,-1-26-686,57 453 1005,-5-186-7305,-60-335 4114,-2-16-486,-1-32-6488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43 531 1008,'-1'-7'437,"-1"-1"0,0 1 0,-1 0 0,0 0 0,0 0 0,0 1 0,-9-13 0,4 7 592,8 10-853,-1 1 0,0-1-1,0 0 1,0 1-1,1-1 1,-1 0 0,1 0-1,0 1 1,-1-1 0,1 0-1,0 0 1,0 0 0,0 0-1,0 1 1,0-1 0,1 0-1,-1 0 1,1 0 0,-1 1-1,1-1 1,-1 0 0,1 1-1,0-1 1,0 0 0,0 1-1,0-1 1,0 1 0,0-1-1,0 1 1,1 0 0,-1-1-1,0 1 1,1 0 0,-1 0-1,1 0 1,0 0 0,-1 0-1,1 0 1,-1 1 0,3-2-1,8-4 12,1 1 0,0 0 0,26-6 0,-36 10-125,18-3-150,0 0 1,0 1-1,0 2 1,0 0-1,0 1 1,0 1-1,0 1 0,0 1 1,0 1-1,0 0 1,-1 2-1,0 1 1,0 0-1,-1 1 1,1 1-1,-2 1 0,1 1 1,-2 0-1,1 1 1,-2 1-1,27 26 1,-36-29 100,0 1 1,0-1-1,-1 1 0,0 0 1,-1 0-1,0 1 1,-1 0-1,0 0 1,-1 0-1,-1 0 1,0 0-1,0 1 1,0 13-1,-2-11 197,0 0 1,0 0-1,-1 0 0,-1 0 1,-1 0-1,0 0 1,-1 0-1,0-1 0,-1 0 1,-10 19-1,11-25-68,-1-1 1,-1 0-1,1-1 0,-1 1 1,-1-1-1,1 0 0,-1 0 0,0-1 1,0 0-1,0 0 0,-14 5 1,19-8-127,0-1 0,-1 0 0,1 0 0,0-1 0,-1 1 0,0 0 0,1-1 0,-1 1 0,1-1 0,-1 0 0,1 0 0,-1 0 0,0 0 1,1-1-1,-1 1 0,1 0 0,-1-1 0,1 0 0,-1 0 0,1 0 0,0 0 0,-1 0 0,1 0 0,0 0 0,0-1 0,0 1 0,0-1 1,0 0-1,0 0 0,0 1 0,0-1 0,1 0 0,-1-1 0,1 1 0,-1 0 0,1 0 0,0-1 0,0 1 0,0 0 0,0-1 0,1 1 0,-2-5 1,-3-13 5,1-1 1,0 1 0,2-1-1,0 0 1,1 0 0,2 0-1,0 1 1,1-1 0,1 0-1,1 1 1,0-1 0,2 1-1,0 0 1,2 1 0,0 0-1,1 0 1,21-33 0,-26 47 71,0 0 0,1 1 0,-1 0 0,0 0 0,1 0 0,0 0 0,0 1 0,6-3 0,-9 5-12,0-1 0,0 1 0,1 0 0,-1 0 0,0 1 0,1-1 1,-1 0-1,0 1 0,1-1 0,-1 1 0,1 0 0,-1 0 0,1 0 0,-1 0 0,1 0 1,-1 0-1,1 1 0,-1-1 0,1 1 0,-1 0 0,0 0 0,3 1 0,1 3 90,-1 1-1,1 0 1,-2 0-1,1 0 1,0 1-1,-1-1 1,-1 1-1,1 0 1,4 14-1,22 71 219,-18-39-345,14 57-1782,-7-40-2653,-18-68 4161,-1 0 0,0-1 0,1 1 0,-1-1 0,1 1 1,-1-1-1,1 1 0,0-1 0,0 0 0,-1 1 1,1-1-1,0 0 0,0 0 0,0 1 0,1-1 1,-1 0-1,0 0 0,0 0 0,1 0 0,1 1 1,-1-2 14,-1 0 0,0 0 0,0 0 0,1 0 0,-1 0 0,0 0 0,0 0 0,0-1 0,0 1 0,1 0 0,-1-1 0,0 1 0,0-1 0,0 1 0,0-1 0,0 0 0,0 1 0,0-1 0,0 0 0,1-1 0,3-2-145,-1-1-1,0 0 0,0 0 0,-1 0 0,0 0 1,1 0-1,-2-1 0,5-8 0,40-190-434,-19-2 4045,-28 200-2880,1 1-1,1-1 1,-1 0 0,1 0-1,0 1 1,5-11-1,-7 15-281,1 0 0,-1 0 0,1 0 0,-1 0 0,1 0 0,-1 0 0,1 1 0,0-1 0,0 0 0,0 0 0,-1 0 0,1 1 0,0-1 0,0 0 0,0 1 0,0-1 0,0 1-1,0-1 1,0 1 0,0-1 0,0 1 0,0 0 0,0 0 0,1-1 0,-1 1 0,0 0 0,0 0 0,0 0 0,0 0 0,0 0 0,0 0 0,1 1 0,-1-1 0,0 0 0,0 1 0,0-1-1,0 0 1,0 1 0,0-1 0,0 1 0,0 0 0,1 0 0,4 5 244,0 0-1,0 0 0,0 1 1,-1-1-1,1 1 0,-2 1 1,1-1-1,-1 1 1,0-1-1,4 14 0,3 9 636,11 51 0,26 199 686,-47-274-1732,0 0 0,1 0 0,0 0 0,0 0 0,1-1 0,-1 1 0,1 0 0,6 8 0,-8-13 31,0 0-1,0 0 0,0-1 1,0 1-1,0 0 1,0 0-1,0 0 0,0-1 1,0 1-1,0-1 0,0 1 1,1-1-1,-1 1 1,0-1-1,0 1 0,1-1 1,-1 0-1,0 0 0,0 0 1,1 0-1,-1 0 1,0 0-1,1 0 0,-1 0 1,0 0-1,0-1 1,1 1-1,-1 0 0,0-1 1,0 1-1,0-1 0,0 0 1,1 1-1,-1-1 1,0 0-1,0 0 0,0 1 1,0-1-1,-1 0 0,1 0 1,0 0-1,0 0 1,0 0-1,-1 0 0,1-1 1,0 0-1,21-26-230,-2-2 0,0 0 0,-2-1 0,-2 0 0,-1-2-1,-1 0 1,13-48 0,27-94 1924,-54 175-1602,0-1-1,0 1 0,0-1 0,0 1 1,1-1-1,-1 1 0,0-1 1,0 1-1,0-1 0,0 1 1,1 0-1,-1-1 0,0 1 1,0-1-1,1 1 0,-1-1 1,0 1-1,0 0 0,1-1 1,-1 1-1,1 0 0,-1-1 1,0 1-1,1 0 0,-1-1 1,1 1-1,-1 0 0,1 0 1,-1 0-1,1-1 0,-1 1 0,1 0 1,-1 0-1,1 0 0,8 15 1176,0 27-496,-6-20-908,1 1 1,11 33-1,8 5-3605,-22-59 3554,0 0 0,1 0-1,-1 0 1,0 0-1,1 0 1,0-1-1,-1 1 1,1 0-1,0-1 1,0 1 0,0-1-1,0 0 1,0 0-1,0 1 1,0-1-1,0-1 1,0 1-1,1 0 1,-1 0-1,0-1 1,1 0 0,-1 1-1,0-1 1,1 0-1,-1 0 1,1 0-1,-1 0 1,0-1-1,1 1 1,-1-1 0,0 1-1,3-2 1,8-2-403,-1 0 1,1-1-1,-1-1 1,14-9-1,-21 13 485,19-13-171,0 0 0,-1-1 0,0-2-1,-2 0 1,0-1 0,-1-1-1,-1-2 1,-1 1 0,24-39-1,-29 38 626,-1-1 0,0 0 0,-2-1 0,-2 0 0,0 0 0,-1-1-1,-1 0 1,-1-1 0,-2 1 0,1-45 0,-4 7 4064,-1 63-4046,0-1-1,-1 1 1,1-1-1,0 1 0,-1-1 1,1 1-1,0 0 1,-1 0-1,1 0 1,0 0-1,-1 0 0,1 0 1,0 0-1,-1 0 1,-2 1-1,3-1 255,0 1-411,-1 0 1,1 0-1,-1 0 1,1 0-1,0 1 0,-1-1 1,1 0-1,0 0 1,0 1-1,0-1 0,0 1 1,0-1-1,0 1 0,0-1 1,0 1-1,1 0 1,-2 3-1,-1 3 410,-2 0-264,1 1 1,1 0-1,0 0 0,0 1 0,1-1 0,0 0 0,0 1 0,0 10 1,3 81 239,1-50-415,-2-25-487,1 1-1,2-1 1,7 37-1,-6-49-418,0 0 0,1-1 0,0 1 0,1-1 0,0 0 0,1-1 0,12 18 0,-17-28 496,0 1-1,0 0 1,0-1-1,0 0 1,1 1-1,-1-1 1,1 0-1,-1 0 1,1 0-1,0-1 1,0 1-1,-1-1 1,1 1-1,0-1 1,1 0-1,-1 0 1,0 0 0,0 0-1,0-1 1,0 0-1,1 1 1,-1-1-1,0 0 1,6-1-1,-4-1-32,1 1 0,0-1 0,-1 0 0,1-1 0,-1 0 0,1 0 0,-1 0 0,0 0 0,-1-1 0,1 0 0,0 0 0,3-5 0,23-26-1703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0 608,'0'0'3442,"0"17"-1825,0 4 15,-10-5-95,10 11-512,-16 0-529,9-6-464,7 6-769,0-17-671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1521,'0'0'787,"25"20"1622,14 8-759,-19-15-1195,-1 1 0,0 0-1,-1 2 1,-1 0 0,0 1 0,15 21 0,-29-35-431,-1 1 0,1 0 0,-1 0 0,0 0 0,-1 0 0,1 1 0,-1-1 0,0 0-1,0 1 1,0-1 0,0 1 0,-1-1 0,0 1 0,0-1 0,0 1 0,-1 6 0,-1-3 28,0 1 1,0-1-1,-1 0 0,0 0 1,-1 0-1,0 0 0,0-1 1,-7 10-1,2-5 4,0 0 0,-1-1 0,0-1 0,-1 1 0,0-2 0,0 0 0,-1 0 0,-1-1 0,-23 13 0,29-19-76,0 1 0,0-1 1,0 0-1,0-1 0,-1 0 0,-9 0 1,15 0-9,1-1-1,0 0 1,-1 0 0,1 0 0,0 0 0,-1 0 0,1 0 0,0 0 0,-1-1-1,1 1 1,0-1 0,-1 1 0,1 0 0,0-1 0,0 0 0,0 1 0,-1-1-1,1 0 1,0 0 0,0 0 0,0 1 0,0-1 0,0 0 0,0 0 0,0-1-1,1 1 1,-1 0 0,0 0 0,1 0 0,-1 0 0,1-1 0,-1 1 0,1 0-1,-1-1 1,1 1 0,0 0 0,0-1 0,-1-1 0,2-10-58,1 0 1,0-1-1,1 1 0,0 0 1,1 0-1,1 1 0,0-1 1,0 1-1,2 0 1,-1 1-1,1-1 0,1 1 1,0 0-1,0 1 1,1 0-1,1 1 0,0-1 1,0 2-1,0 0 0,1 0 1,14-8-1,-22 15 126,-1 0-1,0 1 0,0-1 0,1 0 1,-1 1-1,0-1 0,1 1 1,-1 0-1,0 0 0,1 0 1,-1 0-1,0 0 0,1 0 0,-1 1 1,0-1-1,1 1 0,-1 0 1,0-1-1,0 1 0,0 0 0,1 0 1,-1 0-1,0 1 0,3 2 1,1 2-267,1 1 1,-1-1-1,-1 1 0,1 1 1,4 9-1,18 21-2648,-26-37 2704,-1 0 0,1 0 0,0 0 0,0 0 0,-1-1 0,1 1 0,0 0 0,0-1 0,0 1 0,0-1-1,-1 0 1,1 1 0,0-1 0,0 0 0,0 0 0,3-1 0,17 1-1523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1 284 560,'0'-19'827,"0"-31"747,1 39 4061,8 35-4989,-1-1-1,-1 1 1,-1 0-1,4 37 1,-2 47-31,-4-1-1,-13 133 1,9-239-615,0 1 10,0-1-1,0 1 0,0 0 1,0 0-1,-1-1 0,1 1 1,0 0-1,-1 0 0,1-1 0,-1 1 1,1 0-1,-1-1 0,0 1 1,0-1-1,0 1 0,0-1 1,0 1-1,0-1 0,0 0 0,0 1 1,-2 1-1,0-15 130,4-13-134,2-1 0,0 1 0,2 0 0,0 0 0,13-34 1,57-124 423,-41 106 253,-12 26-25,3 2 1,44-70-1,-50 93-1049,40-45 0,-44 56-960,1 1 1,0 0-1,30-19 1,-20 30-3646,-20 3 3866,2 0-1292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43 784,'-2'-11'-522,"-5"-12"4555,1 15 301,4 25-2452,4 9-983,1 1 0,1-1 0,12 39-1,2 9 390,64 225 930,-55-213-2099,-13-35-68,-10-33-125,1 0-1,0-1 1,1 1 0,2-1-1,9 18 1,-9-18-403,-7-15 199,-1 0 1,1 1-1,0-1 0,0 0 0,0 0 1,1 1-1,-1-1 0,0 0 1,1 0-1,-1-1 0,1 1 0,2 2 1,-14-14-6430,-1-2 5478,1-1 0,-17-25 1,6 6 82,-9-16-548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0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1916 592,'-7'4'245,"-1"0"0,1 0 0,-1 1 0,-11 11 0,12-10-29,0-1 0,0 0 0,0 0 0,0-1 0,-15 7 0,-29 11 1408,34-14-338,-1 0-1,1-2 1,-32 8-1,-14-1 4135,2 3 0,0 2 0,-80 36-1,15-4-4154,45-19-1321,54-20 56,23-9 0,6-3 0,55-24 0,29-13 0,920-387 0,1697-527 0,-1856 665 0,-738 250 0,221-82 0,-272 95 0,-2-3 0,-2-2 0,73-51 0,-117 73 0,0 0 0,-1-1 0,0 0 0,-1-1 0,9-10 0,-14 14 0,0 1 0,-1 0 0,1-1 0,-1 1 0,0-1 0,0 0 0,-1 0 0,1 0 0,-1 0 0,0 0 0,-1 0 0,1 0 0,-1 0 0,0-6 0,-1 9-148,0-1 1,1 1-1,-1 0 0,0 0 1,0-1-1,-1 1 0,1 0 1,0 0-1,-1 0 0,0 1 1,1-1-1,-1 0 0,0 0 1,0 1-1,0-1 0,0 1 1,0 0-1,0-1 0,0 1 0,0 0 1,0 0-1,-1 1 0,1-1 1,0 0-1,-1 1 0,-2-1 1,-79-12-6910,74 12 6248,-44-1-5261,-2 2 78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125 238 1056,'-16'-28'1869,"13"24"-1204,0-1 0,0 1 0,1 0 0,0-1-1,0 1 1,0-1 0,1 1 0,-1-1 0,1 0 0,0 0-1,0 0 1,0-5 0,1 8 149,1 3-632,0-1 0,1 0 0,-1 1 0,-1-1 0,1 1 1,0-1-1,0 1 0,0 0 0,0-1 0,0 1 0,0 0 0,-1 0 1,1-1-1,0 1 0,0 0 0,-1 0 0,1 0 0,-1 0 0,1 0 1,-1 0-1,1 0 0,-1 0 0,0 0 0,1 0 0,-1 0 0,0 0 1,0 2-1,4 30 1521,-3-20-1098,-1-6 467,0 0 1,0 0 0,0 0 0,-1 0-1,0 0 1,-3 12 0,3-18-925,0 1 0,0-1-1,1 0 1,-1 0 0,0 1 0,0-1 0,0 0-1,0 0 1,0 0 0,-1 0 0,1 0-1,0 0 1,0 0 0,-1 0 0,1-1 0,0 1-1,-1-1 1,1 1 0,-1 0 0,1-1-1,-1 0 1,1 1 0,-1-1 0,1 0 0,-1 0-1,1 0 1,-1 0 0,1 0 0,-1 0 0,1-1-1,-1 1 1,1 0 0,-1-1 0,1 1-1,-1-1 1,-2-1 0,2 1-148,-1 0 0,1 0 0,-1 0 0,1-1 0,0 1 0,-1-1 0,1 1 0,0-1 0,0 0 0,0 0 0,0 0 0,0 0 0,0 0 0,1 0 0,-1-1 0,1 1 0,-2-4 0,0 0 0,1 0 0,0-1 0,0 1 0,1-1 0,0 0 0,0 1 0,0-9 0,0 2 0,2 0 0,0-1 0,0 1 0,1 0 0,1 0 0,0 0 0,7-17 0,-7 23 0,1 0 0,0 1 0,0 0 0,1 0 0,-1 0 0,1 0 0,0 1 0,1-1 0,0 1 0,-1 1 0,8-5 0,-10 12-1644,0 17-5008,-2 15-5038,-1-33 10963,0 11-7373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116 168 1329,'-34'26'1928,"18"-15"670,4-1 4025,22-36-4919,-7 22-1677,1 1-1,-1 0 0,1 0 0,0 0 0,-1 0 0,1 0 0,1 1 0,-1 0 0,0-1 0,0 2 0,1-1 0,-1 0 0,1 1 1,0 0-1,-1 0 0,1 0 0,0 1 0,0 0 0,-1 0 0,1 0 0,5 1 0,-9 1 71,0 1 0,-1 0-1,1-1 1,-1 1 0,1 0 0,-1-1-1,0 1 1,0 0 0,0 0 0,-1-1-1,1 1 1,-1 0 0,1-1 0,-2 4-1,-5 6 279,-1 0-1,0 0 0,-1-1 0,0 0 0,-1-1 0,-13 11 1,0 2-121,15-15-176,7-6-58,-1 0 0,0 1-1,0-1 1,0 0 0,0-1-1,0 1 1,0 0 0,0-1-1,-1 1 1,1-1 0,0 0-1,-1 1 1,0-1 0,1 0 0,-1-1-1,1 1 1,-1 0 0,0-1-1,-5 1 1,5-1 164,3-2-219,-1-1 0,0 1 1,1 0-1,-1-1 0,1 1 0,0-1 0,0 1 0,0 0 1,0-1-1,0 1 0,0-1 0,1 1 0,-1 0 1,1-1-1,0 1 0,0-3 0,19-35-231,-15 31 185,10-19-34,1 1 0,1 1 0,1 0 0,1 1 0,2 1 0,0 1 0,41-34 0,-60 56 107,-1-1 1,1 1 0,0-1 0,0 1 0,-1 0 0,1 0-1,0 0 1,0 0 0,0 0 0,0 1 0,1-1 0,-1 0-1,0 1 1,0-1 0,0 1 0,0 0 0,4 0 0,-5 1 8,0-1 1,0 0-1,0 1 1,0 0-1,0-1 1,0 1-1,-1 0 1,1-1-1,0 1 1,0 0-1,-1 0 1,1 0-1,-1-1 1,1 1-1,0 0 1,-1 0-1,0 0 1,1 0-1,-1 0 1,0 0-1,1 0 1,-1 0-1,0 0 1,0 2-1,1 3-8,-1 1 1,0-1-1,-1 0 0,1 0 0,-1 0 0,-1 0 0,1 0 0,-1 0 0,-4 10 0,3-10-341,0 0-1,-1-1 0,0 1 1,0-1-1,-1 0 0,1 0 1,-1 0-1,0-1 0,0 1 1,-1-1-1,-6 4 0,9-6-39,0-1-1,0 1 1,-1-1-1,1 0 1,0 0-1,0 0 1,-1 0-1,1-1 1,0 1-1,-1-1 1,1 0 0,-1 0-1,1 0 1,0 0-1,-1-1 1,1 1-1,-1-1 1,1 0-1,0 0 1,0 0-1,-1 0 1,1-1-1,-4-2 1,-11-11-1581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591 310 1473,'-6'0'1212,"4"0"-906,1 0 0,-1-1 1,1 1-1,-1 0 0,1 0 0,-1 0 1,1 0-1,-1 0 0,0 1 0,1-1 1,-1 0-1,1 1 0,-1-1 0,1 1 1,0-1-1,-1 1 0,1 0 0,-1 0 1,1-1-1,0 1 0,0 0 1,0 0-1,-1 1 0,1-1 0,0 0 1,0 0-1,0 0 0,1 1 0,-1-1 1,-1 2-1,-22 31 3575,19-29-3363,1 1 0,0 0 0,0-1 0,0 1 0,0 1 0,1-1 0,0 1 0,1-1 1,-1 1-1,1 0 0,-1 9 0,-8 18 1420,9-31-1347,1 1-1,-1-1 1,1 1 0,-1 0-1,1 0 1,1 0 0,-1 0-1,0 7 1,3-11-482,1-1 1,-1 1 0,0 0-1,1-1 1,-1 1-1,0-1 1,0 0-1,1 0 1,-1 0 0,0 0-1,0 0 1,0 0-1,3-3 1,3-6-76,0 0 0,-1 0 0,0 0 0,-1-1 0,0 0 0,-1-1 0,0 1 0,0-1 0,3-15 0,9-23 34,-12 34-46,-1-1 0,-1 0 0,-1 0 0,0 0-1,-1 0 1,-1 0 0,0 0 0,-2 0 0,-3-20 0,3 29 10,0 0-1,0 0 1,0 0 0,-1 1 0,-1-1-1,1 1 1,-1 0 0,0 0 0,0 0 0,-1 1-1,0-1 1,0 1 0,-1 0 0,0 1-1,0-1 1,0 1 0,-1 1 0,-7-5-1,9 6-11,-1 0 0,1 1-1,-1 0 1,0 0 0,0 0-1,0 1 1,0 0 0,-1 0-1,1 1 1,0 0 0,0 0-1,0 0 1,0 1 0,-1 0-1,1 0 1,0 0-1,0 1 1,1 0 0,-1 0-1,0 0 1,1 1 0,-1 0-1,-9 7 1,-12 9-20,1 2 0,1 1 0,1 1 0,1 1 0,1 1 0,1 1 0,1 1 0,1 1 0,2 0 0,1 1 0,1 1 0,1 1 0,-16 55 0,19-45 0,1 1 0,2 0 0,2 0 0,2 1 0,2 0 0,2-1 0,1 1 0,3 0 0,1-1 0,15 57 0,-13-70 1,2 0-1,1 0 1,1 0 0,2-1-1,1-1 1,1 0 0,1-1-1,29 36 1,-37-53-2,-1-1 0,1 0 0,1 0-1,-1-1 1,2 0 0,-1 0 0,1-1 0,-1 0 0,2-1-1,-1 0 1,1 0 0,-1-2 0,1 1 0,0-1 0,0-1 0,1 1-1,-1-2 1,1 0 0,-1 0 0,0-1 0,1-1 0,-1 0-1,1 0 1,-1-1 0,15-5 0,-15 4-766,-1-1-1,0 0 1,0 0 0,17-12-1,-14 8-935,-1-2-1,0 1 0,-1-2 0,0 0 1,12-15-1,-6 4-1552,-2-1 0,14-25-1,3-15 227,1-3 58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7 159 1153,'0'-98'2896,"-2"38"10086,-3 85-9966,36 463 4888,-1-67-3088,6 44-4955,-33-438-135,20 112-3219,-20-124 1359,2 1 1,0-1-1,10 21 1,-14-34 1767,0-1 0,-1 1 0,1 0 0,0-1 0,-1 1 0,1-1 1,0 0-1,0 1 0,0-1 0,1 0 0,-1 1 0,0-1 0,0 0 0,1 0 1,-1 0-1,0 0 0,1 0 0,-1 0 0,1-1 0,-1 1 0,1 0 1,0-1-1,-1 1 0,1-1 0,0 0 0,-1 1 0,1-1 0,2 0 0,13 0-4164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 1937,'-7'16'1905,"-9"15"240,-7-4 240,6-10 224,-6 10-160,7-17-672,-1 0-320,17-20-3730,0-7-337,0-13-543,0-14 160,17-4 543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0 560,'-3'18'1793,"-5"-6"-1030,7-11-697,-1 1 1,1 0 0,0-1 0,0 1 0,0 0 0,0-1 0,0 1 0,1 0-1,-1 0 1,1 0 0,-1 0 0,1 0 0,-1 0 0,1 0 0,0 0 0,0 0-1,0 2 1,0 1-56,0 0 0,0 0 0,0 0 1,1 1-1,0-1 0,0 0 0,0 0 0,1 0 0,-1 0 0,5 8 0,-2-8-146,1 1 0,-1-1 1,1 0-1,0-1 0,0 1 0,1-1 1,-1 0-1,7 4 0,189 140-518,-145-105 2672,-53-40-1833,0-1 0,1 0 0,-1 1 0,1-1 0,-1-1 0,1 1 0,0 0 0,0-1 0,0 0 0,0 0-1,0 0 1,0 0 0,0-1 0,0 0 0,0 1 0,1-1 0,-1-1 0,0 1 0,0-1 0,0 1 0,0-1 0,7-3 0,-6 2-180,1-1 1,-1-1 0,1 1-1,-1 0 1,0-1-1,-1 0 1,1-1-1,-1 1 1,1-1 0,-1 1-1,-1-1 1,1 0-1,-1-1 1,4-6-1,-2 2-49,0 0 0,-1 0 0,0-1 0,0 1-1,-1-1 1,-1 0 0,0 0 0,0 0-1,-1-14 1,-1 24 103,0 0 0,-1 1 0,1-1 0,-1 0 0,0 1 0,1-1 0,-1 1 0,0-1 0,1 1 0,-1-1 0,0 1 0,1-1 0,-1 1 0,0 0-1,0-1 1,1 1 0,-1 0 0,0 0 0,0 0 0,0-1 0,0 1 0,1 0 0,-1 0 0,0 0 0,0 0 0,0 0 0,0 1 0,1-1 0,-1 0 0,-1 1 0,-1-1 166,1 0 0,-1 0 0,0 1 0,1 0-1,0-1 1,-1 1 0,1 0 0,-1 0 0,1 0 0,0 0 0,-4 3 0,0 3 129,-1 1-1,1 0 0,1 1 0,0-1 1,0 1-1,0 0 0,1 1 1,0-1-1,1 1 0,0 0 0,1-1 1,-2 12-1,0 16-62,2 0-1,1 37 1,2-40-77,-1-14-180,1 0-1,1 0 1,0-1 0,7 22-1,-7-34-128,0 1 1,0-1-1,1 0 0,0 0 1,0 0-1,1-1 0,0 1 0,0-1 1,1 0-1,0 0 0,0 0 1,0-1-1,8 7 0,-10-10-88,0-1 0,1 1 0,-1-1-1,0 1 1,1-1 0,-1 0 0,1 0 0,-1-1 0,1 1-1,-1-1 1,1 1 0,-1-1 0,1 0 0,0-1-1,-1 1 1,1-1 0,5-1 0,-1 0-380,0 0 0,-1-1 1,1 0-1,0-1 0,-1 1 1,9-7-1,6-8-334,-2 0 0,0-2 0,-1 0 0,-1-1 0,-1 0 0,-1-2 0,22-40 0,5-5 97,-18 26 857,-1 0 0,33-85 0,-57 127-43,20-43 651,-20 41-445,1 0 0,0 0 0,0 0 0,0 0 0,0 0 0,1 0 0,-1 1 0,1-1 0,-1 0 0,1 0 1,-1 1-1,1-1 0,0 1 0,0 0 0,3-3 0,-4 12 4871,-1 11-4025,0-17-402,0 187 5751,0 94-7517,0-277 832,1-1-1,-1 1 1,1-1 0,0 1 0,0-1 0,3 8 0,-3-12 183,-1 0 1,0-1 0,1 1 0,-1 0 0,0-1 0,1 1-1,-1 0 1,1-1 0,-1 1 0,1-1 0,-1 1-1,1-1 1,0 1 0,-1-1 0,1 1 0,0-1 0,-1 1-1,1-1 1,0 0 0,-1 1 0,2-1 0,0 0-36,-1 0 1,0 0-1,0-1 1,1 1-1,-1 0 1,0-1-1,0 1 1,0-1-1,0 1 1,0-1-1,0 0 1,0 1-1,0-1 1,0 0-1,0 0 1,0 0-1,0 0 1,0 0-1,0-1 1,12-15-610,0 0 1,-2-1-1,0 0 1,-1-1-1,15-38 1,26-106 263,-29 61 718,-19 77 242,2 1 0,0 0 0,1 0 0,2 0 0,1 1 1,0 0-1,21-35 0,-29 56-338,0 0-1,1 0 1,-1 0 0,1 0 0,0 0 0,0 0-1,0 1 1,0-1 0,0 0 0,0 1-1,0 0 1,0-1 0,1 1 0,-1 0-1,0 0 1,1 0 0,-1 1 0,1-1-1,-1 0 1,5 0 0,-4 2-44,-1-1 1,0 0-1,0 1 0,0-1 0,0 1 1,0 0-1,0 0 0,0 0 1,0 0-1,0 0 0,0 0 0,0 0 1,-1 1-1,1-1 0,0 1 1,-1-1-1,0 1 0,1 0 0,-1-1 1,0 1-1,3 4 0,13 29 83,-1 0-1,-2 1 1,-2 1-1,10 44 1,1 2-3774,-8-50 235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0 147 736,'5'-26'433,"-3"15"-101,-1 1 1,1-1-1,1 1 1,0 0-1,1-1 0,0 1 1,0 1-1,1-1 0,11-16 1,-16 26-276,0-1 1,0 1 0,1 0-1,-1 0 1,0-1-1,1 1 1,-1 0 0,0 0-1,1 0 1,-1 0 0,0 0-1,1-1 1,-1 1-1,1 0 1,-1 0 0,0 0-1,1 0 1,-1 0 0,0 0-1,1 0 1,-1 0-1,1 0 1,-1 0 0,0 0-1,1 1 1,-1-1 0,0 0-1,1 0 1,-1 0-1,0 0 1,1 0 0,-1 1-1,0-1 1,1 0 0,-1 0-1,0 1 1,1-1-1,-1 0 1,0 1 0,0-1-1,0 0 1,1 0 0,-1 1-1,0-1 1,0 1-1,0-1 1,0 0 0,1 1-1,-1-1 1,0 1 0,7 20 1503,0 38 2000,0 88 0,-3-38-2217,7 358-262,-13-150-3527,0-1-6157,0-289 6185,-9-9 141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53 264 1649,'-17'-17'1793,"-2"-3"-225,2 13-383,17-13-257,0 3-143,17-3-193,2 3-208,24 0-240,7-10-272,-4-3-656,20 13-401,6-10-576,-3 17-95,14-7-1394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30 294 784,'8'27'620,"0"1"-1,3 35 1,-10-52-241,0 0 0,-1 0 0,0 0 0,-1 0 0,-1 0 0,1 0 0,-2 0 0,-5 18-1,-4 12 1746,-8 18 3169,16-58-3476,12-11-1406,13-8-651,-2-2 0,1 0 0,-2-1 0,-1-1 1,-1-1-1,22-40 0,-11 11-258,-3-1 0,19-63 1,-19 24 271,-22 83 271,-1 0 0,0 0 0,-1 0 0,0 0 0,0 0 0,-1 0 0,0 0 0,-3-11-1,4 18 21,-1 1 0,1-1 0,-1 1-1,1 0 1,-1-1 0,1 1 0,-1 0-1,0-1 1,0 1 0,1 0 0,-1 0-1,0 0 1,0-1 0,0 1-1,-1 0 1,1 0 0,0 1 0,0-1-1,0 0 1,-1 0 0,1 0 0,0 1-1,-1-1 1,-1 0 0,1 1 78,-1 0-1,1 0 1,-1 0 0,1 1 0,-1-1 0,1 0 0,0 1-1,-1 0 1,1-1 0,0 1 0,-1 0 0,1 0-1,-3 2 1,-6 5 670,1-1 1,0 1-1,0 1 0,-15 16 0,5-2 517,2 1 0,0 0-1,2 1 1,0 1 0,-16 40 0,25-52-1133,2 1 0,0-1 0,1 1 1,0 0-1,1 0 0,1 0 1,0 0-1,1 0 0,1 0 1,0 1-1,1-1 0,5 27 1,-4-35-187,0 0 1,0 0-1,1-1 1,0 1-1,0-1 1,0 0-1,1 1 1,0-2 0,0 1-1,1 0 1,0-1-1,0 0 1,0 0-1,0 0 1,1-1-1,0 0 1,0 0 0,0 0-1,0-1 1,0 1-1,1-2 1,0 1-1,-1-1 1,1 0 0,0 0-1,0-1 1,0 0-1,0 0 1,0-1-1,1 0 1,-1 0-1,0 0 1,0-1 0,0 0-1,0-1 1,0 1-1,0-1 1,12-6-1,2 0-171,0-1-1,-1-2 0,-1 1 0,1-2 0,-2-1 0,1 0 1,-2-2-1,0 0 0,-1 0 0,0-2 0,-2 0 0,0 0 1,19-31-1,-30 43-183,17-27-2546,19-42 1,-20 18-3206,-12-4-5314,-7 49 8722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23 225 592,'-5'-18'304,"0"1"-1,1-1 1,1 0 0,-1-22-1,3 35-187,1 0 0,-1 1 0,1-1 0,1 0 0,-1 0 0,0 0 0,1 0 0,0 0 0,0 0 0,1 1 0,-1-1 0,1 0 0,0 1 0,0 0 0,1-1 0,-1 1 0,1 0 0,0 0 0,0 0 0,5-4 0,0 5 149,1 0 0,0 1-1,-1 0 1,1 1 0,0 0 0,0 0-1,0 1 1,0 0 0,0 0 0,16 4-1,-15-3-36,1 1-33,-1 0 1,0 0-1,0 2 0,0-1 1,0 1-1,0 1 0,-1-1 0,0 2 1,15 9-1,16 10 368,-9-7-397,-1 2 0,0 1 1,-2 1-1,0 2 0,-2 1 0,0 0 1,-2 2-1,-1 1 0,-1 1 0,-2 1 1,-1 1-1,17 36 0,-29-51-115,-2 0 1,0 0-1,-1 0 0,0 1 1,-1 0-1,-1 0 0,-1 0 0,-1 0 1,-2 30-1,1-34 12,-1 0 0,-1 0 0,0 0 0,0-1 0,-1 1 0,-1-1 0,0 0 0,-1 0 0,0-1 0,-1 0 0,0 0 0,-1 0 0,-9 10 0,3-7 72,-1 0 1,0-1-1,-28 18 0,39-28-232,0 0 0,0-1 1,0 1-1,-1-1 0,1 0 0,-1-1 1,1 1-1,-1-1 0,0 0 0,0 0 1,0 0-1,0-1 0,1 1 0,-1-1 1,0 0-1,0-1 0,0 1 0,0-1 0,0 0 1,-6-3-1,10 4-23,0-1 0,0 0-1,1 1 1,-1-1 0,0 0 0,0 0 0,0 0 0,1 0-1,-1 1 1,1-1 0,-1 0 0,0 0 0,1 0-1,0-1 1,-1 1 0,1 0 0,0 0 0,-1 0 0,1 0-1,0 0 1,0 0 0,0-2 0,0-33-2124,1 16 374,2-14 43,12 4 186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651 484 416,'0'0'112,"-1"0"0,1 0 0,-1 0 0,0 0 0,1 0 0,-1 0 0,0 0 0,1 0 0,-1 0 0,1 0-1,-1 0 1,0 0 0,1 0 0,-1 0 0,1 0 0,-1 1 0,0-1 0,1 0 0,-1 1 0,1-1 0,-1 0 0,0 1 0,0 3 305,0 0 0,1 0 1,-1 0-1,1 0 0,0 0 1,0 1-1,0 5 0,1-5-51,-1 0 1,0-1-1,0 1 0,0 0 0,0 0 0,-1-1 1,0 1-1,0 0 0,-2 4 0,-2 8 315,1 0 0,1 0 0,0 0 0,1 0 0,1 1 0,1-1 0,3 28 0,-2 7 2646,-4-97-2755,4-82 0,1 41-518,-1 41-74,0 9 28,-2 0 0,0 1-1,-3-1 1,-8-38-1,8 60-44,-5-22 259,-1 0 1,-17-36-1,24 64-42,-1 0 0,0 0 1,-1 0-1,1 0 0,-1 1 0,-1 0 0,1 0 0,-1 1 1,-1-1-1,1 1 0,-1 0 0,0 1 0,0 0 1,-11-6-1,14 9-141,0 1 1,0-1-1,0 1 1,0 0-1,0 0 1,0 1-1,0-1 1,-1 1-1,1 0 1,0 0-1,0 0 1,-1 0-1,1 1 1,0 0-1,-7 2 1,4 0-11,-1 0 0,1 1-1,1 0 1,-1 0 0,0 0 0,1 1 0,0 0-1,-5 6 1,-7 8-7,1 2 0,0 0 0,2 0-1,-14 28 1,-2 9 77,3 2 1,2 0-1,3 2 1,-15 66-1,13-23 269,-18 182 0,37-174 332,9 137 0,-1-225-548,0 0 0,1 0 0,2 0 0,0-1 0,2 1 0,1-1 0,0-1 0,2 1 0,1-2 0,20 33 0,-24-44-203,1 0 1,1-1-1,0 0 1,0-1-1,1 1 1,0-2-1,0 0 1,1 0-1,1 0 1,-1-2-1,1 1 1,0-1-1,0-1 1,1 0-1,-1-1 1,1-1-1,0 0 1,0 0-1,1-1 1,-1-1-1,15 0 1,-6-2-1245,1 0 1,34-7-1,-41 5 113,-1-1 0,-1 0 0,1-1 0,0-1 0,-1 0 0,0-1 0,-1-1 1,0 0-1,0 0 0,0-2 0,-1 1 0,-1-1 0,19-22 0,-10 7-1124,26-42-1,-19 12-142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1 825 384,'11'-47'511,"-7"26"-399,1 1 0,1 0 0,0 0-1,2 1 1,9-19 0,-7 19-87,-1 0 1,0-1-1,9-37 0,-16 53-11,2-20 229,0-1 0,-2 1 0,0-1 0,-2 1 0,-3-33 0,1-11 566,3 33 194,-2-1 0,-1 0-1,-2 0 1,-11-46-1,8 41 1901,5 33-152,2 31-945,29 516 7624,-1-84-6977,-11-36-1760,-14-348-1310,24 132-1,-23-192-3004,0-12 672,6-21-1309,2-41-293,-4 17 3273,1 1 0,3 0 0,1 0 0,2 1 0,3 1 0,42-77 0,-56 113 1528,-1 1 0,2 0 1,-1 0-1,1 0 1,0 1-1,9-9 1,-13 14-179,0-1 0,0 0 0,0 1-1,0-1 1,0 1 0,0-1 0,0 1 0,0 0 0,0-1 0,0 1 0,1 0 0,-1 0 0,0 0 0,0 0 0,0 0 0,0 0 0,0 0 0,1 0 0,1 1 0,-1 0 2,0 0 1,0 0-1,0 0 1,-1 0-1,1 1 1,0-1 0,-1 1-1,1-1 1,-1 1-1,1 0 1,-1-1-1,0 1 1,0 0 0,2 3-1,1 8 693,0 1 1,0-1-1,-1 1 0,-1 0 0,-1 0 1,0 0-1,0 0 0,-3 21 0,1-7 206,1-10-584,0-10-273,-1 1 0,1 0 1,1 0-1,0 0 0,0 0 0,1-1 0,3 11 1,-5-19-211,0 1 1,0-1-1,0 0 1,0 1 0,0-1-1,1 0 1,-1 1-1,0-1 1,0 0 0,0 1-1,1-1 1,-1 0-1,0 0 1,0 1 0,1-1-1,-1 0 1,0 0-1,1 0 1,-1 0-1,0 1 1,1-1 0,-1 0-1,0 0 1,1 0-1,-1 0 1,0 0 0,1 0-1,-1 0 1,0 0-1,1 0 1,-1 0 0,0 0-1,1 0 1,-1 0-1,0 0 1,1 0-1,-1 0 1,0 0 0,1 0-1,-1-1 1,0 1-1,1 0 1,-1 0 0,0 0-1,1-1 1,-1 1-1,0 0 1,0 0-1,1 0 1,-1-1 0,0 1-1,0 0 1,0-1-1,1 1 1,-1 0 0,0-1-1,0 1 1,0 0-1,0-1 1,9-17-2771,0-8-32,5-1 381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178 112 1121,'-26'-17'992,"3"-3"144,0 10 113,0 3 176,-10-3 31,16 0 17,1 3-464,-1-3-513,17 0-432,0 0-673,10 10-2224,13 0 960,0 20 177,4-3 127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1505 672,'19'22'236,"-8"-9"-37,0 0 0,0 0 1,-1 1-1,-1 0 0,-1 1 0,14 30 0,1 15 688,-9-26 509,16 64 0,-29-97-1359,18 62 1940,-18-61-1852,-1 0-1,1 1 1,0-1-1,1 0 1,-1 0-1,0 0 1,0-1 0,1 1-1,-1 0 1,1 0-1,0-1 1,-1 1-1,1-1 1,0 1 0,0-1-1,0 0 1,0 0-1,0 0 1,0 0-1,0 0 1,1 0-1,-1-1 1,0 1 0,4 0-1,-3-1-83,-1-1 1,1 1-1,0-1 0,0 0 1,-1 1-1,1-1 0,-1 0 1,1-1-1,-1 1 0,1 0 1,-1-1-1,0 1 0,0-1 1,0 0-1,0 0 0,0 0 0,0 0 1,0 0-1,0 0 0,-1 0 1,1 0-1,-1-1 0,2-4 1,4-7-40,-1-1 1,0 0 0,3-18 0,-5 19 59,2-17-63,-1 0 0,-1-1 0,-2 0 0,-2-41 0,0 46 43,0 22 153,0 0 0,-1 0 0,1 0 0,-1 1 0,0-1 0,0 0-1,0 0 1,-1 0 0,1 1 0,-1-1 0,-1 0 0,1 1 0,0 0 0,-4-5 0,5 8-99,1 1 1,0-1-1,-1 1 1,1-1-1,0 1 0,-1-1 1,1 1-1,0-1 1,-1 1-1,1-1 0,-1 1 1,1-1-1,-1 1 1,1 0-1,-1-1 0,0 1 1,1 0-1,-1 0 1,1-1-1,-1 1 0,0 0 1,1 0-1,-1 0 1,1 0-1,-1-1 1,0 1-1,1 0 0,-1 0 1,0 0-1,1 1 1,-1-1-1,0 0 0,0 0 1,-18 20 1807,-7 40-320,24-56-1448,-3 19-69,0 0 1,1 0-1,2 0 0,0 1 1,2-1-1,3 36 1,-1 5-1109,-2-62 854,0 0 0,0 0 0,0 1 0,1-1 0,-1 0-1,1 0 1,0 0 0,0 0 0,-1 0 0,1 0 0,0 0-1,1 0 1,-1 0 0,0-1 0,1 1 0,-1 0 0,1-1-1,-1 1 1,1-1 0,0 1 0,-1-1 0,1 0-1,0 0 1,0 0 0,0 0 0,0 0 0,0 0 0,0 0-1,0-1 1,0 1 0,1-1 0,-1 1 0,0-1 0,0 0-1,0 0 1,1 0 0,-1 0 0,0-1 0,0 1-1,0 0 1,0-1 0,0 0 0,3 0 0,0-1-77,0-1 0,-1 1 1,1-1-1,-1 0 1,1 0-1,-1-1 0,0 0 1,0 1-1,-1-1 0,1 0 1,-1-1-1,1 1 0,-2 0 1,1-1-1,0 0 0,-1 0 1,3-6-1,4-10 185,-2-1-1,9-34 1,-5-20 1393,-9 26 6238,-1 69-3697,31 131-420,15-3-4747,-47-144 1181,1-1 0,0 0 0,0 0 0,1 0 0,-1 0 0,0 0 0,1 0 0,-1 0 0,1 0 0,0 0 0,-1-1 0,1 1 0,0-1 0,2 2 0,9-3-1389,-7-20 315,-4 15 1069,-1-1 0,1 1 0,0-1 0,0 1-1,0 0 1,1 0 0,0 0 0,0 0 0,0 0 0,0 1 0,8-8 0,14-22 48,5-23 174,36-97 0,-2 4 759,-56 125-621,-7 21-134,0 0 0,0 0 1,0 0-1,1 1 0,-1-1 0,1 0 1,0 1-1,0-1 0,0 1 1,0 0-1,5-5 0,-7 8-56,0-1 0,1 1 0,-1 0-1,0 0 1,1 0 0,-1 0 0,0 0 0,0 0 0,1 1 0,-1-1-1,0 0 1,1 0 0,-1 0 0,0 0 0,0 0 0,1 0 0,-1 0-1,0 1 1,0-1 0,1 0 0,-1 0 0,0 0 0,0 0-1,0 1 1,0-1 0,1 0 0,-1 0 0,0 1 0,0-1 0,0 0-1,0 0 1,0 1 0,1-1 0,-1 0 0,0 0 0,0 1 0,0-1-1,0 0 1,0 0 0,0 1 0,0-1 0,0 0 0,0 1 0,0-1-1,3 21 471,-3-14-133,10 66 1087,0 91 0,-3-28-1450,2-79-1366,-9-56 1134,0 1-1,0 0 1,1 0 0,-1-1-1,1 1 1,-1 0-1,1-1 1,-1 1-1,1 0 1,0-1 0,0 1-1,0-1 1,0 1-1,0-1 1,0 0-1,0 1 1,1-1 0,-1 0-1,0 0 1,1 0-1,-1 0 1,1 0-1,2 1 1,-2-3-303,1-1-1,-1 0 1,0 0-1,0 0 1,0-1-1,0 1 1,0 0-1,0-1 1,-1 0-1,1 1 1,-1-1-1,0 0 1,1 1-1,-1-1 1,0 0-1,0-5 1,4-4-796,12-35-546,-2-2 0,14-76-1,5-109 1489,-29 198 181,5-69 82,-5 0 1,-12-169 0,-60-207 1466,5 217 2346,51 222-2286,0-16 2330,12 47 597,11 37-950,63 222 3792,-24 4-5021,13 261-4057,-62-489 1831,16 126-2130,8 105-5142,-24-214 3002,12 66-1,-12-84 2025,-2-19 426,-3-8 440,-11-19 393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203 369 128,'-31'-59'375,"-43"-75"1086,56 107-1073,5 9 384,1-1-1,0 0 1,2-1 0,-13-31 0,14 32 1039,9 19-1798,0 0 0,0 0 0,0 0 0,0 0 1,0 0-1,0 0 0,0 0 0,0 0 0,0 0 0,0 0 0,1 0 0,-1 0 1,0 0-1,0 0 0,0 0 0,0 0 0,0 0 0,0 0 0,0 0 0,0 0 1,0 0-1,1 0 0,-1 0 0,0 0 0,0 0 0,0 0 0,0 0 0,0 0 0,0 0 1,0 0-1,0-1 0,0 1 0,0 0 0,0 0 0,0 0 0,0 0 0,0 0 1,0 0-1,0 0 0,1 0 0,-1 0 0,0 0 0,0-1 0,0 1 0,0 0 1,0 0-1,0 0 0,15 0-85,-6 1 17,-1 1 1,1 0-1,0 0 1,-1 0-1,1 1 0,-1 0 1,0 1-1,0 0 1,0 0-1,9 8 0,-3-4-80,-1-1 0,1 0-1,15 5 1,65 17-225,137 50-1086,-189-62 1158,-1 2 1,-1 1-1,53 37 1,-84-50 310,0 0-1,-1 0 1,0 1-1,0 0 1,0 1-1,-1-1 1,0 2-1,-1-1 1,0 1 0,-1 0-1,0 0 1,0 0-1,-1 1 1,4 13-1,-2 5 571,-1 0 0,-2 0 0,0 1 0,-3 34 0,0-47-98,1 21 1387,-1-37-1786,1 0 0,-1 0 1,1 0-1,-1 0 0,1-1 0,-1 1 0,1 0 0,-1 0 0,1 0 0,0 0 1,-1-1-1,1 1 0,0 0 0,0-1 0,0 1 0,-1 0 0,1-1 0,0 1 1,0-1-1,0 1 0,0-1 0,0 0 0,0 1 0,0-1 0,0 0 0,0 0 1,0 0-1,0 0 0,0 0 0,2 0 0,1 0-32,-1 0 1,0 0-1,0-1 0,0 0 1,0 1-1,0-1 0,0 0 1,0-1-1,0 1 0,0 0 0,0-1 1,0 0-1,-1 1 0,1-1 1,-1 0-1,5-5 0,30-44-67,-16 18 66,-9 16-75,-1-1 1,0 0 0,-2 0 0,0-1 0,-1-1 0,-1 1 0,7-32-1,-6 15 142,-3-1 0,-1 0-1,0-49 1,-4 84-36,0 0 0,0 0 1,0 0-1,0 0 0,0 0 0,-1 0 0,1 0 1,0 0-1,-1 0 0,0 0 0,1 0 0,-1 0 0,0 0 1,0 1-1,0-1 0,-3-3 0,3 4 28,0 1 0,1-1 0,-1 1 0,0-1 1,0 1-1,0 0 0,-1-1 0,1 1 0,0 0 0,0 0 0,0-1 0,0 1 0,0 0 0,0 0 0,0 0 0,0 0 0,0 0 0,-1 1 0,1-1 0,0 0 0,0 1 1,-1-1-1,-6 4 491,1 0 0,-1 0 1,1 0-1,0 1 1,0 0-1,-8 8 1,0 2 76,0 1 1,0 1-1,2 0 1,0 1 0,-18 32-1,8-4-323,-21 57 0,35-80-332,2 1 1,0 0-1,-6 46 1,12-62-156,0 0 1,0 0-1,1 1 1,0-1-1,1 0 0,0 1 1,0-1-1,1 0 1,0 0-1,0 0 1,1 0-1,0 0 0,0-1 1,8 14-1,-9-19-126,0 0-1,1 0 1,-1 0-1,0-1 1,1 1-1,-1 0 1,0-1-1,1 0 0,0 1 1,-1-1-1,1 0 1,0 0-1,0-1 1,-1 1-1,1-1 1,0 1-1,0-1 1,0 0-1,0 0 1,0 0-1,0 0 1,0-1-1,-1 1 1,1-1-1,5-1 1,-2 0-531,0 0 0,0 0 0,0-1 1,0 0-1,0 0 0,0 0 1,-1-1-1,1 1 0,-1-1 0,6-6 1,30-52-6278,-24 28 2425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68 155 864,'-2'-18'2142,"1"4"4423,21 9-3656,-8 5-2180,-3 0 15,1 0 0,-1 0 0,1 1 1,17 4-1,-23-4-601,-1 1 1,1-1-1,-1 1 1,1 0-1,-1 0 1,0 0-1,0 0 0,0 1 1,-1-1-1,1 1 1,0 0-1,-1 0 1,0 0-1,1 0 0,1 5 1,-1-3 169,0 0 1,0 1-1,-1 0 0,0-1 1,0 1-1,0 0 0,0 0 1,-1 0-1,0 0 0,-1 0 1,1 1-1,-1-1 0,-1 0 1,1 0-1,-1 0 0,0 0 1,0 0-1,-1 0 0,1 0 1,-1 0-1,-1 0 0,1 0 1,-1-1-1,0 0 1,0 1-1,-1-1 0,1 0 1,-1 0-1,0-1 0,-8 7 1,7-7-128,-1 0 1,1 0 0,-1-1-1,0 1 1,0-1 0,0-1-1,0 1 1,-1-1 0,1 0 0,-1-1-1,-11 2 1,15-3-121,-1 0 0,0-1 0,0 1 1,1-1-1,-1 0 0,0 0 0,1 0 0,-1 0 0,1-1 1,-1 1-1,1-1 0,0 0 0,0 0 0,0 0 0,0-1 1,0 1-1,0-1 0,0 1 0,1-1 0,0 0 1,-1 0-1,1 0 0,-2-5 0,0-2-105,0 0 0,1-1 0,0 0 1,0 0-1,2 0 0,-1 0 0,1 0 0,1 0 0,0 0 1,0 0-1,2-1 0,-1 1 0,1 0 0,1 1 1,0-1-1,0 0 0,5-10 0,3 3-236,1 1 0,1 0 0,15-15 0,13 0-1940,-37 30 1599,-1 0-1,1 0 1,0 0-1,0 1 1,-1 0 0,1 0-1,0 0 1,0 0-1,8 0 1,-10 1 233,0 0 0,0 0 0,0 0 0,-1 0 0,1 0 0,0 1 0,0-1 1,0 1-1,0-1 0,0 1 0,0 0 0,-1-1 0,1 1 0,0 0 0,-1 0 0,1 0 0,0 1 0,-1-1 0,1 0 0,-1 1 0,0-1 0,1 0 1,-1 1-1,0 0 0,2 2 0,-1 2-604,0 0 0,-1 0 0,1 0 0,-1 0 1,0 1-1,0 8 0,1 12-1155,7 9 368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29 656,'-3'4'283,"0"1"-1,-1-2 1,1 1-1,-1 0 1,0-1-1,-1 0 1,1 1-1,0-2 1,-1 1-1,-6 3 0,-31 0 6741,39-6-5227,27-18-804,-21 17-956,0 0 0,0 0-1,1 0 1,-1 0 0,0 0 0,0 1-1,0 0 1,0 0 0,0 0 0,1 0-1,-1 0 1,0 0 0,0 1 0,0 0-1,0-1 1,0 1 0,0 0 0,0 1-1,0-1 1,0 0 0,0 1 0,0 0-1,-1-1 1,1 1 0,-1 0 0,1 1-1,-1-1 1,0 0 0,0 1 0,0-1-1,0 1 1,0-1 0,-1 1 0,2 3-1,0 1 48,1 2 88,-1 1 1,1 0 0,-2 0 0,1 0 0,-1 0-1,-1 0 1,1 12 0,-2-19-29,0 0 0,0 1 1,0-1-1,-1 0 0,1 0 0,-1 0 0,0 0 0,0 1 0,0-1 0,0 0 0,0 0 1,-1 0-1,1-1 0,-1 1 0,0 0 0,0-1 0,0 1 0,0-1 0,0 1 1,-5 2-1,3-2 63,-1 0 0,0-1 1,1 0-1,-1 0 0,0-1 1,0 1-1,0-1 0,0 0 1,0 0-1,0-1 0,-1 1 1,-5-2-1,8 1-169,-1 0-1,1-1 1,0 1-1,-1-1 1,1 0 0,-1 0-1,1-1 1,0 1-1,0 0 1,0-1-1,0 0 1,0 0 0,0 0-1,0 0 1,0 0-1,1-1 1,-1 1-1,1-1 1,0 0 0,0 0-1,0 0 1,0 0-1,0 0 1,1 0 0,-1 0-1,1 0 1,0-1-1,0 1 1,0 0-1,0-1 1,0-6 0,0 1-44,0 0 1,0 0 0,1 0 0,0 0 0,0 0 0,1 1-1,0-1 1,1 0 0,0 0 0,1 1 0,5-16 0,-6 19-1,0 1 1,1-1 0,-1 1 0,1-1-1,-1 1 1,2 0 0,-1 0 0,0 0 0,1 0-1,-1 1 1,1-1 0,0 1 0,0 0-1,1 0 1,-1 1 0,0-1 0,1 1 0,0 0-1,0 0 1,-1 0 0,1 1 0,0 0-1,0 0 1,0 0 0,0 0 0,1 1 0,-1 0-1,0 0 1,8 1 0,-12-1 6,1 1-1,0-1 1,0 0 0,-1 1-1,1-1 1,-1 1 0,1 0-1,0-1 1,-1 1 0,1 0-1,-1 0 1,0 0 0,1 0 0,-1 0-1,0 0 1,0 1 0,1-1-1,-1 0 1,0 1 0,0-1-1,0 0 1,-1 1 0,1-1-1,0 1 1,0 0 0,-1-1 0,1 1-1,-1 0 1,0-1 0,1 1-1,-1 2 1,4 62 769,-5-53-376,0-7-318,0-1 1,-1 1-1,0-1 0,0 1 0,0-1 0,-1 0 0,0 0 0,0 0 0,0 0 0,-1 0 0,1-1 0,-1 0 1,0 1-1,-1-1 0,1-1 0,-9 7 0,11-8-463,-1-1 1,0 1 0,0 0-1,1-1 1,-1 0-1,0 0 1,0 0 0,0 0-1,-1 0 1,1 0 0,-4-1-1,6 0 168,1 0 0,-1 0-1,1 0 1,-1 0 0,1 0 0,-1 0-1,0 0 1,1 0 0,-1-1 0,1 1-1,-1 0 1,1 0 0,-1-1 0,1 1-1,-1 0 1,1-1 0,-1 1 0,1-1-1,-1 1 1,1 0 0,0-1 0,-1 1-1,1-1 1,0 1 0,-1-1 0,1 1 0,0-1-1,0 0 1,0 1 0,-1-1 0,1 0-1,0-25-4462,15-24-362,-7 30 1193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469 168 736,'-25'-22'1161,"-1"1"0,0 2 0,-2 0 0,0 2 0,-45-19 0,46 22 736,24 13-1686,1 0 1,0 0-1,-1 0 0,1 1 1,0-1-1,-1 1 0,1-1 1,-1 1-1,1 0 0,-1 0 1,1 0-1,0 0 0,-1 1 1,1-1-1,-1 1 0,1-1 1,-1 1-1,1 0 0,0 0 1,0 0-1,-1 0 0,1 0 1,0 1-1,0-1 0,0 1 1,0-1-1,1 1 0,-1 0 1,0-1-1,1 1 0,-1 0 1,1 0-1,-3 5 0,-5 8 671,0 1 1,1 0-1,-11 29 0,11-24-60,-11 28 364,2 1 0,3 0 0,2 1 0,2 1-1,2 0 1,3 0 0,1 63 0,4-106-1109,0-1-1,1 0 1,0 1-1,0-1 1,0 0-1,1 0 1,1 0-1,-1 0 1,1 0-1,1 0 1,-1-1-1,1 0 1,7 9 0,-9-13-63,1 0 0,0 0 0,0 0 0,0 0 1,1-1-1,-1 0 0,0 0 0,1 0 1,0 0-1,-1 0 0,1-1 0,0 1 1,0-1-1,0 0 0,0 0 0,0-1 0,0 1 1,0-1-1,0 0 0,1 0 0,-1 0 1,0-1-1,0 1 0,0-1 0,0 0 1,0 0-1,5-3 0,6-1-66,0-2 1,0 0-1,0-1 0,-1-1 1,0 0-1,15-13 0,-1-2-452,44-48-1,-56 54 310,-1-1 1,-1 0 0,-1-2-1,-1 1 1,0-1-1,-2-1 1,0 0 0,-2 0-1,8-33 1,-12 39 144,-1 0 0,-1 1 0,0-1 0,-1 0 0,-1-1 0,-1 1 0,0 0 0,-1 0 1,0 0-1,-2 1 0,0-1 0,0 1 0,-2 0 0,0 0 0,-9-17 0,10 25 41,0-1-1,0 1 1,-1 0 0,0 0-1,-1 0 1,1 1-1,-1 0 1,-1 0 0,1 1-1,-1 0 1,0 0-1,0 1 1,0 0 0,-1 0-1,1 1 1,-1 0-1,0 1 1,-9-2 0,6 2-55,-1 0 0,1 1 1,0 1-1,0 0 0,-1 0 1,1 1-1,0 1 1,0 0-1,0 1 0,0 0 1,0 1-1,-20 9 0,-48 35-3159,72-42 2227,0 0 1,1 0-1,0 1 0,0-1 0,0 2 1,1-1-1,-6 9 0,11-15 652,1 1-1,-1-1 0,0 0 0,1 1 1,-1-1-1,1 1 0,-1-1 1,1 1-1,0-1 0,-1 1 0,1-1 1,0 1-1,0-1 0,0 1 1,0-1-1,1 4 0,-1-5 192,0 1-1,1 0 1,-1-1-1,0 1 0,1-1 1,-1 1-1,1-1 1,-1 1-1,0-1 1,1 1-1,-1-1 1,1 1-1,-1-1 0,1 1 1,0-1-1,-1 0 1,1 1-1,-1-1 1,1 0-1,0 0 1,-1 1-1,1-1 0,0 0 1,-1 0-1,1 0 1,0 0-1,-1 0 1,1 0-1,0 0 1,-1 0-1,1 0 0,0 0 1,-1 0-1,2-1 1,28-7-4348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79 173 1521,'-19'-50'4660,"-36"-69"1,51 116-3351,5 11 123,4 15-275,68 246 2450,-62-218-3332,27 153 858,15 295-1,-37-301-737,-7 58-183,-9-255-205,0 1-1,0-1 1,-1 1 0,1-1-1,1 1 1,-1-1 0,0 1-1,0-1 1,0 1 0,1-1-1,-1 0 1,1 1-1,-1-1 1,1 0 0,-1 1-1,1-1 1,0 0 0,0 1-1,-1-1 1,1 0 0,0 0-1,0 0 1,2 1-1,-2-2-2,0 0 0,0 0 0,0-1-1,0 1 1,1-1 0,-1 1 0,-1-1 0,1 0-1,0 1 1,0-1 0,0 0 0,0 1-1,0-1 1,-1 0 0,1 0 0,0 0-1,-1 0 1,1 0 0,0 0 0,-1 0-1,1 0 1,-1 0 0,0 0 0,1 0-1,-1 0 1,0 0 0,0 0 0,1 0-1,-1 0 1,0-2 0,64-196-225,-50 162 160,2 2-1,2 0 1,29-44-1,-41 70 59,1 0-1,0 0 0,0 1 0,1 0 1,0 1-1,1 0 0,-1 0 0,2 0 0,-1 2 1,14-8-1,-19 11 5,-1 1 0,1-1 0,0 1 0,-1 0 0,1 0 0,0 0 0,-1 1 0,1-1-1,0 1 1,0 0 0,0 0 0,0 0 0,-1 1 0,1 0 0,0-1 0,0 1 0,-1 0 0,1 1 0,-1-1 0,1 1 0,-1-1 0,1 1 0,-1 0 0,0 0 0,0 1 0,0-1 0,0 0 0,0 1 0,-1 0 0,1 0 0,2 4-1,5 6 87,-1 2 0,-1 0 0,0 0 0,-1 0 0,-1 1-1,0 0 1,-1 0 0,-1 1 0,0-1 0,-1 1-1,-1 0 1,-1 0 0,0 0 0,-1 0 0,-1 0-1,-1 0 1,0-1 0,-9 32 0,8-35-33,-1-1 0,-1 1 0,0-1 0,-1 0 0,0 0-1,-1-1 1,0 1 0,0-1 0,-2-1 0,1 0 0,-1 0 0,-1-1 0,1 0 0,-2 0 0,1-1 0,-1 0 0,0-1-1,-1-1 1,0 0 0,0 0 0,0-1 0,-1 0 0,1-2 0,-17 4 0,19-5-238,0-2 1,0 1-1,0-1 1,0-1 0,0 1-1,0-2 1,1 0-1,-1 0 1,0 0-1,1-1 1,-1-1-1,1 0 1,-16-9-1,16 8-455,-1-1-1,2 0 0,-1 0 0,1-1 1,0 0-1,0-1 0,1 0 0,0 0 1,0 0-1,1-1 0,0 0 0,1 0 0,0-1 1,0 0-1,1 0 0,0 0 0,1 0 1,0 0-1,-3-20 0,5-15-2221,1-1 286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0 944,'2'1'198,"0"-1"-1,0 1 1,0-1-1,0 1 1,0-1-1,0 1 1,0 0-1,0 0 1,0 0-1,-1 0 1,1 1-1,0-1 1,-1 0-1,1 1 1,-1-1-1,1 1 1,-1-1-1,0 1 1,1 0-1,-1-1 0,0 1 1,0 0-1,0 0 1,-1 0-1,1 0 1,0 0-1,0 3 1,3 11 811,0 0 1,3 28-1,-5-26-197,2 11 131,40 340 5311,-37-277-5535,-4 1 0,-11 96 0,-26 25 1602,17-126-1428,-5-6-429,15-57-295,0 1 0,-4 32 1,-7 4-322,17-61-76,0-1 0,0 1 0,-1-1 0,1 1 0,0-1 0,-1 0 0,1 0-1,0 1 1,-1-1 0,1 0 0,0 0 0,-1 0 0,1-1 0,0 1 0,-3-1 0,3 1-309,-2-2 123,1 1 0,0-1 0,0 0 1,0 0-1,0 0 0,0 0 0,0 0 1,1-1-1,-1 1 0,1 0 0,0-1 1,-1 1-1,1-1 0,0 0 0,0 1 1,-1-6-1,-2-4-983,1 5 583,0 0-1,1-1 1,0 0-1,0 1 1,0-1-1,0-13 1,-4-29-1545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1 344 736,'0'1'115,"0"-1"-1,0 1 0,0-1 1,0 1-1,0-1 1,0 1-1,0-1 0,0 0 1,1 1-1,-1-1 0,0 1 1,0-1-1,0 0 1,1 1-1,-1-1 0,0 1 1,1-1-1,-1 0 0,0 1 1,1-1-1,-1 0 1,0 0-1,1 1 0,-1-1 1,1 0-1,-1 0 0,0 0 1,1 1-1,-1-1 1,1 0-1,10-1 168,-1-1 1,0 0-1,0-1 1,0 0-1,0-1 0,17-8 1,4-2-27,-7 3-104,0-1 1,38-26-1,-38 23-97,42-38 4,-16 12-51,-39 34 4,-1-1-1,-1 0 1,1-1 0,-2 0-1,1 0 1,-1-1 0,12-18-1,-19 26-14,1 0 0,-1 0 0,0 0 0,0 0-1,0 0 1,0 0 0,-1-1 0,1 1 0,-1 0 0,1-1-1,-1 1 1,0-3 0,0 4 26,0-1 1,0 1-1,0 1 1,0-1-1,-1 0 0,1 0 1,0 0-1,-1 0 0,1 0 1,-1 0-1,1 0 1,-1 0-1,0 0 0,1 1 1,-1-1-1,0 0 0,1 1 1,-1-1-1,0 0 0,-1 0 1,-1 0 70,0 0 1,0 0-1,0 0 1,0 0-1,0 1 1,0-1-1,0 1 1,0 0-1,0 0 1,0 0-1,0 1 1,0-1-1,0 0 1,0 1-1,0 0 1,0 0-1,-5 2 1,-1 2 85,1 0-1,-1 0 1,1 1 0,1 0 0,-1 0 0,1 1 0,0 0 0,0 1 0,-10 15 0,1-1 284,1 2 0,-16 36-1,26-48-320,2 0-1,-1 0 1,2 1-1,-1-1 0,2 0 1,0 1-1,0-1 1,3 23-1,-2-6 230,0-28-356,0 1 0,0-1-1,1 0 1,-1 0 0,0 0-1,0 0 1,1 0 0,-1 1-1,1-1 1,-1 0-1,1 0 1,-1 0 0,1 0-1,0 0 1,0 0 0,-1 0-1,1-1 1,0 1-1,0 0 1,0 0 0,0-1-1,0 1 1,0 0 0,0-1-1,1 1 1,37 8 114,-25-9-158,0-1 1,0 0 0,22-4-1,-8-3-723,0-1-1,0-2 0,32-17 1,-27 9-496,-1-1 0,-1-2 0,-1-1 0,38-38 0,-50 43 554,-2-1 1,0 0 0,16-29 0,-4-9-498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1153,'0'-8'758,"0"-1"0,1 1 1,0-1-1,1 1 1,-1-1-1,2 1 1,-1 0-1,1 0 1,0 0-1,7-11 1,-8 15-635,1 0 1,1-1-1,-1 1 1,1 0-1,-1 1 1,7-6-1,-9 8-153,1 1-1,0-1 0,0 0 0,-1 0 0,1 0 0,0 1 1,0-1-1,0 1 0,0 0 0,-1-1 0,1 1 1,0 0-1,0 0 0,0 0 0,0 0 0,0 1 0,0-1 1,0 0-1,-1 1 0,1-1 0,0 1 0,3 1 0,-2-1-181,0 1 0,0-1 0,-1 1 0,1 0 0,0 0-1,0 0 1,-1 0 0,1 1 0,-1-1 0,0 0-1,3 5 1,-3-1-250,0-1-1,0 1 1,0 0-1,-1 0 1,0 0-1,0 1 1,-1-1-1,1 0 0,-2 11 1,1-6-225,0 6-1144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480 404 736,'-15'-29'1417,"1"0"0,1-1 0,-13-44-1,-7-19 3664,24 56-2075,9 33-2469,-1 0-1,1 0 1,-1 0 0,0 0-1,0 1 1,-1-1-1,1 0 1,-1 1 0,0-1-1,-3-5 1,3 7 107,1 36 868,2-19-949,-2 40 858,-1-16-608,2-1 0,8 58 0,-7-87-704,1 0-1,0 0 1,0 0 0,1 0-1,0-1 1,1 1 0,-1-1-1,2 1 1,-1-1 0,1-1-1,0 1 1,1-1 0,0 0-1,0 0 1,13 10-1,-17-15-76,1-1 0,-1 0 0,1 0 0,-1 0 0,1 0 0,0-1-1,-1 1 1,1-1 0,0 1 0,0-1 0,-1 0 0,1 0 0,0 0-1,0-1 1,-1 1 0,1-1 0,3 0 0,-1 0-8,0-1 0,0 1 0,-1-1 0,1 0 0,0-1 0,-1 1 0,7-5-1,8-9-7,-1-1-1,-1 0 0,-1-1 1,0-1-1,17-28 0,-29 41-11,0 0-1,0 0 0,-1-1 0,0 0 1,0 1-1,-1-1 0,1 0 1,-2 0-1,1 0 0,-1 0 1,0-1-1,0 1 0,-1 0 0,0 0 1,0-1-1,-1 1 0,0 0 1,0 0-1,-1 0 0,0 0 1,0 0-1,-4-8 0,-1 3 37,0 0-1,-1 1 1,-1 0 0,1 0-1,-2 1 1,1 0 0,-1 1-1,-1 0 1,0 1-1,0 0 1,0 0 0,-1 1-1,0 1 1,-1 0 0,0 1-1,1 0 1,-2 1-1,1 0 1,0 1 0,-21-2-1,25 5 17,-1 0 0,1 1-1,0 0 1,-1 1 0,1 0-1,0 0 1,0 1 0,0 0-1,0 1 1,1-1 0,-1 2-1,1-1 1,0 1 0,0 1-1,1-1 1,-1 1 0,1 1-1,1-1 1,-1 1 0,-7 11-1,-7 9 43,2 1-1,0 0 1,2 2-1,-18 43 0,10-12-10,3 1 0,2 1 0,4 0 0,2 2 0,3-1 0,3 1 0,3 1 0,4 93 0,3-121-86,2-1 0,2 1 0,15 55 0,-14-69 0,1-1 0,0 0 0,2 0 0,1-1 0,1 0 0,22 30 0,-26-42 5,0-1 1,1 0-1,0 0 0,1-1 1,0 0-1,0-1 0,1 0 1,0-1-1,0 0 0,15 5 1,-18-7-59,0-2 1,0 1 0,1-1-1,-1 0 1,1-1 0,-1 0-1,1 0 1,-1-1-1,1 0 1,0-1 0,-1 0-1,1 0 1,-1-1 0,1 0-1,10-4 1,-3-1-1617,0-1 0,-1-1 0,0-1 0,0 0 0,-1-1-1,0 0 1,-1-1 0,-1 0 0,0-2 0,0 1 0,9-17 0,-7 10-249,-2-1 0,11-23 1,2-14-1024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1137,'1'-59'2290,"-1"38"6515,3 37-7334,0 0 0,10 29 0,4 17 372,9 86 858,13 278 0,-36 161-3067,-5-301-1508,7-193-2227,-5-87 3130,2 0-1,-1 0 0,1 0 0,0 0 0,0 0 1,0 0-1,5 6 0,-7-12 908,0 0 0,0 1 0,0-1 1,0 0-1,0 0 0,0 0 0,0 0 0,0 0 0,0 0 0,1 1 0,-1-1 1,0 0-1,0 0 0,0 0 0,0 0 0,0 0 0,0 0 0,1 0 0,-1 0 0,0 0 1,0 0-1,0 0 0,0 1 0,1-1 0,-1 0 0,0 0 0,0 0 0,0 0 1,0 0-1,1 0 0,-1 0 0,0 0 0,0-1 0,0 1 0,0 0 0,1 0 0,-1 0 1,0 0-1,0 0 0,0 0 0,0 0 0,0 0 0,1 0 0,-1 0 0,0 0 0,0-1 1,0 1-1,0 0 0,0 0 0,0 0 0,0 0 0,0 0 0,1-1 0,-1 1 1,9-17-2982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1857,'0'0'1681,"-10"27"464,-3-7 288,13 14 192,-10 3-32,-6 0-400,16 10-624,0-10-689,0-3-464,0-4-624,10-13-1040,-4 0-1009,11-17-961,-1 0-383,1-17 367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8 560,'0'0'31,"0"0"0,0-1 0,-1 1 0,1-1 0,0 1 0,0 0 0,0-1 0,0 1-1,-1 0 1,1-1 0,0 1 0,0 0 0,-1-1 0,1 1 0,0 0 0,-1-1 0,1 1 0,0 0-1,-1 0 1,1-1 0,0 1 0,-1 0 0,1 0 0,-1 0 0,1 0 0,0-1 0,-1 1 0,1 0 0,-1 0-1,1 0 1,0 0 0,-1 0 0,1 0 0,-1 0 0,1 0 0,-1 0 0,-4 17 605,8 32-401,3-33-134,0 1 1,1-2-1,1 1 1,0-1-1,1 0 1,1 0-1,0-1 1,1-1-1,1 0 1,0 0-1,0-1 1,1 0-1,1-2 1,0 1 0,0-2-1,17 9 1,-24-15-62,-1-1 0,1 0-1,0 0 1,0-1 0,0 1 0,0-2 0,0 1 0,0-1 0,0 0 0,0 0 0,0-1 0,0 0 0,0 0 0,0-1 0,0 0 0,0 0-1,-1 0 1,1-1 0,-1 0 0,0-1 0,0 1 0,0-1 0,0 0 0,0-1 0,-1 1 0,0-1 0,0 0 0,0 0 0,-1-1 0,5-6 0,8-10 20,-14 20 44,-1 0-1,0-1 1,0 1-1,0-1 1,0 1-1,-1-1 0,1 0 1,0 0-1,-1 0 1,0 0-1,0 0 1,0 0-1,0 0 1,-1 0-1,1 0 1,0-5-1,-3 8 228,-1-1 0,1 1-1,0 0 1,0 0 0,0-1 0,0 1 0,0 1 0,-1-1-1,1 0 1,0 0 0,0 1 0,-4 1 0,-3 4 216,0 0 0,1 1-1,-1 0 1,2 0 0,-1 1 0,1 0 0,0 0 0,0 1 0,1 0 0,1 0 0,-1 0 0,-4 13 0,-7 17 451,-20 68-1,32-89-907,1-1 0,0 1 0,2 0 0,-1 23 0,2-36-107,1 0 0,0 1 0,0-1 0,1 0 0,0 1 0,0-1 0,0 0 1,0 0-1,1 1 0,0-1 0,0 0 0,0-1 0,1 1 0,-1 0 0,1-1 0,0 1 0,1-1 0,3 4 0,-5-6-157,0-1 0,0 0 0,1 1 0,-1-1 0,0 0 0,1 0 0,-1 0 0,1 0 0,-1-1 0,1 1 0,-1-1 0,1 0 0,0 1 0,-1-1 0,1 0 0,0-1 0,-1 1 1,1 0-1,-1-1 0,1 1 0,-1-1 0,1 0 0,-1 0 0,1 0 0,-1 0 0,0 0 0,5-4 0,1 0-591,-1 0 1,0-1 0,0 0 0,0-1 0,0 1 0,7-12 0,67-94-5443,-10-3 4127,-6 7 1533,6-13 2071,-63 113 1021,-4 20-383,-3 26 685,-1-34-2566,1 51 2443,0-24-2012,-1 1 0,-1-1 0,-2 1-1,-7 31 1,7-43-875,0 1-1,1-1 1,2 38-1,0-31-972,0-27 1087,1 0 1,-1 1-1,0-1 1,0 0-1,0 0 0,0 0 1,1 0-1,-1 1 1,0-1-1,0 0 1,0 0-1,1 0 1,-1 0-1,0 0 0,0 0 1,0 1-1,1-1 1,-1 0-1,0 0 1,0 0-1,1 0 0,-1 0 1,0 0-1,0 0 1,1 0-1,-1 0 1,0 0-1,0 0 0,1 0 1,-1 0-1,0-1 1,0 1-1,1 0 1,-1 0-1,0 0 1,0 0-1,0 0 0,1 0 1,-1 0-1,0-1 1,0 1-1,0 0 1,0 0-1,1 0 0,-1-1 1,0 1-1,0 0 1,12-8-446,3-3 382,-1 0 0,0-1 1,0 0-1,-2-1 1,1-1-1,-2 0 1,0-1-1,-1 0 0,0 0 1,8-18-1,6-22 268,-14 32 614,0-1 0,13-47-1,-23 69-617,0 0 0,1 0-1,-1-1 1,1 1-1,0 0 1,-1 0 0,1 0-1,0 0 1,0 0-1,0 0 1,3-3 0,-4 5-72,1 0 0,-1 0 0,0 0 0,1 0 0,-1 0 0,0 0 0,1 0 0,-1 0 1,1 0-1,-1 0 0,0 0 0,1 0 0,-1 0 0,0 0 0,1 0 0,-1 0 0,0 0 0,1 1 1,-1-1-1,0 0 0,0 0 0,1 0 0,-1 1 0,0-1 0,0 0 0,1 1 0,-1-1 0,0 0 1,0 0-1,1 1 0,-1-1 0,0 0 0,0 1 0,0-1 0,0 0 0,0 1 0,0-1 0,1 0 0,-1 1 1,2 6 414,0 0 0,0 0 0,0 0 0,-1 0 0,0 0 1,0 11-1,-1 248 2727,0-177-5291,0-2-3718,22-104-5664,-11-17 8226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157 209 1185,'-13'-47'792,"-12"-38"1194,23 78-1628,-1 0-1,0 1 0,0 0 1,0-1-1,-1 1 0,0 0 1,0 1-1,-10-11 0,13 15-245,1 0 0,-1 0 0,0 0 0,0 0 0,0 1-1,-1-1 1,1 0 0,0 1 0,0-1 0,0 0 0,-1 1-1,1-1 1,0 1 0,0 0 0,-1-1 0,1 1 0,0 0 0,-1 0-1,1 0 1,0 0 0,-1 0 0,1 0 0,0 0 0,0 1-1,-1-1 1,1 0 0,0 1 0,-1-1 0,1 1 0,0-1-1,0 1 1,0 0 0,0-1 0,0 1 0,-1 0 0,1 0 0,1 0-1,-1 0 1,0 0 0,-2 2 0,0 1 266,0 1 1,1 0-1,-1 0 0,1 0 0,0 0 1,0 0-1,0 0 0,-1 9 1,-1 17 1079,2-1 0,1 1 0,3 34 1,0 9-97,-4 252 543,0 74-1867,12-2-4852,-9-357 4170,-1 5-3623,0-28-1448,0-57 726,0-5 3143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4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50 1281,'-1'-1'51,"-40"-28"1606,38 28-1417,1 0-1,0 0 1,0 0 0,0 0-1,-1 0 1,1 0-1,0 1 1,-1-1 0,1 1-1,-1 0 1,1 0 0,0 0-1,-1 0 1,1 0 0,-1 0-1,1 1 1,0-1-1,-4 2 1,4-1-35,1 1 0,0 0 1,0 0-1,0 0 0,0 0 0,0-1 0,0 1 0,1 0 1,-1 0-1,1 1 0,-1-1 0,1 0 0,0 0 0,0 0 1,0 0-1,0 0 0,0 0 0,0 0 0,1 0 0,0 3 1,-1 5 274,0-6-398,0 0-1,0 0 1,0 0-1,1 0 1,-1 0-1,1 0 1,0 0-1,0-1 1,1 1-1,-1 0 1,1 0 0,0-1-1,0 1 1,0-1-1,0 0 1,0 1-1,1-1 1,0 0-1,-1 0 1,1-1-1,0 1 1,5 3 0,7 6-219,0-2 0,0 0 0,30 15 0,4-4-2348,55 16 1,30 11-1988,-76-23 3177,134 68-457,-133-54 2829,-55-36-753,1 1 0,-1-1-1,0 1 1,-1 0-1,1 0 1,-1 1 0,1-1-1,-1 0 1,-1 1-1,5 8 1,-7-12-237,1 0-1,0 0 1,-1-1-1,1 1 1,0 0 0,0 0-1,0 0 1,0-1 0,0 1-1,0 0 1,0-1 0,0 1-1,0-1 1,0 1-1,0-1 1,0 1 0,0-1-1,0 0 1,0 0 0,0 0-1,0 1 1,1-1-1,-1 0 1,0 0 0,0 0-1,0-1 1,0 1 0,0 0-1,1 0 1,-1-1-1,0 1 1,0-1 0,0 1-1,1-1 1,42-21 18,-28 9-142,-2 0-1,0-1 0,0-1 0,-1 0 0,-1-1 0,17-29 1,-12 14-240,-1 0 0,-2-1 1,11-35-1,1-29-128,-24 86 521,-1-1 0,0 1 0,0-1 0,-1 0 0,-1 1 0,1-1 0,-5-17 0,5 26-11,-1 1 0,1 0 0,-1 0 0,0-1 0,1 1 0,-1 0 0,0 0 0,0 0 0,1 0 0,-1 0 0,0 0 0,0 0-1,0 0 1,0 0 0,0 1 0,-1-1 0,1 0 0,0 1 0,0-1 0,0 1 0,-1-1 0,1 1 0,0-1 0,-1 1 0,1 0 0,0 0 0,-1 0 0,1 0 0,0 0 0,-1 0 0,1 0 0,0 0 0,-1 0 0,1 0 0,0 1-1,-1-1 1,1 1 0,-2 0 0,-2 1 309,0 0 0,0 0 0,0 0 0,0 1 1,0-1-1,0 1 0,1 1 0,-8 5 0,-5 12 894,0 0 1,2 1-1,-25 45 1,15-24-509,2-4-448,1 2 0,2 0 0,-27 77 0,43-105-353,0 0-1,1 0 1,1 1 0,0 0-1,0-1 1,1 1 0,1 0-1,1 0 1,0 0-1,0-1 1,1 1 0,1 0-1,1-1 1,0 0 0,0 0-1,12 23 1,-13-32-128,1 1 0,0-1-1,0 0 1,0-1 0,0 1 0,1-1 0,-1 1-1,1-1 1,0-1 0,0 1 0,0-1 0,0 1-1,0-2 1,1 1 0,-1 0 0,1-1 0,-1 0-1,1-1 1,-1 1 0,1-1 0,0 0-1,-1 0 1,1-1 0,6-1 0,1 1-519,0-1 1,1 0-1,-2-2 1,1 1-1,0-2 0,-1 1 1,0-2-1,0 0 1,14-9-1,6-10-1275,0-2 0,-2-1 0,-2-2 0,35-43 0,-40 37 701,-5 8 62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472 411 1137,'-282'142'6669,"109"-27"1247,171-115-7778,1 1 0,0 0 0,0-1-1,0 1 1,0 0 0,0 0 0,0 0 0,0 0 0,0 0 0,0 0 0,0 0 0,0 1 0,1-1-1,-1 0 1,0 0 0,0 3 0,2-3 7,0-1-1,-1 1 1,1 0-1,0 0 1,0-1-1,0 1 1,0-1-1,0 1 1,0-1-1,0 1 1,0-1-1,0 0 1,0 1-1,0-1 1,0 0 0,1 0-1,-1 0 1,0 0-1,0 0 1,0 0-1,0 0 1,0 0-1,0 0 1,1-1-1,6 1 236,147-1 4484,84-17-1928,204-56-1482,446-136 0,-432 66-1469,-369 115-31,266-99-2893,-218 77 168,-84 36 1316,-42 13 498,0 0 0,0-1 0,0 0 0,-1-1 0,11-5-1,-27 9-3941,-11 0 3033,-101 25-4959,38-8 3915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192 640 1889,'-48'47'1689,"-37"35"2669,26-38 2934,72-43-1104,1 0-4356,35-3-476,0-2 0,-1-2 0,63-16 0,140-51 2608,-207 59-3833,563-180-131,503-177 0,-1101 368 1,12-4-19,-1-1 1,0-1 0,0 0 0,-1-2 0,0 0 0,0-1 0,22-20 0,-40 31-44,0 1 0,0-1-1,0 0 1,0 0 0,0 0 0,-1 1 0,1-1-1,0 0 1,-1 0 0,1 0 0,-1 0 0,1-1 0,-1 1-1,1 0 1,-1 0 0,0-2 0,0 3-20,0-1 0,0 1 0,0-1 0,0 1 0,-1-1 0,1 1 0,0 0 0,0-1 0,-1 1 0,1 0 0,0-1 0,-1 1 0,1 0 0,0-1 0,-1 1 0,1 0 0,-1-1 0,1 1 0,0 0 0,-1 0 0,1 0 0,-1-1 0,1 1 0,-1 0 0,1 0 0,-1 0 0,0 0 0,-43 1-3822,-1 8 1143,0 2 0,1 2 1,-44 18-1,-126 66-3947,131-58 4748,-66 31-795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0:5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70 753 1633,'-10'11'809,"0"1"0,1 1 0,0-1 0,1 1 0,-10 23 0,17-35-559,0 1-1,0 0 0,1 0 1,-1 0-1,1 0 1,-1-1-1,1 1 0,0 0 1,0 0-1,0 0 0,0 0 1,0 0-1,0 0 1,0 0-1,1 0 0,-1 0 1,1-1-1,-1 1 1,1 0-1,0 0 0,1 3 1,1-4 145,-1 1 0,1 0 0,-1-1 0,1 1 0,-1-1 0,1 0 0,0 0 0,0 0-1,0 0 1,0-1 0,-1 1 0,1-1 0,0 0 0,0 1 0,0-1 0,0-1 0,0 1 0,0 0 0,5-2 0,65-10 3863,0-3-1,123-44 1,-172 51-4137,233-92-121,-107 38 0,835-337 0,-785 296 0,-85 40 0,-114 63-44,0 0 0,0-1 0,0 1 0,0 0 0,0-1 0,0 1 0,-1-1 0,1 1 0,0-1 0,0 1 0,0-1 0,0 0 0,-1 1 0,1-1 0,0 0 0,0 0 0,-1 0 0,1 1 0,-1-1 0,1 0 0,-1 0 0,1 0 0,-1 0 0,0 0-1,1 0 1,-1 0 0,0 0 0,0 0 0,0 0 0,1 0 0,-1 0 0,0 0 0,0 0 0,-1 0 0,1 0 0,0 0 0,0 0 0,0 0 0,-1 0 0,1 0 0,-1 0 0,1 0 0,-1-2 0,-2 1-371,1-1 0,-1 0 1,0 1-1,0-1 0,0 1 0,0 0 0,0 0 0,0 0 0,0 0 1,-1 1-1,-3-2 0,-58-9-12482,26 4 7033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61 107 1361,'-36'-95'4770,"36"95"-4712,0-1 0,0 1-1,0-1 1,0 1 0,0-1 0,0 1 0,0-1 0,0 1 0,-1-1-1,1 1 1,0-1 0,0 1 0,-1 0 0,1-1 0,0 1 0,0-1 0,-1 1-1,1 0 1,-1-1 0,1 1 0,0 0 0,-1-1 0,1 1 0,-1 0 0,1 0-1,0 0 1,-1-1 0,1 1 0,-1 0 0,1 0 0,-1 0 0,1 0-1,-1 0 1,1 0 0,-1 0 0,1 0 0,-1 0 0,1 0 0,-1 0 0,1 0-1,-1 0 1,1 0 0,-1 0 0,1 0 0,-1 1 0,1-1 0,0 0 0,-1 0-1,1 1 1,-1-1 0,1 0 0,0 1 0,-1-1 0,0 1 0,0 3 184,0 1 0,0-1 1,0 1-1,1-1 1,0 1-1,0-1 0,0 1 1,1 5-1,-1 10 463,16 287 4017,-6-219-4353,34 225 252,-32-244-721,4 0-1,30 81 1,-34-114-355,-9-25-311,1 0-1,0-1 1,0 0 0,1 0 0,0 0 0,1 0 0,11 15-1,-16-25 428,0 1 0,0-1-1,0 1 1,0-1 0,0 1 0,0-1-1,0 0 1,0 0 0,0 0-1,0 0 1,0 1 0,0-1-1,0 0 1,0-1 0,0 1-1,0 0 1,0 0 0,0 0 0,0-1-1,0 1 1,1-1 0,0-8-1446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4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458 315 1617,'-36'6'2163,"0"-1"1,-1-2 0,1-2 0,-55-4-1,6 1 5931,-21 2-1064,84 0-3393,74 0-2066,39-4-1571,93-17 0,-2 0 0,1178-120 0,-1203 121 0,219-24 0,-217 28 0,221-11 0,-380 28 0,1-1 0,-1 0 0,1 0 0,-1 0 0,1 0 0,-1 0 0,1 0 0,-1 0 0,1 0 0,-1 0 0,0 0 0,1 0 0,-1 0 0,1 0 0,-1 0 0,1-1 0,-1 1 0,1 0 0,-1 0 0,0 0 0,1-1 0,-1 1 0,1 0 0,-1 0 0,0-1 0,1 1 0,-1 0 0,0-1 0,1 1 0,-1 0 0,0-1 0,0 1 0,1-1 0,-1 1 0,0 0 0,0-1 0,0 1 0,0-1 0,0 1 0,1-1 0,-1 1 0,0-1 0,0 1 0,0-1 0,0 1 0,0-1 0,0 1 0,0 0 0,-1-1 0,1 1 0,0-1 0,0 1 0,0-1 0,0 1 0,-1 0 0,1-1 0,0 1 0,0-1 0,-1 1 0,1 0 0,0-1 0,0 1 0,-1 0 0,1-1 0,-1 1 0,1 0 0,0-1 0,-1 1 0,0 0 0,-6-3 0,0 1 0,0 0 0,-1 1 0,1-1 0,-1 1 0,1 1 0,-1 0 0,1 0 0,-1 0 0,-7 2 0,-18-1 0,-38-1 0,-67-1 0,-166 21 0,-376 87 0,-172 24 0,787-123 0,-655 55 0,720-64 1,0 1 0,0 0-1,0 0 1,1 0 0,-1 0 0,0-1 0,0 1 0,0 0-1,0 0 1,0 0 0,0-1 0,0 1 0,0 0-1,0 0 1,0 0 0,0 0 0,0-1 0,0 1 0,0 0-1,0 0 1,0 0 0,0-1 0,0 1 0,0 0 0,0 0-1,0 0 1,0 0 0,0-1 0,-1 1 0,1 0-1,0 0 1,0 0 0,0 0 0,0-1 0,0 1 0,0 0-1,-1 0 1,1 0 0,0 0 0,0 0 0,0 0-1,0 0 1,-1 0 0,1-1 0,0 1 0,0 0 0,0 0-1,0 0 1,-1 0 0,1 0 0,0 0 0,0 0-1,0 0 1,-1 0 0,1 0 0,0 0 0,0 0 0,0 0-1,-1 0 1,1 0 0,0 1 0,0-1 0,0 0 0,-1 0-1,16-11-266,2 3-531,1 0 0,0 1 0,0 0 0,18-3 0,-8 2-450,124-33-4777,357-79-8871,-308 73 8524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2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66 897 1105,'-66'0'7571,"69"0"-6445,78 0 118,801-18 545,-195-20-1789,-266 11-17,144-12-137,692-113-555,-1046 114 1381,-202 35 823,-26 3-860,-32 5-30,-103 16 33,-171 2 0,-159-21-413,245-4 283,-1396-8 9245,1431 10-9115,-339-45 0,538 45-650,1 0 1,-1-1 0,1 1 0,-1-1 0,1 0-1,0 0 1,-1 0 0,1 0 0,0 0 0,0 0-1,-1-1 1,1 1 0,0-1 0,0 0 0,-3-3-1,5 4 0,0 0 0,-1 0 0,1 0 0,0 0 0,0-1 0,0 1-1,-1 0 1,1 0 0,0 0 0,1-1 0,-1 1 0,0 0 0,0 0-1,0 0 1,1 0 0,-1-1 0,1 1 0,-1 0 0,1 0 0,-1 0-1,1 0 1,0 0 0,-1 0 0,1 0 0,0 0 0,0 0 0,0 1-1,0-1 1,-1 0 0,1 0 0,0 1 0,0-1 0,1 1 0,-1-1 0,1 0-1,17-10-340,1 1-1,1 0 0,0 2 1,27-8-1,-17 5-113,469-129-6095,-280 84 3922,719-157-7871,-719 168 8198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916 402 384,'-588'0'3127,"535"29"2361,45-24-4808,1-1 1,0-1-1,-1 1 0,1-1 1,-1-1-1,0 1 1,0-1-1,-16 1 0,-72 0 6103,2 0 1849,115-7-8534,0-1 0,0 0 1,33-16-1,34-9-51,493-135 9,-279 74-405,-43 12-359,-187 58-29,61-14-1486,-112 31-302,1 2 0,27-1 0,-64 21-3187,2-4 3763,-1-1 0,-27 20 0,-83 45-2493,37-25 2563,31-16 334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457 485 640,'-277'137'2991,"178"-92"-331,93-41-2114,-1-1 0,0 0 1,0-1-1,0 0 0,-14 3 0,-5-4 5909,29-1-6180,-1 0 0,1-1-1,0 1 1,-1-1-1,1 0 1,0 1-1,-1-1 1,1-1 0,-1 1-1,5-3 1,11-5 565,343-155 5836,-131 53-5815,497-198-2393,-702 297 809,64-28-2696,-35 10-3447,-59 30 2260,-13 3 2964,-79 42-3040,36-11 2876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126 700 1329,'-33'26'765,"25"-19"-474,0-1 1,0 0-1,-1 0 0,-9 5 1,14-10 322,0 1 1,0-1-1,0 1 1,0-1-1,0-1 1,-1 1-1,1-1 1,-4 1-1,19-3 148,1-1 0,0 0-1,-1-1 1,0 0 0,0-1-1,0 0 1,-1-1 0,0 0-1,16-12 1,18-9 940,48-25 632,112-59 1002,-14 4-1763,-44 23-1143,111-59-318,-92 40-3545,-93 50-2831,-70 52 5894,-1 0 0,1 0 0,-1-1 0,1 1 0,-1 0 0,0-1 0,1 1 0,-1-1 0,0 0 0,0 1 0,0-1 0,0 0 0,0-1 0,-1 2 255,0 1 1,0-1-1,0 1 1,0-1-1,0 1 1,0-1-1,0 1 1,0-1-1,-1 1 1,1-1-1,0 1 1,0-1-1,0 1 1,-1 0-1,1-1 1,0 1-1,-1 0 1,1-1-1,0 1 1,-1 0-1,1-1 1,0 1-1,-1 0 1,1-1-1,-1 1 1,1 0-1,-1 0 1,1 0-1,-1-1 1,1 1-1,-1 0 1,1 0-1,0 0 1,-1 0-1,1 0 1,-1 0-1,1 0 1,-1 0-1,1 0 1,-1 0-1,1 0 1,-1 0-1,0 1 1,-16-1-2426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168 191 544,'-49'-10'3146,"45"10"-2896,-2-1 990,-1 1 0,1 0 1,-1 1-1,1 0 0,0 0 0,-12 3 1,16-3-959,0 1 0,0-1 0,0 0 0,0 0 0,0 1 1,0-1-1,0 1 0,1 0 0,-1-1 0,1 1 0,0 0 1,-1 0-1,1 0 0,0 0 0,0 0 0,0 0 0,0 0 1,0 0-1,1 1 0,-1-1 0,1 0 0,-1 0 0,1 1 1,0 2-1,-6 54 2214,2 1 0,8 103 0,-1-139-2359,0 1 0,2-1 0,0 0 0,2-1 0,1 0-1,1 0 1,0 0 0,2-1 0,21 32 0,-29-48-142,1-1 0,0 0 0,0 0 0,0-1 0,1 1-1,-1-1 1,1 0 0,0 0 0,1 0 0,-1-1 0,1 1 0,-1-2 0,1 1 0,0 0 0,0-1 0,0 0-1,0-1 1,0 1 0,1-1 0,-1 0 0,0-1 0,11 0 0,-9-1-148,1 0 0,-1-1 1,0 0-1,0-1 0,-1 0 1,1 0-1,0-1 0,-1 1 1,0-2-1,0 1 0,0-1 1,-1 0-1,1 0 0,-1-1 1,0 0-1,-1 0 0,6-8 1,8-12-924,-1-2 0,-1 0 0,-1-1 0,-2 0 0,-1-2-1,-1 1 1,12-53 0,-16 45 518,-1 0-1,-2 0 1,0-56-1,-5 79 568,-1-1-1,-1 1 0,0 0 1,-1 0-1,-1 0 0,0 0 1,-1 0-1,0 0 0,-15-26 1,15 33 141,0 1 0,0-1 0,0 1 0,-1 0 1,0 0-1,-1 1 0,0 0 0,0 0 1,0 0-1,0 1 0,-1 0 0,0 1 0,0 0 1,0 0-1,0 0 0,-1 1 0,0 0 1,-13-2-1,15 5-36,-1 0 0,1 0 0,-1 1 0,1 0 0,-1 0 0,1 1 0,-1 0 0,1 0 0,0 1 0,0 0 0,0 0 0,0 0 0,1 1 0,-13 9 0,-1 2 41,1 0 0,1 2-1,-25 26 1,28-24-343,1 0 0,0 1 0,1 0 0,1 1-1,1 0 1,1 1 0,1 0 0,1 0 0,-7 33 0,14-51-174,0 0 0,1 0-1,-1 0 1,1 1 0,0-1 0,0 0 0,1 0-1,-1 0 1,1 0 0,0 0 0,0 0 0,0 0-1,3 8 1,-2-10 59,-1 0 0,1-1 0,-1 1 0,1-1 0,-1 1 0,1-1 0,0 1 0,0-1 0,-1 0 0,1 0 0,0 0 0,0 0 0,0 0 0,1 0 0,-1-1 0,0 1 0,0-1 0,0 1 0,0-1 0,1 0 1,-1 0-1,0 0 0,0 0 0,0 0 0,1 0 0,2-2 0,36-6-4641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19 976,'-5'-5'462,"-14"-8"1182,19 13-1561,-1 0 1,1 0-1,-1 0 1,1 0-1,-1 0 1,1 0-1,-1 0 0,1 0 1,0 0-1,-1 0 1,1 0-1,-1 0 0,1 0 1,-1 0-1,1 0 1,-1 0-1,1 1 0,-1-1 1,1 0-1,0 0 1,-1 0-1,1 1 1,0-1-1,-1 0 0,1 1 1,0-1-1,-1 0 1,1 1-1,0-1 0,-1 0 1,1 1-1,0-1 1,0 1-1,-1-1 1,1 1-1,0-1 0,0 0 1,0 1-1,0-1 1,0 1-1,0-1 0,0 1 1,0-1-1,0 1 1,0-1-1,0 1 0,0 0 1,-3 42 1105,1 1 0,3-1 0,1 1 1,10 51-1,-2-10-239,25 551 2252,-18-240-1748,-6-345-1359,-11-51-98,0 1 1,0-1-1,0 1 0,1-1 1,-1 1-1,0-1 0,0 1 1,1-1-1,-1 1 0,0-1 0,1 1 1,-1-1-1,0 1 0,1-1 1,-1 0-1,1 1 0,-1-1 1,1 0-1,-1 1 0,1-1 0,-1 0 1,1 0-1,-1 0 0,1 1 1,-1-1-1,1 0 0,0 0 1,0-1-7,1 1 0,-1-1 1,0 0-1,0 0 0,0 1 1,0-1-1,0 0 0,0 0 1,-1 0-1,1 0 0,0 0 1,0-1-1,-1 1 0,1 0 1,0 0-1,-1 0 0,1-3 1,12-28-525,15-59 1,5-18-303,6-4 182,-30 83 602,0 0 0,2 1 1,1 0-1,1 1 0,2 0 0,34-49 1,-48 75 63,1 1-1,-1-1 1,1 0 0,-1 1 0,1-1-1,-1 1 1,1 0 0,0 0 0,0 0-1,-1-1 1,1 2 0,0-1 0,0 0-1,0 0 1,0 1 0,3-2 0,-3 2-4,-1 1 0,0-1 1,1 0-1,-1 0 0,0 0 1,0 1-1,1-1 0,-1 1 1,0-1-1,0 1 0,0 0 1,1-1-1,-1 1 0,0 0 1,0 0-1,0-1 0,0 1 1,0 0-1,1 2 0,1 2 31,0 0 0,0 1-1,0-1 1,0 1 0,-1-1-1,0 1 1,0 0 0,0 0-1,0 7 1,1 14 126,-2 1 0,0-1 0,-2 0 1,-1 1-1,-1-1 0,-1 0 0,-2 0 0,0-1 0,-21 51 0,8-32 11,-2-1 0,-1-1 0,-2-2-1,-55 71 1,78-110-216,-44 48-131,43-48-14,0 0 0,0 0 0,0 0 1,-1 0-1,1 0 0,0-1 0,-1 1 1,1-1-1,-1 0 0,1 1 0,-1-1 1,0 0-1,0 0 0,1-1 0,-1 1 1,0-1-1,0 1 0,0-1 0,0 0 1,-4 0-1,6-1-30,0 1 0,0-1-1,0 1 1,0-1 0,0 0 0,0 0 0,0 1 0,0-1 0,0 0 0,1 0-1,-1 0 1,0 0 0,1 0 0,-1 0 0,0 0 0,1 0 0,0 0 0,-1-1-1,1 1 1,-1 0 0,1 0 0,0 0 0,0 0 0,0-1 0,0-1 0,3-35-3125,11-14 688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1105,'6'26'949,"-1"-4"-50,0 0-1,-2 0 1,2 37-1,-5 723 14840,0-261-12694,-1-511-3218,4 51-683,5-24-3781,-2-78-8536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40 138 2321,'-23'-17'1569,"13"-3"-177,10 3-415,-6 7-433,6 0-288,0 3-160,16-3-224,0 0-592,14 3-609,10-13-319,2 10-1634</inkml:trace>
  <inkml:trace contextRef="#ctx0" brushRef="#br0" timeOffset="1">857 304 592,'-40'37'336,"-6"0"-111,-3-10-129,9-10-64,1 10-32,12-7-112,-2-3-129,2-17-143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221 238 240,'0'-99'6697,"-1"98"-6517,1 1 1,-1 0 0,1-1 0,-1 1 0,1 0 0,-1 0 0,0 0 0,1 0-1,-1-1 1,1 1 0,-1 0 0,1 0 0,-1 0 0,0 0 0,1 0 0,-1 1 0,1-1-1,-1 0 1,1 0 0,-1 0 0,1 0 0,-1 0 0,1 1 0,-1-1 0,1 0-1,-1 1 1,1-1 0,-1 0 0,0 1 0,4 126 8018,-1-89-7241,2-1-1,1 0 1,12 40-1,20 45-92,-37-121-859,0 0-1,0-1 1,0 1 0,0 0 0,1 0-1,-1-1 1,0 1 0,0 0 0,0 0-1,1-1 1,-1 1 0,0 0 0,1-1 0,-1 1-1,1 0 1,-1-1 0,1 1 0,-1-1-1,1 1 1,-1-1 0,1 1 0,0-1-1,-1 1 1,1-1 0,0 1 0,-1-1-1,1 0 1,0 0 0,-1 1 0,1-1-1,0 0 1,0 0 0,-1 0 0,1 1-1,0-1 1,0 0 0,-1 0 0,1 0-1,0-1 1,0 1 0,-1 0 0,1 0-1,1-1 1,0 1-4,0-1 0,0 0-1,-1 0 1,1-1-1,0 1 1,0 0 0,-1-1-1,1 1 1,-1 0 0,1-1-1,-1 0 1,0 1 0,0-1-1,0 0 1,0 0-1,0 0 1,1-2 0,10-27-432,-2-1 1,-1 1-1,-1-2 1,-2 1-1,-1-1 1,1-38-1,-6 40 230,1 19 161,-1 0-1,0 0 1,0 0 0,-1 0-1,-1 0 1,0 0 0,-1 0 0,0 0-1,-1 1 1,-5-13 0,3 11 153,-1 2-1,0-1 1,-1 1 0,0 0 0,0 0 0,-1 1 0,-1 0 0,-13-10 0,20 17-19,0 1 1,0 0-1,0 0 0,-1 0 1,1 0-1,-1 1 1,1 0-1,-1-1 0,1 1 1,-1 0-1,0 1 1,0-1-1,1 1 1,-1-1-1,0 1 0,0 0 1,0 1-1,1-1 1,-1 1-1,0-1 1,0 1-1,1 0 0,-1 1 1,1-1-1,-1 1 1,1-1-1,-1 1 0,1 0 1,0 0-1,0 0 1,0 1-1,0-1 1,0 1-1,-2 3 0,-6 6 293,0 1-1,1 0 1,0 0 0,2 1-1,-1 1 1,2-1-1,-11 28 1,5-4 431,-16 78 0,21-71-603,2 1 0,2-1 1,2 1-1,2 0 0,2-1 1,2 1-1,2-1 0,22 83 1,-21-103-324,1-1 0,1 0 0,1-1 0,1 0 0,1-1 0,1 0 0,1 0 0,1-2 0,1 0 0,0 0 0,2-2 0,0 0 0,1-1 0,1-1 0,0-1 0,1-1 0,30 16 0,-40-25-577,0-1-1,0-1 1,1 1 0,-1-2-1,1 1 1,0-2-1,0 1 1,-1-2 0,1 1-1,21-4 1,-24 2-99,-1 0 0,0-1 0,1 0 0,-1 0 0,0-1 1,0 0-1,0 0 0,-1-1 0,1 0 0,-1-1 0,0 1 0,0-1 0,0-1 0,-1 1 0,10-12 0,-1-3-958,-2-1-1,0-1 1,18-43 0,3-23-2200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1 369 944,'23'0'2124,"17"1"1632,55-8 1,-80 5-3552,0-1 0,-1 0 0,0-2 0,0 1 0,0-2 0,0 0 1,15-10-1,1-1-387,0-2 0,-2-1 0,50-46 0,-70 58 11,0 0 0,-1 0-1,0-1 1,-1 0 0,0 0 0,0-1 0,-1 0 0,0 0 0,-1 0 0,0-1 0,0 1 0,-1-1 0,-1 0 0,0 0-1,0 0 1,-1-13 0,-1 23 172,0 0-1,0 0 0,-1 1 0,1-1 1,0 0-1,-1 0 0,1 1 1,-1-1-1,1 0 0,-1 1 0,1-1 1,-1 0-1,1 1 0,-1-1 1,0 1-1,1-1 0,-1 1 1,0-1-1,1 1 0,-1 0 0,0-1 1,0 1-1,1 0 0,-1-1 1,0 1-1,0 0 0,0 0 0,1 0 1,-1 0-1,0 0 0,0 0 1,0 0-1,1 0 0,-1 0 1,0 0-1,0 0 0,0 0 0,1 1 1,-1-1-1,0 0 0,0 1 1,1-1-1,-2 1 0,-3 0 62,1 1-1,0-1 0,-1 1 1,1 0-1,0 0 1,0 0-1,-6 5 0,-21 22 620,2 1 0,1 1 0,1 1 0,1 2-1,-27 48 1,47-71-578,1 1 0,0-1 0,1 1 0,0 0-1,1 0 1,0 0 0,1 0 0,-1 19 0,2-28-89,1 1-1,0-1 1,0 0-1,0 1 1,1-1-1,-1 1 1,1-1 0,0 0-1,0 1 1,0-1-1,0 0 1,0 0-1,1 0 1,0 0-1,-1 0 1,1 0 0,0 0-1,0-1 1,1 1-1,-1-1 1,1 1-1,-1-1 1,1 0 0,0 0-1,-1 0 1,1 0-1,0 0 1,0-1-1,1 0 1,-1 1-1,0-1 1,0 0 0,1-1-1,6 2 1,11 0-317,0-1 0,0-1 0,0-1 1,0-1-1,0-1 0,-1 0 0,1-2 1,-1 0-1,0-2 0,0 0 0,31-17 1,-22 9-830,-1-1 0,-1-2 0,0-1-1,-2-1 1,0-1 0,40-45 0,-23 17-364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0 130 800,'0'-94'2287,"0"59"4372,7 170 1370,20 69-3764,0 9-2918,-7 19-938,5 57-886,-3-99-3783,-20-170 2927,5 31-2024,-6-49 2960,-1 0 0,1 1 0,-1-1 0,1 0-1,0 1 1,0-1 0,0 0 0,0 0 0,1 0-1,-1 0 1,1 0 0,-1 0 0,1 0 0,-1 0 0,5 2-1,-6-3 258,1-1 0,0 0 1,-1 0-1,1 1 0,0-1 0,-1 0 0,1 0 0,0 0 0,-1 0 0,1 0 0,0 0 0,0 0 0,-1 0 0,1 0 0,0 0 0,-1 0 0,1 0 0,0 0 0,-1-1 0,1 1 1,1-1-1,14-13-2347</inkml:trace>
  <inkml:trace contextRef="#ctx0" brushRef="#br0" timeOffset="1">257 706 1105,'-10'-17'1536,"-6"0"433,-1 7 256,1 10 192,-1 0 288,11 10 2402,-11 7-3635,17 0-687,0-7-609,0 0-832,17-10-7444,6 11 4482,10-11 721,6 16-1313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74 356 1249,'0'121'4987,"0"-45"3050,1-90-8150,1 0-1,0 0 0,1 0 1,1 0-1,10-26 0,-8 25-102,-1 0 1,0 0-1,-1 0 0,-1-1 0,0 0 0,1-17 0,-3-17-94,0 19 238,-1 0 0,-4-30 1,4 59 85,-1-1 0,1 0-1,-1 1 1,1 0 0,-1-1 0,0 1 0,0-1 0,0 1 0,0 0 0,-1 0 0,1-1 0,-1 1 0,-2-3 0,3 4 67,0 1 0,0-1 0,0 0 0,0 1 0,0-1 0,0 1 0,0-1 0,0 1 0,-1-1 0,1 1-1,0 0 1,0 0 0,0-1 0,-1 1 0,1 0 0,0 0 0,0 0 0,0 1 0,-1-1 0,0 0 0,-2 2 199,0-1-1,0 1 1,1-1 0,-1 1-1,1 1 1,0-1 0,-1 0 0,1 1-1,0-1 1,0 1 0,1 0-1,-1 0 1,1 0 0,-5 7-1,2 0 171,0 0 0,1 0 0,0 1 0,1 0 0,0-1 0,1 1 0,-3 22 0,2 82 482,3-90-805,0-15-173,1 1 0,-1 0 0,2-1 0,0 1 0,0 0 0,1-1 0,0 0 0,7 16 0,-9-24-54,0 0 1,1 0-1,-1 0 0,0 0 1,1 0-1,-1-1 0,1 1 1,0-1-1,-1 1 0,1-1 1,0 1-1,0-1 0,0 0 1,0 0-1,0 0 0,0 0 1,0 0-1,3 1 0,-2-2-139,0 0 0,1 0 0,-1-1 0,0 1 0,0-1 1,0 1-1,0-1 0,0 0 0,0 0 0,0 0 0,0 0 0,0-1 0,-1 1 0,1-1 0,0 0 0,-1 0 0,4-3 0,8-7-401,-1-1 0,0-1 0,-1 0 0,0-1 0,-1 0 0,-1-1 0,-1 0 0,0-1 0,11-29 0,-5 7 434,-3 0 0,-1-1 0,8-53 0,-16 11 730,-4 44 6937,8 221-1108,-1-114-5932,30 134 0,-35-200-540,0 0 1,-1 0-1,1 0 1,0-1-1,1 1 1,-1 0-1,0-1 1,1 1-1,0-1 1,-1 0-1,1 1 1,0-1-1,0 0 0,5 4 1,-6-6-45,0 1-1,1-1 1,-1 1 0,0-1 0,1 0-1,-1 0 1,0 1 0,1-1 0,-1 0-1,0 0 1,1 0 0,-1-1 0,1 1-1,-1 0 1,0 0 0,1-1 0,-1 1-1,0-1 1,0 1 0,1-1 0,-1 0-1,0 1 1,0-1 0,0 0-1,0 0 1,0 0 0,0 0 0,0 0-1,0 0 1,0 0 0,0 0 0,0 0-1,0-2 1,11-12-851,-1-1 1,0 0-1,-2-1 1,0 0-1,9-25 0,25-93-611,2-7 1819,-43 136 9,1 0-1,-1 0 1,1 1 0,1-1-1,-1 1 1,1 0-1,7-8 1,-10 12-108,-1 1 0,1-1 1,0 1-1,0-1 0,-1 1 0,1-1 1,0 1-1,0-1 0,0 1 1,-1 0-1,1-1 0,0 1 0,0 0 1,0 0-1,0 0 0,0-1 0,0 1 1,0 0-1,0 0 0,-1 1 1,3-1-1,-2 1 8,1-1 0,-1 1 1,1 0-1,-1 0 0,0 0 1,0 0-1,0 0 0,0 1 1,0-1-1,0 0 0,0 0 0,0 1 1,0-1-1,0 1 0,-1-1 1,1 1-1,0 1 0,9 25 765,-2 1 1,-1 0-1,-1 0 0,-2 1 0,2 35 0,11 69-215,-8-75-611,-9-48-415,1-1-1,0 1 0,1 0 0,0-1 0,1 0 1,0 0-1,1 0 0,0 0 0,6 11 1,-10-20 180,1 0 1,0 0-1,0 1 1,0-1-1,0 0 1,0 0-1,0 0 1,0 0-1,0 0 1,0 0-1,1-1 1,-1 1 0,0 0-1,2 0 1,-2-1 28,0 0 0,-1 0-1,1 0 1,0 0 0,-1 0 0,1 0 0,0 0 0,-1 0 0,1 0 0,0 0 0,-1-1 0,1 1 0,-1 0 0,1 0 0,0-1 0,-1 1 0,1 0 0,-1-1 0,1 1 0,-1-1 0,1 1 0,0-1 0,2-4-690,1 0 0,-1 0 0,0 0 0,-1-1 1,4-10-1,-3 11 829,13-38-2318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32 312 576,'-13'-141'1001,"-5"-29"1467,24 246 3300,4 46-4101,10 30-424,16 160 459,-15-113-1066,11 184-391,-29-321-519,1 67-1244,-3-44-5513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67 398 1505,'-27'-17'1392,"14"7"225,-3 0 1633,6 3-1153,10-13-1505,10 10-272,13-7-144,16-10-240,1 0-512,9 7-641,-9-7-624,16 10-160,0-3 337,3 13 559,-6 7 81</inkml:trace>
  <inkml:trace contextRef="#ctx0" brushRef="#br0" timeOffset="1">827 452 944,'7'76'3094,"-6"127"-1,-2-98 906,1-105-3952,0 1-1,-1 0 0,1 0 1,0-1-1,0 1 0,0 0 0,0 0 1,0-1-1,1 1 0,-1 0 0,0 0 1,0-1-1,0 1 0,1 0 1,-1 0-1,0-1 0,1 1 0,-1 0 1,0-1-1,1 1 0,-1-1 1,2 2-1,9-10 568,14-32-342,-5-8-624,-2 0 0,-2-2 0,-2 0 1,8-62-1,-15 77 179,-1 9 55,-2-1 1,-1 0-1,-2 0 0,0 0 1,-5-46-1,1 54 208,-1 1 1,0-1 0,-1 1-1,-2 0 1,1 0 0,-2 1-1,0 0 1,-21-30-1,25 41 153,0 1-1,0 0 0,0 0 0,-1 0 0,0 1 0,0 0 0,0-1 0,0 2 0,-1-1 0,0 1 0,0 0 0,-10-4 0,13 5-67,0 2-1,0-1 1,-1 0 0,1 1 0,0-1-1,-1 1 1,1 0 0,0 0-1,-1 0 1,1 1 0,0-1 0,-1 1-1,1 0 1,0 0 0,0 0-1,0 0 1,0 1 0,0-1-1,0 1 1,0 0 0,0-1 0,0 1-1,1 1 1,-1-1 0,-3 4-1,-1 3 50,0 0 0,0 1 0,1 0 0,0 1 0,1-1 0,0 1 0,0 0 0,1 0 0,1 1 0,0-1 0,-3 24 0,2 9-74,3 83 0,2-70-150,-1-43-225,1 0 0,0 0 0,0 0 0,1 0-1,1 0 1,1 0 0,0-1 0,0 1 0,2-1 0,10 21-1,-8-22-831,0-1 0,1 0-1,0-1 1,0 1-1,1-2 1,16 13-1,-24-20 677,1 0 1,0 0-1,0 0 0,0 0 1,0-1-1,0 1 0,0-1 0,0 0 1,0 0-1,0 0 0,1-1 1,-1 1-1,0-1 0,1 1 0,-1-1 1,5 0-1,25 0-2258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141 183 800,'-14'0'972,"1"0"-1,-1-1 1,1-1-1,-1 0 0,1-1 1,0 0-1,0-1 1,-16-7-1,25-6 4118,8-10-3682,-2 25-1355,0 0 0,0 0 1,1 0-1,-1 0 0,0 0 0,1 0 0,-1 1 0,1-1 0,-1 1 0,1 0 0,0 0 0,0 0 0,0 0 0,0 0 0,-1 0 0,7 0 0,50-2 579,-55 3-551,0 0 45,0 1 0,0 0 0,0 0 0,-1 0 0,1 0 0,0 1 0,-1-1 0,1 1 0,-1 0 0,1 0 0,-1 1 0,0-1 0,0 0 0,0 1 0,0 0 0,-1 0 0,1 0 0,-1 0 0,1 0 0,-1 0 0,0 1 0,0-1 0,-1 1 0,1-1 0,-1 1 0,1 0 0,-1 0 0,0 4 0,0-5 203,1 1 1,-2-1-1,1 1 0,0 0 0,-1 0 0,0 0 0,1-1 0,-2 1 0,1 0 0,0 0 0,-1-1 0,1 1 0,-1 0 0,0 0 0,-1-1 0,1 1 0,-1-1 0,1 1 0,-1-1 1,0 0-1,0 0 0,0 0 0,-1 0 0,1 0 0,-1 0 0,0 0 0,0-1 0,-5 5 0,3-6-263,1 1 0,0-1-1,-1 0 1,1-1 0,-1 1 0,1-1 0,-1 1-1,1-1 1,-1-1 0,1 1 0,-1-1-1,1 0 1,-1 0 0,1 0 0,-1 0 0,1-1-1,0 1 1,0-1 0,0-1 0,0 1-1,0 0 1,0-1 0,1 0 0,-4-3-1,1-1-390,0-1 0,1-1-1,0 1 1,0-1-1,-4-11 1,6 12-615,0 0 0,1 0 0,0 0 1,0-1-1,1 1 0,0-11 0,0 14 326,1 0 0,0 1 0,1-1 0,-1 0 0,1 1-1,0-1 1,0 1 0,1-1 0,-1 1 0,1-1-1,0 1 1,0 0 0,1 0 0,-1 0 0,1 0 0,0 0-1,0 1 1,0-1 0,0 1 0,0 0 0,1 0-1,0 0 1,0 0 0,-1 1 0,2-1 0,-1 1 0,5-2-1,20 1-1809,-5 3 355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19 1217,'-23'42'1468,"17"-30"-545,-1 1 0,-1-1 0,1 0-1,-13 20 7934,29-28-5837,23-1-3901,-20-2 1431,-3 5-517,0 1 0,0 0 1,-1 1-1,0-1 1,0 1-1,6 10 0,-11-9 96,0-1 0,-1 1 0,-1 0 0,0-1-1,0 1 1,0 0 0,-1 0 0,0-1 0,-1 1-1,-2 14 1,0-18-11,1 0-1,-1 0 0,0-1 1,0 1-1,0 0 0,-1-1 1,0 0-1,0 0 0,0 0 1,0 0-1,0-1 0,-1 0 1,0 1-1,0-2 1,0 1-1,0-1 0,-7 3 1,5-3-62,-1-1 1,1 0-1,0-1 0,0 0 1,0 0-1,0-1 1,-1 0-1,1 0 1,-12-4-1,15 4-92,1-1 0,-1 0-1,1 0 1,-1-1 0,1 1-1,0-1 1,0 0 0,0 1-1,0-1 1,1 0 0,-1-1-1,1 1 1,-1 0 0,1-1-1,0 1 1,1-1 0,-1 0-1,-1-5 1,0-3-310,0 0 1,1 0-1,0 0 0,1-1 1,1 1-1,0 0 0,0-1 1,1 1-1,1 0 1,0 0-1,1 0 0,0 0 1,0 0-1,2 0 0,-1 1 1,2 0-1,-1 0 0,1 0 1,1 1-1,0 0 1,0 0-1,1 1 0,1-1 1,-1 2-1,1-1 0,1 1 1,13-9-1,-21 16 267,-1 0 0,1 0-1,0 0 1,-1 0 0,1 0 0,0 0-1,-1 0 1,1 1 0,0-1 0,0 1 0,0-1-1,0 1 1,-1-1 0,1 1 0,0 0-1,0 0 1,0 0 0,0 0 0,0 1 0,0-1-1,0 0 1,0 1 0,-1-1 0,1 1-1,0 0 1,0-1 0,-1 1 0,1 0-1,0 0 1,-1 0 0,1 0 0,1 2 0,-1 1-323,0 0 1,0 0 0,0 0 0,0 0 0,-1 0 0,0 1-1,1-1 1,-2 0 0,1 1 0,0-1 0,-1 0 0,0 9-1,0 16-1328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0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324 408 704,'-16'0'420,"-11"2"2330,26-1-2568,0 0 0,0 0 0,0 0 0,1 0 0,-1 0 0,0 0 0,0 0 0,1 0 0,-1 0 0,1 0 0,-1 0 0,1 0 0,0 1 0,-1-1 0,1 0 0,0 0 0,0 1 0,0-1 0,0 0 0,0 0 0,0 1 0,0 1 0,0 11 2006,0 42 5076,0-17 6660,0-77-13188,0 37-731,0 1 0,1-1 0,-1 1 0,0-1 0,0 0 1,0 1-1,0-1 0,0 1 0,0-1 0,0 1 0,0-1 0,0 1 0,0-1 0,0 1 0,-1-1 0,1 1 0,0-1 1,0 1-1,0-1 0,-1 1 0,1-1 0,0 1 0,-1 0 0,1-1 0,0 1 0,-1-1 0,1 1 0,0 0 0,-1-1 0,1 1 1,-1 0-1,1 0 0,-1-1 0,1 1 0,-1 0 0,1 0 0,-1 0 0,1-1 0,-1 1 0,1 0 0,-1 0 0,1 0 1,-1 0-1,1 0 0,-1 0 0,1 0 0,-1 0 0,1 0 0,-1 0 0,1 0 0,-1 1 0,0-1 225,-24 34-129,23-21-101,0-1 0,1 1 0,1 0 0,2 24 0,-1 3 0,-1-37 0,1 0 0,-1 0 0,1 0 0,-1 0 0,1 0 0,0 0 0,0 0 0,0 0 0,1 0 0,-1-1 0,1 1 0,-1 0 0,1-1 0,0 1 0,0-1 0,0 0 0,0 0 0,0 0 0,1 0 0,-1 0 0,1 0 0,-1 0 0,1-1 0,3 2 0,-4-2 0,0-1 0,0 1 0,0-1 0,0 1 0,-1-1 0,1 0 0,0 0 0,0 0 0,0 0 0,0 0 0,0 0 0,0 0 0,0-1 0,0 1 0,0-1 0,0 0 0,0 1 0,0-1 0,-1 0 0,1 0 0,0 0 0,-1 0 0,1 0 0,0-1 0,-1 1 0,1 0 0,-1-1 0,0 1 0,0-1 0,1 1 0,-1-1 0,0 0 0,0 1 0,0-1 0,-1 0 0,1 0 0,0 0 0,-1 0 0,1-2 0,11-29 0,-3 0 0,0-1 0,-2 0 0,-2 0 0,0-1 0,-2-35 0,-3 37 0,-1-1 0,-2 0 0,-1 1 0,-15-58 0,16 79 0,-1 1 0,0 0 0,-1 0 0,0 0 0,-1 1 0,0 0 0,0 0 0,-1 0 0,-1 1 0,1 0 0,-2 0 0,1 1 0,-1 0 0,0 1 0,-1 0 0,-17-11 0,23 16 0,1 1 0,0-1 0,-1 0 0,1 1 0,-1 0 0,0 0 0,0 0 0,1 0 0,-1 0 0,0 1 0,0 0 0,0 0 0,0 0 0,1 0 0,-1 0 0,0 1 0,0 0 0,-7 2 0,6 0 0,0 0 0,0 1 0,0-1 0,0 1 0,0 0 0,1 0 0,0 1 0,0 0 0,0-1 0,0 1 0,-5 11 0,-4 7 0,1 1 0,1 1 0,2-1 0,0 2 0,1 0 0,2 0 0,0 0 0,-3 51 0,6 16 0,11 116 0,-5-149 0,6 27 0,3 1 0,5-2 0,2 0 0,5-1 0,50 119 0,-56-161 0,45 75 0,-53-102 0,0-1 0,2 0 0,-1 0 0,2-1 0,0-1 0,1 0 0,19 15 0,-30-26-187,0 0 0,0 0-1,0-1 1,0 1 0,0-1 0,0 0-1,0 0 1,1 0 0,-1 0 0,0 0-1,1-1 1,-1 0 0,1 1 0,-1-1-1,0-1 1,1 1 0,-1 0 0,0-1-1,1 1 1,-1-1 0,0 0 0,1 0-1,-1-1 1,0 1 0,0-1 0,0 1-1,0-1 1,0 0 0,-1 0 0,1 0-1,-1-1 1,1 1 0,-1 0 0,0-1-1,0 0 1,0 1 0,3-5 0,5-20-2986,0 0 1,-2-1-1,6-33 1,8-88-4249,-18 114 6119,7-56-2905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1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96 375 336,'-29'-71'1101,"18"48"-677,2-1 0,0 0 0,2 0-1,-6-29 1,6 8 457,3 17 1456,-3-54 0,18 111 6245,22 63-4943,66 268 977,16 192-4779,-108-507-245,19 93-2097,-21-119 394,0 0 0,2 0 0,0-1 1,17 32-1,-24-50 2005,0 0 0,0 1 0,0-1 1,0 0-1,0 1 0,0-1 1,0 0-1,1 0 0,-1 1 0,0-1 1,0 0-1,0 0 0,0 1 1,1-1-1,-1 0 0,0 0 0,0 1 1,0-1-1,1 0 0,-1 0 1,0 0-1,0 0 0,1 1 0,-1-1 1,0 0-1,1 0 0,-1 0 1,0 0-1,0 0 0,1 0 0,-1 0 1,0 0-1,1 0 0,-1 0 1,0 0-1,1 0 0,-1 0 0,0 0 1,0 0-1,1 0 0,-1 0 1,0 0-1,1 0 0,-1 0 0,0-1 1,0 1-1,1 0 0,-1 0 1,0 0-1,0 0 0,1-1 0,6-13-2429,-6 11 1764,12-17-2695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1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1 848,'0'0'1089,"0"27"464,0 10 271,0-3 161,0 23 48,0-13-288,0 3-544,0-10-593,0 0-368,7-10-304,3-10-416,-4-17-689,4 0-544,-7-10-416,14-7-112,-1-10 353,11-20 271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1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30 992,'-38'-24'2147,"16"19"-565,22 5-1560,-1 0 0,1 0 0,-1 1 0,1-1 0,-1 0 0,1 0 0,-1 0 0,1 1 0,-1-1 0,1 0 0,0 1 0,-1-1 1,1 0-1,0 1 0,-1-1 0,1 0 0,0 1 0,-1-1 0,1 1 0,0-1 0,0 1 0,-1-1 0,1 1 0,0-1 0,0 1 1,0-1-1,0 0 0,0 1 0,0 0 0,0-1 0,0 1 0,0-1 0,0 1 0,0 0 0,0 1-41,0 1-1,0 0 1,0 0-1,0-1 1,1 1-1,-1 0 1,1-1 0,0 1-1,-1 0 1,1-1-1,1 1 1,-1-1-1,0 0 1,1 1-1,-1-1 1,3 4-1,2-2-240,-1 0 0,1 0 0,0 0 0,0-1 0,9 5 0,-3-2-34,153 70-2285,-33-16 3512,-77-41 787,-52-19-1373,-1 1-1,1-1 1,-1 1 0,1-1-1,-1 0 1,1 0 0,0 0-1,-1 0 1,1 0 0,-1-1-1,4 0 1,-6-26 1718,0-127-392,-16 172 1037,6-2-1593,1 1 0,0 1 0,1 0 0,1 0 0,1 0 0,1 1 0,0 0 0,1 0 0,-1 20 0,1 15-80,2-1 0,5 58 1,-2-94-1043,1 0 1,1-1-1,0 1 1,2-1-1,6 17 1,-10-29-159,0 0-1,0 0 1,1-1 0,0 1 0,-1-1-1,1 1 1,1-1 0,-1 1 0,0-1-1,1 0 1,0 0 0,0 0 0,0-1-1,0 1 1,0-1 0,0 1 0,1-1-1,-1 0 1,1 0 0,-1-1 0,1 1-1,0-1 1,0 1 0,-1-1 0,7 0-1,-7-1-144,0 0-1,0-1 0,0 0 0,0 1 1,-1-1-1,1 0 0,0 0 1,-1-1-1,1 1 0,-1-1 1,1 1-1,-1-1 0,1 0 0,-1 0 1,2-2-1,34-41-3813,-21 24 2189,-4 2 966,-1-1 0,0 0-1,-2 0 1,0-2 0,7-22 0,1-1 258,24-83 180,-20 55 1196,-12 25 1070,-10 29 7243,2 47-5006,11 52 0,-5-36-2379,-1 4-1148,3-1 1,1 0-1,3-1 0,24 57 0,-36-100-595,0 1-1,0-1 1,1 1-1,-1-1 1,1 0-1,0 0 1,0 0-1,0 0 1,0-1 0,0 1-1,0-1 1,7 3-1,-9-4-80,1 0 0,0 0 0,-1 0 0,1-1 0,0 1 0,0-1 0,0 1 0,-1-1 0,1 0 0,0 1 0,0-1 0,0 0 0,0 0 0,0-1-1,0 1 1,-1 0 0,1-1 0,0 1 0,0-1 0,0 1 0,-1-1 0,1 0 0,0 0 0,-1 0 0,1 0 0,-1 0 0,1 0 0,-1 0 0,3-3 0,10-13-1814,-1-1 1,12-23-1,-1 1 260,-3 3 1090,-1-2 0,-2-1 1,17-54-1,-26 62 1282,2 1 1,2 0-1,1 1 1,1 0-1,2 1 1,38-52 0,-54 80-427,1-1 0,-1 1 1,0-1-1,1 1 0,-1 0 0,1-1 1,-1 1-1,1 0 0,0 0 1,-1 0-1,1 0 0,0 1 1,0-1-1,0 0 0,0 1 1,-1-1-1,1 1 0,0 0 0,0 0 1,0-1-1,0 1 0,0 1 1,4-1-1,-3 1 55,0 1 0,1-1 0,-1 1-1,0-1 1,0 1 0,0 0 0,0 0 0,0 1 0,-1-1 0,1 0 0,-1 1-1,3 3 1,5 7 317,0 1 0,-1 1 0,-1-1-1,8 19 1,60 150 910,-35-59-4586,-38-113 2104,2 0-2360,7-10-1905,-7-5 1261,-4-9 2338,-1 9 834,0-22-1658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34 2225,'-2'-3'266,"0"-1"0,-1 1 0,1 0 0,-1 0 0,0 0 0,0 0 0,0 0 0,-3-2 0,5 5-187,0-1 0,1 1 1,-1 0-1,0-1 0,0 1 1,1 0-1,-1-1 0,0 1 1,0 0-1,0 0 0,1 0 1,-1 0-1,0 0 0,0 0 1,0 0-1,1 0 0,-1 0 1,0 0-1,0 1 1,1-1-1,-1 0 0,0 0 1,0 1-1,1-1 0,-1 0 1,0 1-1,1-1 0,-1 1 1,0-1-1,1 1 0,-1-1 1,1 1-1,-1 0 0,1-1 1,-1 1-1,1 0 0,-1-1 1,1 1-1,0 0 0,-1-1 1,1 1-1,0 0 0,-1 0 1,1-1-1,0 1 0,0 1 1,-3 9 595,1 0 1,1 0-1,0 0 0,0 1 1,1-1-1,0 0 1,3 14-1,-1 17 1090,12 159 3531,35 96-2301,-47-288-2946,99 411 651,-48-241-4369,-52-175 3280,10 22-2986,-11-25 3093,1 0 0,-1-1-1,0 1 1,1-1 0,-1 1 0,1-1 0,0 1-1,-1-1 1,1 1 0,-1-1 0,1 1 0,0-1 0,-1 0-1,1 1 1,-1-1 0,1 0 0,0 0 0,0 0-1,-1 1 1,2-1 0,0-6-4598,-2-9 3896,0 13 346,0-25-1704</inkml:trace>
  <inkml:trace contextRef="#ctx0" brushRef="#br0" timeOffset="1">186 651 1569,'-185'0'6155,"192"-3"-4652,16-4-488,2 5-618,1 0 0,34-9 0,45-4-182,288 9-6713,-325 6 4854,3 0-21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1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44 227 2193,'-36'-189'5046,"28"151"2111,90 298 1117,-24-91-6770,-10-9-1109,19 62-4299,11-5-7738,-64-172 7042,-14-41 2936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03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163 237 1553,'-12'-11'654,"-4"-3"768,0 1-1,-22-14 0,35 25-969,0-1 0,-1 2 0,1-1 0,0 0 0,-1 1-1,0-1 1,1 1 0,-1 0 0,0 0 0,1 0 0,-1 1 0,0-1-1,0 1 1,0 0 0,1 0 0,-1 1 0,0-1 0,0 1 0,-4 0-1,7 2-21,1 0-1,-1-1 0,0 1 0,1 0 0,0-1 0,0 1 1,-1 0-1,2 0 0,-1-1 0,0 1 0,0 0 1,1-1-1,0 1 0,0 3 0,2-2-321,-1 0-1,1 0 1,0 0-1,0 0 1,0-1-1,1 1 1,-1-1-1,1 0 1,0 0 0,0 0-1,0 0 1,0-1-1,0 1 1,1-1-1,-1 0 1,1 0-1,-1-1 1,1 0-1,0 1 1,8 0 0,-4-1-385,0 0 1,0-1-1,0 0 1,0 0 0,0 0-1,0-1 1,-1-1 0,1 0-1,0 0 1,11-5-1,-2-1-1624,1-1 0,-2-1 0,1 0 0,-2-2-1,1 0 1,-2 0 0,26-27 0,-29 27 1257,2 0 1,-1 1 0,1 0-1,1 1 1,0 1 0,31-14-1,-43 22 616,0 0-1,0 0 1,1 0-1,-1 0 1,0 1-1,0-1 1,1 1-1,-1 0 1,0 0-1,1 0 1,-1 1-1,0-1 1,5 2-1,-6-1 83,-1 0-1,0-1 0,1 1 0,-1 0 1,0 0-1,1 0 0,-1 0 0,0 0 0,0 0 1,0 0-1,0 1 0,0-1 0,0 0 0,0 1 1,0-1-1,-1 0 0,1 1 0,0-1 1,-1 1-1,1-1 0,-1 1 0,0 0 0,1-1 1,-1 1-1,0-1 0,0 1 0,0 2 0,-2 25 2752,0-1 0,-8 29 0,5-30 354,2 1 1,-2 28 0,5-53-2245,3-3-205,1 0-673,0-1 0,0 0-1,1 0 1,-2-1 0,1 1 0,0-1 0,0 0 0,0 0 0,-1 0 0,1 0 0,-1-1 0,0 1-1,1-1 1,3-4 0,44-51-424,-36 40 325,-8 10-247,0 0 0,0-1 0,-1 1 0,0-1 0,0 0 0,-1-1 0,0 1 0,-1-1 0,0 0 0,0 0 0,-1 0 0,-1-1 0,0 1 0,0-1 0,-1 0 0,0-12 0,-1 21 319,0 1 0,0 0-1,0 0 1,0 0 0,0 0 0,-1 0 0,1 0 0,0 0 0,-1 0 0,1 0 0,0 0 0,-1 0 0,0 0-1,1 0 1,-1 0 0,0 0 0,1 0 0,-1 0 0,0 0 0,0 1 0,1-1 0,-1 0 0,0 1 0,0-1-1,0 1 1,0-1 0,0 1 0,0-1 0,0 1 0,0-1 0,0 1 0,-1 0 0,1 0 0,-1 0 0,0-1 120,0 2 0,0-1 0,0 0 0,0 0 0,0 0 0,1 1 1,-1-1-1,0 1 0,0 0 0,0-1 0,1 1 0,-1 0 0,0 0 1,1 0-1,-1 0 0,0 1 0,1-1 0,0 0 0,-1 1 0,1-1 1,0 1-1,-2 1 0,-10 17 1214,2 1 1,0 0-1,1 1 0,1-1 1,1 2-1,-6 26 0,6-14-689,3 1-1,1-1 0,0 52 0,4-85-667,-1 15 5,2 0 0,0 0-1,0 0 1,2 0-1,5 20 1,-7-34-58,0 0 1,0 0 0,0 0 0,0 0-1,1 0 1,-1-1 0,1 1-1,0-1 1,0 1 0,-1-1 0,2 1-1,-1-1 1,0 0 0,0 0-1,1 0 1,-1 0 0,1-1 0,0 1-1,-1-1 1,1 1 0,0-1-1,0 0 1,0 0 0,0 0 0,0-1-1,0 1 1,0-1 0,0 1 0,0-1-1,0 0 1,1 0 0,-1-1-1,0 1 1,0 0 0,0-1 0,3-1-1,1 0-358,0-1-1,-1 0 0,1 0 0,-1-1 1,0 0-1,0 0 0,0 0 1,-1-1-1,1 0 0,-1 0 1,0 0-1,0 0 0,-1-1 0,0 0 1,0 0-1,4-8 0,-2 3-794,-1 1 0,0-1 0,0 1 0,-1-1 0,-1 0-1,0-1 1,0 1 0,-1-1 0,0-12 0,-2-3-5224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15:1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19 176,'-249'0'4912,"209"-10"-3997,-89 3 1272,111 7-1837,13-1-259,1 1 0,-1-1 0,0 1 0,1 0 0,-1 0 0,0 1 0,1-1 1,-1 1-1,0 0 0,1 1 0,-1-1 0,1 1 0,0-1 0,-1 1 0,1 1 0,0-1 0,0 1 0,0-1 1,1 1-1,-4 3 0,2-2-50,0 0-1,1 0 1,-1-1 0,0 0 0,-1 0 0,-9 4-1,-28 17 112,13-8 96,27-16-229,1 1 1,-1 1 0,0-1-1,0 0 1,0 1-1,1-1 1,-1 1 0,0 0-1,1 0 1,0 0 0,-4 4-1,-9 11 57,11-13-60,1 0 0,-1 1-1,1-1 1,-1 1 0,1 0 0,1 0 0,-5 9 0,-10 21 95,14-32-108,1 0 0,0 0 0,1 0 0,-1 1 0,1-1 0,-1 1 0,1-1 0,0 1 0,0-1 0,1 1 0,-2 6 0,-4 478 453,7-460-446,1-1 0,1 1 0,2-1 0,1 1 0,1-1 0,1-1 0,1 1 0,2-2 0,0 1 0,2-1 1,1-1-1,31 42 0,-12-16-69,-26-37 60,1 0 0,1-1 1,0 0-1,0 0 1,21 18-1,6-13-8,-32-16 5,-1 0 1,1 0-1,0 1 1,0 0 0,-1-1-1,1 1 1,4 4-1,-3-2 1,0-1 0,0 0 0,0 0 0,1 0 0,-1-1 0,1 0 0,-1 0 0,1 0 0,0-1 0,11 2 0,69 2-22,-46 4 40,-33-7-11,-1 0 0,0 0 0,1 0 0,-1-1-1,1 0 1,7 0 0,15-1-30,-20 1 32,0 0-1,0-1 1,0 0-1,0 0 1,0-1 0,0-1-1,0 1 1,-1-1-1,1-1 1,-1 0-1,12-5 1,-3-2 44,-4 2-46,0 0 1,-1 0-1,1-1 0,-2-1 0,1 0 1,16-20-1,7-16-1,-22 31 51,0 0-1,-2-1 1,0-1-1,0 0 1,-2 0-1,0-1 1,-1 0-1,-1 0 1,5-20-1,-10 29-39,10-46 197,-3 0 1,5-97 0,-14-50 1450,2 155-1160,-1 41-489,-1 0-1,1 0 1,-1-1-1,-1 1 1,1 0-1,-1 0 1,0 0-1,0 0 1,-1 0-1,1 0 0,-4-7 1,-4-6-5,0-1 0,2 0 0,0 0 1,-5-29-1,11 44 21,-1 1 1,0-1-1,0 0 1,0 0-1,0 1 1,-1 0-1,0-1 1,0 1-1,0 0 1,0 0-1,-8-6 1,-20-28 289,20 25-119,0 0 1,-23-22 0,12 14 74,17 17-250,-1 1 0,1-1 0,-1 1 0,0 1 0,0-1 0,0 1 0,0 0 0,-13-2 0,-15-7 51,21 6-31,1 1 1,-1 0 0,0 1 0,0 1 0,0 0 0,0 1 0,0 0 0,0 1-1,-1 0 1,1 1 0,0 1 0,0 0 0,0 1 0,0 0 0,1 1 0,-1 0-1,-15 8 1,3 3-68,-1 0-385,0 1 0,1 1 0,0 1-1,-31 31 1,-2 9-2008,33-35-591,0 1 1,-36 50-1,43-45 536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15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79 176,'0'-1'33,"0"0"-1,0 0 1,0-1-1,0 1 1,0 0-1,-1 0 1,1 0-1,0 0 0,-1 0 1,1 0-1,-1 0 1,1 0-1,-1 1 1,1-1-1,-1 0 1,0 0-1,1 0 1,-1 0-1,0 1 1,0-1-1,0 0 1,1 1-1,-1-1 1,0 1-1,0-1 1,0 1-1,0-1 1,0 1-1,0 0 1,0-1-1,0 1 1,-2 0-1,2-1-1,0 1-1,-1 0 0,1-1 0,0 1 1,0 0-1,0-1 0,0 0 1,0 1-1,0-1 0,0 0 1,0 1-1,0-1 0,0 0 1,0 0-1,0 0 0,-1-1 0,0 0 55,0 0-1,0 1 1,0-1-1,0 1 0,-1 0 1,1-1-1,0 1 1,-1 0-1,1 1 0,-1-1 1,0 0-1,1 1 1,-1-1-1,1 1 0,-1 0 1,0 0-1,1 0 1,-1 0-1,0 0 0,-4 2 1,2-2 106,-1 0-1,0 0 1,1 0 0,-1 0 0,1-1 0,-11-3 0,9 1-6,-1 0 0,0 0 0,1 1 1,-1-1-1,0 2 0,0-1 0,0 1 1,-16 1-1,-10-1 497,27-1-545,0 2 0,-1-1-1,1 1 1,0 0 0,-1 1-1,1-1 1,0 1 0,-1 1-1,1 0 1,0 0 0,0 0-1,0 1 1,-11 6 0,7 0-44,1 2 0,0-1 0,0 2 0,1-1 0,1 1 0,0 1 0,0-1 0,1 1 0,1 1 0,1-1 0,-1 1 0,2 0 0,0 0 0,-4 29 0,3 6-14,2 1 0,2-1-1,6 52 1,17 66-39,13 15-23,-29-155-23,0-1 6,0-1 1,2-1 0,1 0-1,0 0 1,2 0 0,1-1-1,1-1 1,0 0 0,2-1-1,0 0 1,28 26 0,-36-40-3,0-2 0,0 1 0,1-1 0,0 0 0,0 0 0,0-1 0,1 0 0,0-1 0,-1 0 0,1 0 0,0-1 1,1 0-1,-1-1 0,0 0 0,0 0 0,1-1 0,14-1 0,-13 1-15,0 0-1,0 0 1,0-1-1,0-1 1,-1 0-1,1 0 1,0-1 0,-1 0-1,0-1 1,0 0-1,0-1 1,0 0 0,-1-1-1,1 0 1,-1 0-1,9-9 1,11-12-5,-2-1 1,0-2 0,-2-1-1,40-64 1,-50 69 18,0 2 7,-2-1 1,15-38 0,-15 29 20,-7 20-29,-1 0 0,0 0 0,-1 0-1,0 0 1,2-28 0,0-18 0,-3 32 7,-1-48 0,-3 67-2,0-1 0,0 1 0,-1 0 0,0 0 1,-1 0-1,0 1 0,0-1 0,-1 1 0,-6-12 0,0 3 31,-1 1 0,0 0 0,-1 1 0,-1 0 0,-1 1 0,0 1 0,-25-19 0,28 25-11,0 0-1,-1 1 0,1 0 0,-2 0 0,1 2 0,0 0 0,-1 0 0,0 1 0,0 0 0,0 1 1,0 1-1,-17 0 0,-3 1-307,-1 1 0,1 2 1,-1 1-1,1 2 1,0 1-1,-47 17 0,32-6-2088,-87 45-1,79-34 815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15:2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84 192,'1'-3'100,"-1"0"-1,0 0 1,0 0-1,0 0 1,-1 0-1,1 0 1,-1 0 0,0-1-1,1 1 1,-1 1-1,-1-1 1,1 0-1,0 0 1,-1 0-1,1 1 1,-1-1 0,0 0-1,0 1 1,0 0-1,0-1 1,0 1-1,-1 0 1,1 0-1,-1 0 1,1 1 0,-1-1-1,0 1 1,0-1-1,1 1 1,-1 0-1,0 0 1,0 0-1,0 0 1,0 1-1,-1-1 1,1 1 0,-4-1-1,-36 0 978,-39-1 141,77 2-1167,-1 1 0,0 0 0,1-1 0,-1 2 0,0-1-1,1 1 1,0 0 0,-1 0 0,1 0 0,-9 6 0,-15 14 298,1 1-1,0 2 1,2 1 0,-23 29 0,36-38-251,1 1 0,0 0 0,2 0 0,0 1-1,1 1 1,1 0 0,0 0 0,-5 26 0,-2 22-36,3 1 0,3 0 1,3 0-1,4 1 0,2 0 0,3 0 1,3-1-1,20 92 0,-18-126-47,1 1 0,2-2 0,1 1 1,2-1-1,1-1 0,2-1 0,29 43 0,-37-63-14,0 0 0,1-1 1,0 0-1,1 0 0,0-1 0,0 0 1,2-1-1,-1-1 0,1 0 0,0 0 1,0-1-1,1-1 0,0 0 0,0-1 0,1-1 1,-1 0-1,1-1 0,0-1 0,0 0 1,20 0-1,-22-2-10,5 1-24,-1-2 0,0 0 0,24-5 0,-34 5 19,-1-1-1,0 0 1,0-1-1,0 1 0,0-1 1,-1 0-1,1-1 0,-1 1 1,0-1-1,0 0 0,0-1 1,7-8-1,11-14 1,-1-1 0,-2-1 0,-1-2 0,-2 1 0,-1-2 0,-1 0 1,-1-1-1,-2-1 0,-2 0 0,-1 0 0,-1-1 0,-3 0 0,0 0 0,-2 0 0,-2-1 0,-1 1 0,-2-1 0,-1 1 0,-2 0 0,-1 0 0,-17-53 0,10 51 25,0-1 0,-3 2 0,-1 0 0,-1 1 0,-2 1 0,-2 0 0,-1 2 0,-1 1 0,-2 0-1,-32-29 1,52 55-102,1 1-1,-1-1 1,0 1-1,-1 0 0,1 1 1,0-1-1,-1 1 1,0 0-1,0 1 0,0 0 1,0 0-1,0 1 1,-1-1-1,1 2 0,0-1 1,0 1-1,-1 0 1,1 0-1,0 1 0,-1 0 1,1 0-1,0 1 1,0 0-1,0 0 0,0 1 1,0 0-1,1 0 1,-1 0-1,-6 5 0,-10 7-994,1 1-1,-37 35 0,5 4-532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15:2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1 512,'-10'1'153,"1"0"0,-1 1 0,1 0 0,-1 0 0,1 1 0,0 1 0,0-1 0,0 2 1,-15 9-1,-13 5 288,22-11-259,1 1 0,0 0 1,0 1-1,1 0 0,1 1 1,0 0-1,0 1 0,1 0 1,0 1-1,1 1 0,1-1 0,0 1 1,1 1-1,1 0 0,0 0 1,1 0-1,-8 29 0,-7 25 150,4-17-179,2 1-1,2 0 1,-11 103-1,21-100-71,0-25-68,1 0 0,1 1 0,2-1 1,1 1-1,7 35 0,-7-60-22,0 0 0,0-1-1,1 1 1,0-1 0,0 0 0,1 1-1,-1-1 1,1-1 0,1 1-1,-1-1 1,1 1 0,0-1 0,0-1-1,0 1 1,1-1 0,-1 0 0,1 0-1,0 0 1,1-1 0,-1 0 0,0 0-1,1-1 1,0 0 0,-1 0-1,1 0 1,11 0 0,-7-1-47,-1 0 0,1-1 0,0-1 0,0 0 0,-1 0 0,1-1 0,-1-1-1,0 1 1,1-2 0,-1 1 0,0-2 0,-1 1 0,1-1 0,-1-1 0,0 1 0,13-12 0,-2-2 0,-1-1-1,-1 0 1,0-2-1,-2 0 1,-1-1 0,0 0-1,-2-2 1,-1 1 0,0-1-1,-2-1 1,8-32-1,-6 11 144,-2-1 0,-3 1 0,-1-1 0,-3-1 0,-3-73 0,-1 108 66,0 0 1,-1-1-1,-1 1 0,0 0 0,-1 1 0,0-1 1,-1 1-1,-1-1 0,0 1 0,0 1 0,-11-15 1,13 22-67,0-1 0,-1 1 1,1 1-1,-1-1 1,0 1-1,0 0 1,-1 0-1,1 0 0,-1 1 1,0 0-1,0 0 1,0 0-1,0 1 0,-1 0 1,1 0-1,0 0 1,-1 1-1,0 0 1,1 0-1,-1 1 0,1 0 1,-1 0-1,0 1 1,1-1-1,-13 4 0,7-1-46,-1 1 0,1 1 0,0 0-1,1 0 1,-1 1 0,1 0 0,1 1-1,-19 15 1,9-4-167,1 0 1,0 2-1,-19 26 0,21-18-557,1 1-1,1 0 0,2 1 1,1 1-1,1 0 0,2 0 1,-10 61-1,2-1-1074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16:0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46 257 288,'-2'-9'230,"-1"0"-1,2 0 1,-1 0 0,0-16-1,-3-16 755,-8-11 1139,9 38-147,0-1 0,0 0 0,2 0 0,-2-28 1990,4 47-2947,2 22 190,1 0 0,1 0 1,10 31-1,3 19-390,65 529 537,-53-201-3296,-28-305-558,-1-59-978,0-32 42,-1-104-4078,-14-108 4999,-5 20 2664,9 0 0,13-186 0,-1 348 150,1 0 0,2 1 0,0-1 0,1 1 0,1 0-1,1 0 1,1 1 0,1 0 0,1 0 0,0 1 0,2 0 0,21-27-1,-31 43-198,1 0-1,-1 0 1,1 0-1,-1 1 1,1 0-1,0-1 1,0 1-1,0 0 0,0 0 1,0 1-1,0-1 1,1 1-1,-1-1 1,1 1-1,-1 0 1,1 0-1,-1 1 0,1-1 1,0 1-1,-1-1 1,1 1-1,0 1 1,-1-1-1,1 0 1,-1 1-1,1 0 0,4 1 1,-4 0 60,0 0 1,0 0-1,0 1 1,-1 0-1,1 0 0,-1 0 1,1 0-1,-1 0 1,0 1-1,0-1 0,-1 1 1,1 0-1,-1 0 1,1 0-1,-1 0 1,-1 0-1,1 0 0,-1 1 1,1-1-1,-1 1 1,1 8-1,1 11 323,-2 0 1,0-1-1,-2 1 1,0 0-1,-2 0 0,0-1 1,-2 1-1,-7 24 1,-12 21 1289,-41 84 0,36-87-925,12-31-506,-26 41 0,21-41-255,21-32-463,1-7 144,0 1 0,1 0 0,-1 0 1,1-1-1,0 1 0,0 0 0,0 0 0,1 0 0,-1 0 0,4-5 0,15-19-347,2 0 1,1 2-1,35-32 0,-45 47 525,-1 0 0,2 0 1,0 1-1,0 1 0,0 0 0,1 1 0,0 1 0,1 0 1,19-5-1,-32 11 65,1-1-1,-1 0 1,0 1 0,1 0 0,-1-1 0,1 1-1,-1 1 1,0-1 0,1 0 0,-1 1 0,0 0-1,1 0 1,-1 0 0,0 0 0,0 0 0,0 0-1,0 1 1,0 0 0,5 3 0,-5-1 41,1-1 0,-1 1-1,0 0 1,0 1 0,0-1 0,0 0 0,-1 1 0,0 0 0,0-1 0,0 1-1,2 9 1,0 4 233,-1 1 0,-1 0 0,-1 0 0,-1-1 0,0 1 0,-3 19-1,-8 17 321,-1 0 0,-3-1 0,-2-1 0,-3 0-1,-2-2 1,-2 0 0,-2-2 0,-41 58 0,16-38-323,46-63-460,0 0 0,-1 0 0,1-1 0,-1 0 0,-1 0 0,1-1 0,-1 1 0,-7 3 0,13-8 15,0 1-1,0-1 1,0 1-1,-1-1 1,1 0-1,0 1 1,0-1-1,-1 0 0,1 0 1,0 0-1,0 0 1,-1 0-1,1 0 1,0 0-1,0-1 1,-1 1-1,1 0 1,0-1-1,0 1 1,0-1-1,0 1 0,0-1 1,-1 1-1,1-1 1,0 0-1,0 1 1,1-1-1,-1 0 1,0 0-1,0 0 1,0 0-1,0 0 1,1 0-1,-1 0 0,0 0 1,1 0-1,-1-2 1,-1-1-499,0-1 1,0 0 0,1 0-1,0 1 1,0-1 0,0 0-1,1-9 1,1-87-6216,4 38 4106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16:0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0 196 736,'0'-88'2887,"1"88"-2820,-1 0-1,0 0 1,0 1-1,1-1 1,-1 0 0,0 0-1,0 0 1,1 1-1,-1-1 1,0 0 0,1 0-1,-1 0 1,0 0-1,1 0 1,-1 0 0,0 0-1,1 0 1,-1 1-1,0-1 1,1 0-1,-1-1 1,0 1 0,1 0-1,-1 0 1,0 0-1,1 0 1,-1 0 0,0 0-1,1 0 1,-1 0-1,0-1 1,0 1 0,1 0-1,-1 0 1,0 0-1,0 0 1,1-1 0,-1 1-1,0 0 1,0 0-1,1-1 1,-1 1 0,0 0-1,0-1 1,0 1-1,0 0 1,1-1 0,-1 1-1,0 0 1,0-1-1,0 1 1,0 0 0,0-1-1,0 1 1,0 0-1,0-1 1,0 1 0,0 0-1,0-1 1,0 1-1,0-1 1,18 26 1863,9 27-415,-1 1 1,33 106-1,18 122-626,-17-53-583,-45-176-326,40 115-1830,-42-149 294,-1-19-517,-10 0 1902,-1-1 0,0 0 0,1 1 0,-1-1 0,0 0 0,0 0 0,0 0 0,0 1 0,0-1 0,0 0 0,-1 0 0,1-1 0,-1 1 0,1 0 0,-1 0 0,0-2 0,0-30-281,-1 0 1,-2 0 0,-1 0-1,-1 0 1,-3 1 0,-11-34-1,-5-29 250,-3-18 177,-23-120 407,45 198-133,1-1 0,2 1 1,1-1-1,6-51 0,-3 79-103,-1 1 0,1-1 0,1 1 0,-1-1 0,2 1 0,-1 0 0,1 0 0,0 0 0,1 0 0,-1 1 0,1 0 0,1 0 0,0 0 0,6-6 0,-8 10-16,-1 0 1,1 1 0,-1-1-1,1 1 1,0 0 0,0 0-1,0 0 1,0 0 0,1 1-1,-1-1 1,0 1 0,1 0-1,-1 1 1,0-1 0,1 1-1,-1 0 1,1 0 0,-1 0-1,1 0 1,-1 1 0,1 0-1,-1 0 1,0 0 0,1 1-1,-1-1 1,0 1 0,0 0-1,7 4 1,-2 0 187,1 0-1,-2 0 1,1 1-1,-1 0 1,0 1-1,0 0 1,-1 0-1,0 0 1,0 1-1,-1 0 1,0 1 0,-1-1-1,0 1 1,5 14-1,-6-10 66,0 0-1,-1 0 1,-1 0 0,0 0-1,-1 0 1,-1 1 0,0-1-1,-1 0 1,-1 0-1,-3 15 1,-1-2-35,-2-1 0,0 0-1,-2-1 1,-1 0 0,-1 0-1,-1-1 1,-1-1 0,-2 0 0,0-1-1,-1 0 1,-21 20 0,35-40-481,1 1 0,-1-1 0,1 0-1,-1 0 1,0 0 0,0 0 0,0 0 0,0-1 0,0 1 0,0-1 0,0 0 0,-1 0 0,1 0 0,0 0-1,-1-1 1,1 1 0,0-1 0,-1 0 0,1 0 0,-1 0 0,1 0 0,0-1 0,-5 0 0,4-1-284,0 0 0,0 0 0,0 0 1,1 0-1,-1 0 0,1-1 1,-1 0-1,1 1 0,0-1 0,0 0 1,0-1-1,0 1 0,1 0 1,-1-1-1,1 0 0,0 0 0,0 1 1,-2-7-1,1 1-449,0-1-1,0 1 1,1-1-1,0 0 1,0 1 0,1-1-1,1-14 1,0-29-1967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16:0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7 190 880,'-1'0'249,"1"1"0,-1-1 0,1 1-1,-1-1 1,1 1 0,-1-1-1,1 1 1,-1 0 0,1-1-1,0 1 1,-1 0 0,1-1 0,0 1-1,0 0 1,0-1 0,-1 1-1,1 0 1,0-1 0,0 1 0,0 0-1,0 0 1,0-1 0,0 1-1,0 0 1,1-1 0,-1 2-1,6 19 493,0 0-1,1-1 0,1 0 1,1 0-1,1-1 0,1 0 0,22 30 1,4 8-266,122 205 32,-145-239-506,1-2 0,18 22-1,15 20-373,-48-67 172,-1 0 0,0-1 0,1 1 0,0 0 0,0-1 0,0 1 0,1-6 0,0-15-77,-8-23 110,-3 1 1,-1 0-1,-3 1 0,-30-72 1,-25-85 2691,76 223-1402,0-1-1,2 0 0,0-1 1,13 18-1,63 95-477,-65-102-207,-3-3-373,1 0-1,1-2 0,1 0 0,1-1 0,47 38 0,-62-55-95,1-1 0,0-1 0,0 1 0,1-1 0,-1-1 0,1 1 0,0-1 0,0 0 0,0-1 0,0 0 0,1 0 0,-1-1 0,1 0 0,-1-1 0,0 0 0,1 0 0,-1 0 0,1-1 0,-1-1 0,0 1 0,1-1 0,-1-1 0,0 1 0,-1-2 0,1 1 0,14-9 0,-12 5-27,-1 0-1,0-1 1,0-1 0,-1 1-1,0-1 1,0-1 0,-1 1 0,0-1-1,-1 0 1,0-1 0,5-12-1,-3 5 49,-1 0-1,-1-1 0,0 0 0,-2 0 0,0 0 0,1-22 0,-1-67 1758,-14-154 0,-8 143 4105,20 136-5623,0 1-1,2-1 1,0-1 0,1 1 0,13 29-1,4 13-97,38 96-360,-18-53-1436,-26-65-1649,2-1 1,31 46 0,-33-58 419,-15-21 2514,1 0 0,0 0 0,1 0 0,-1-1 0,0 1 0,1-1 0,-1 1 1,1-1-1,0 0 0,0 0 0,0-1 0,0 1 0,0 0 0,0-1 0,0 0 0,1 0 1,-1 0-1,0 0 0,1 0 0,-1-1 0,1 1 0,-1-1 0,1 0 0,-1 0 0,4-1 1,24 1-2006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16:0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24 295 1121,'-10'-27'1135,"1"4"557,6 23-117,2 14 748,2 10-1219,1 0 0,1 0 1,2 0-1,0 0 0,15 41 0,58 113 2961,-39-95-2240,104 202 2164,-104-214-2535,-38-68-374,-5-32-688,-8 0-349,-23-38 0,-9-22 66,-20-104 2220,52 155-504,4 16-1295,2 0-48,8 22-475,-1 0-1,1 0 1,-1 1 0,0-1 0,1 1 0,-1-1 0,0 1 0,1-1-1,-1 1 1,0 0 0,0 0 0,0-1 0,1 1 0,-1 0 0,0 0-1,0 0 1,0 0 0,1 3 0,57 43-7,74 48 0,-101-75 0,1-2 0,0-1 0,1-2 0,52 17 0,-71-28 0,1-1 0,-1 0 0,1-1 0,0 0 0,0-1 0,0-1 0,0-1 0,25-4 0,-35 4 0,0 0 0,0 0 0,0-1 0,0 0 0,0-1 0,0 1 0,-1-1 0,1 0 0,-1-1 0,1 1 0,-1-1 0,0 0 0,-1 0 0,1 0 0,-1-1 0,0 0 0,0 0 0,0 0 0,-1 0 0,1-1 0,-1 1 0,-1-1 0,1 0 0,2-7 0,-2-4 0,0 0 0,-1 0 0,0 0 0,-2 0 0,0-1 0,0 1 0,-2 0 0,0 0 0,-7-25 0,-8-18 0,-29-71 0,35 102 0,-2-3 0,-1 0 0,-2 1 0,-1 1 0,-2 0 0,-1 1 0,-1 2 0,-1 0 0,-44-41 0,64 66-180,-1 0-1,1 0 1,-1 0-1,1 1 1,-1-1 0,0 1-1,0 0 1,1 0 0,-1 0-1,0 0 1,0 0-1,0 0 1,0 1 0,-5-1-1,5 1-332,-1 0-1,0 0 0,0 1 0,1-1 1,-1 1-1,0 0 0,1 0 0,-1 0 1,1 1-1,-1-1 0,1 1 0,0 0 0,-1 0 1,1 0-1,0 0 0,0 0 0,1 1 1,-4 2-1,-10 13-8181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35 104 1024,'-17'0'993,"0"0"-65,17-8-111,0-2-209,0-1-192,7 4-160,20-4-80,15-10-64,7 14-32,2 7-80,8-11 16,0 11-272,0 0-448,0 0-304,0-10-97,-17 3 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171 261 608,'-9'8'397,"7"-7"-277,0 1 1,0 0 0,0 0 0,0 0 0,0 0 0,1 0-1,-1 1 1,0-1 0,1 0 0,0 1 0,-1-1-1,1 1 1,0-1 0,1 1 0,-1 0 0,0-1 0,1 1-1,-1 4 2360,7-8-2299,0-1 0,0 1 0,0-2 0,0 1 0,-1-1 1,1 1-1,-1-2 0,1 1 0,-1-1 0,0 1 0,0-1 0,-1-1 1,1 1-1,5-8 0,12-9-30,5-5-111,35-42 1,-8 8-42,-50 56-12,-1 0 1,0-1-1,0 1 1,0 0-1,-1-1 1,1 0-1,1-6 0,-3 9 12,0 0-1,0 0 1,-1 0-1,1 0 0,-1 0 1,1 0-1,-1-1 1,0 1-1,0 0 0,0 0 1,0 0-1,0-1 1,-1 1-1,1 0 0,-1 0 1,1 0-1,-1 0 0,-1-4 1,-3 5 108,1 1 0,-1-1 1,0 1-1,1-1 0,-1 1 0,0 1 1,1-1-1,-1 1 0,-5 0 0,-9 6 579,0 0 0,1 2-1,0 0 1,0 0 0,1 2-1,0 0 1,-23 20 0,18-14-65,1 1 1,1 1 0,0 0 0,1 1 0,1 2 0,-28 43-1,42-59-569,1 0 0,0 0 0,0 0 0,0 0-1,1 1 1,0-1 0,0 1 0,0 0-1,1 0 1,0-1 0,0 1 0,1 0 0,0 0-1,0 0 1,1 0 0,0 0 0,0-1-1,0 1 1,1 0 0,0-1 0,0 1 0,1-1-1,0 1 1,0-1 0,0 0 0,1 0-1,0-1 1,0 1 0,1-1 0,-1 0-1,1 0 1,7 6 0,-2-4-6,0 1 1,0-1-1,1 0 1,0-1-1,0-1 0,1 0 1,-1 0-1,1-1 0,0 0 1,20 2-1,-9-2-6,1-2 0,0-1 0,0 0 0,41-6 0,-52 3-249,0-1 0,0-1 0,-1 0-1,1 0 1,21-12 0,27-17-3602,-45 23 1943,-37 3-10634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7:5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54 322 864,'-3'1'476,"-1"-1"-1,1 0 0,0 0 0,0 0 0,-1-1 0,1 1 0,0-1 0,0 0 0,0 0 0,-6-2 1,8 1-349,-1 1 0,1-1 0,0 1 1,0-1-1,0 0 0,0 1 0,0-1 1,0 0-1,1 0 0,-1 0 1,1 0-1,-1 0 0,1 0 0,0 0 1,0 0-1,-1 0 0,1 0 0,1 0 1,-1-3-1,0-6 41,0-4 330,0 0 1,0 0-1,2 0 1,0 0 0,0 1-1,8-24 1,1-10 109,-10 40-385,0 0 1,0 1 0,1-1 0,0 1 0,0 0-1,1 0 1,4-8 0,2-7 2345,-2 51-995,-2-8-927,0-1 1,-2 0-1,-1 1 0,0 0 0,-2 28 0,1 8 374,20 235 2482,-21-271-3477,1 14 22,-1-34-33,0 0 0,0-1 1,0 1-1,0 0 0,0 0 1,0-1-1,0 1 0,0 0 1,0 0-1,0-1 0,1 1 1,-1 0-1,0-1 1,1 1-1,-1 0 0,0-1 1,1 1-1,-1 0 0,1-1 1,-1 1-1,1-1 0,-1 1 1,1-1-1,-1 1 0,1-1 1,1 1-1,-1-1 964,-3-48-566,2 47-415,0 0 0,0 0 0,-1-1-1,1 1 1,0 0 0,1 0 0,-1-1 0,0 1-1,0 0 1,0 0 0,1 0 0,-1-1-1,1 1 1,-1 0 0,1 0 0,-1 0-1,1 0 1,-1 0 0,1 0 0,0 0 0,0 0-1,0 0 1,0 0 0,-1 0 0,1 0-1,0 1 1,0-1 0,1 0 0,-1 1 0,1-1-1,0 1-39,11 0-273,165 0-2575,-187-1 2170,1 0 0,-1 0 0,1-1 0,-15-4 0,15 4-259,0 0 1,0 0 0,0 0 0,-14 0 0,18 2 419,0 0 1,0 0-1,1-1 1,-1 1-1,0-1 0,0 0 1,1 0-1,-1-1 1,1 1-1,-1-1 1,1 1-1,-1-1 1,1 0-1,0-1 1,0 1-1,0 0 1,0-1-1,1 0 1,-6-5-1,7-9-3384,1 15 2959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7:5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0 416,'35'2'4154,"-32"4"-3383,6 26 3067,-9-32-3694,0 1 0,1 0 0,-1 0 0,0 0 0,0 0 0,0 0 0,-1 0 1,1 0-1,0 0 0,0 0 0,0 0 0,-1 0 0,1 0 0,-1 0 0,1 0 0,0 0 1,-1 0-1,0-1 0,1 1 0,-1 0 0,1 0 0,-1-1 0,0 1 0,0 0 1,1-1-1,-1 1 0,0-1 0,0 1 0,0-1 0,0 1 0,-1 0 0,-19 9 1586,17-8-1527,1 0 1,-1 0-1,0 0 0,0 0 1,0-1-1,0 1 0,-8 0 1,1 2 133,-4 2-503,27-23-13980,3 7 12703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7:5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91 336,'0'-47'6184,"0"61"-4570,0-13-1536,0 1 0,0-1-1,0 1 1,0-1-1,0 1 1,-1-1-1,1 1 1,-1-1-1,1 1 1,-1-1 0,1 1-1,-1-1 1,0 2-1,-1-2 326,-39-1-2591,40 0 2066,-1 0-1,0-1 0,1 1 0,-1-1 0,1 0 0,-1 1 1,1-1-1,-1 0 0,1 0 0,-1 0 0,1 0 1,0 0-1,0 0 0,-1 0 0,1 0 0,0-1 0,0 1 1,0 0-1,0-1 0,1 1 0,-2-3 0,0 0-163,0 0-1,0 1 0,1-1 0,0 0 1,0 0-1,0 1 0,0-1 1,0-6-1,1-8-665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7:5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2 176,'-2'0'-227,"1"0"296,1 0 1,0 0 0,-1-1 0,1 1 0,0 0 0,-1 0 0,1 0 0,-1 0 1,1 0-1,-1 0 0,1 0 0,0 0 0,-1 0 0,1 0 0,-1 0 0,1 0 0,0 0 0,-1 0 1,1 1-1,-1-1 0,1 0 0,0 0 0,-1 0 0,1 1 0,0-1 0,-1 0 0,1 0 0,0 1 0,-1-1 1,1 0-1,0 1 0,0-1 0,-1 0 0,1 1 0,0-1 0,0 0 0,0 1 0,-1-1 0,1 0 1,0 1-1,0-1 0,0 1 0,0-1 0,0 0 0,0 2 0,0-1 608,0-1-664,0 1 0,0-1 0,1 0 0,-1 0 0,0 0 0,0 0 0,0 1 0,0-1 0,0 0 0,0 0 0,0 0 0,1 1 0,-1-1 0,0 0 0,0 0 0,0 0 0,0 1 0,0-1 0,0 0 0,0 0 0,0 1 0,0-1 0,0 0 0,0 0 0,0 0 0,0 1 0,0-1 0,0 0 0,0 0 0,-1 1 0,1-1 0,0 0 0,0 0 0,0 0 0,0 0 0,0 1 0,0-1 0,-1 0 0,1 0 0,0 0 0,0 0 0,0 1 0,0-1 0,-1 0 0,1 0 0,0 0 0,-1 0 0,-8 11 248,-5 4 31,13-14-240,0 1 1,-1 0-1,1 0 1,-1-1-1,1 1 0,-1 0 1,0-1-1,0 0 0,1 1 1,-1-1-1,0 0 0,0 0 1,-3 1-1,-4 0-88,-1 0 1,1 0-1,-1-1 0,0 0 1,-11-1-1,19 0-715,2-11-1352,0-8 971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7:5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1 688,'0'27'2073,"1"-21"-1804,1 0 0,-1 0 0,1 0 0,0 0 0,1 0 0,0-1 0,-1 1-1,2-1 1,-1 0 0,1 0 0,-1 0 0,1 0 0,1-1 0,-1 0 0,1 0 0,-1 0 0,1 0-1,6 3 1,11 8 385,1 0 0,44 20-1,-17-15-451,-34-14-200,0 0-1,-1 1 1,17 10-1,-28-14-126,1-1 1,0 0-1,0 0 0,0 0 0,0 0 1,1-1-1,8 2 0,24 8-1982,-38-11 2032,0 0-1,0 0 1,1 0 0,-1 0 0,0 0 0,0 0-1,0 1 1,1-1 0,-1 0 0,0 0-1,0 0 1,1 0 0,-1 0 0,0 0 0,0 0-1,1 0 1,-1 0 0,0 0 0,0 0-1,1 0 1,-1 0 0,0 0 0,0 0-1,0-1 1,1 1 0,-1 0 0,0 0 0,0 0-1,0 0 1,1 0 0,-1 0 0,0-1-1,0 1 1,0 0 0,1 0 0,-1 0 0,0 0-1,0-1 1,0 1 0,0 0 0,4-16-1321,-3-23 620,-2 32 317,1-29-136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7:5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21 288,'-14'-11'545,"14"10"-481,-1 0-1,0 1 1,1-1 0,-1 0-1,0 1 1,0-1 0,0 0 0,1 1-1,-1-1 1,0 1 0,0 0-1,0-1 1,0 1 0,0-1-1,0 1 1,0 0 0,-2 0 0,1 0 597,1 11 327,-1 0 0,0 1 1,-5 17-1,0-3-83,-52 194 4663,59-220-5574,0 0-1,0 0 0,0 1 0,0-1 0,0 0 1,0 0-1,0 0 0,0 1 0,-1-1 0,1 0 1,0 0-1,0 0 0,0 0 0,0 1 0,0-1 1,0 0-1,0 0 0,0 0 0,-1 0 0,1 0 1,0 1-1,0-1 0,0 0 0,0 0 0,0 0 1,-1 0-1,1 0 0,0 0 0,0 0 0,0 0 1,-1 0-1,1 0 0,0 1 0,0-1 0,0 0 1,0 0-1,-1 0 0,1 0 0,0 0 0,0 0 1,0-1-1,-1 1 0,1 0 0,0 0 0,0 0 1,0 0-1,-1 0 0,1 0 0,0 0 0,0 0 1,0 0-1,0 0 0,0 0 0,-1-1 0,1 1 1,0 0-1,0 0 0,0 0 0,0 0 1,0 0-1,0-1 0,-1 1 0,-12-19-852,-8-34-666,17 20 1057,1-1 0,2-39 0,1 59 490,0 10-15,-1 0-1,1 0 1,-1 0-1,0 0 1,-1 0-1,1 0 1,-1 0-1,-3-6 1,-5-21 881,10 29-575,-7 5 415,5 0-617,0 0 1,0 1-1,0-1 1,1 1-1,-1-1 0,1 1 1,0 0-1,-1 7 1,-9 22 382,-27 62 456,15-30-609,15-43-207,8-20-120,0 0-1,-1 0 1,1-1-1,-1 1 0,1 0 1,-1 0-1,1 0 1,-1 0-1,0 0 1,0-1-1,0 1 1,0 0-1,0-1 1,-1 1-1,1-1 1,0 1-1,-1-1 1,1 1-1,-1-1 0,0 0 1,1 0-1,-1 0 1,0 0-1,1 0 1,-1 0-1,0-1 1,0 1-1,0 0 1,0-1-1,0 0 1,0 1-1,0-1 1,0 0-1,-2 0 1,3 0-17,-8-9-272,8-1 163,-1 0 1,1 0-1,1 1 0,-1-1 1,3-18-1,0-4 48,-2 31 60,0-1-1,1 0 1,-1 0-1,1 0 1,-1 1 0,1-1-1,0 0 1,0 1-1,0-1 1,0 0-1,0 1 1,0-1-1,0 1 1,0 0-1,1-1 1,-1 1-1,0 0 1,1 0-1,-1 0 1,1 0-1,-1 0 1,1 0-1,0 0 1,0 0-1,-1 1 1,1-1-1,0 1 1,0-1-1,-1 1 1,1 0 0,0-1-1,3 1 1,12-1-10,0 0 1,32 3-1,-22-1 29,-20-1-23,-1 0 0,1 0 0,0 1 0,-1 0 0,1 0 0,0 0 0,-1 1 0,0 0 0,1 1 0,-1-1 0,0 1 0,10 7 0,-14-9 35,-36-1 98,21 0-82,1-1 1,-1 0-1,1 0 1,0-2-1,-14-3 1,20 4-17,1 0 1,0 0-1,0 0 1,0-1-1,0 1 0,1-1 1,-1 0-1,1-1 1,0 1-1,0-1 1,0 0-1,0 0 0,0 0 1,-4-7-1,6 9-38,-9-14-95,11 16 93,0-1-1,1 0 1,-1 1 0,1-1-1,-1 0 1,1 1 0,-1-1-1,1 1 1,-1-1 0,1 1-1,0-1 1,-1 1 0,1 0-1,-1-1 1,1 1 0,0 0-1,0-1 1,-1 1 0,1 0-1,0 0 1,0 0 0,-1-1-1,1 1 1,0 0 0,0 0-1,-1 0 1,1 0 0,0 1-1,0-1 1,23 1-676,-23-1 569,37-2-2488,-30 1 1979,1 0 1,0 1-1,0-1 1,0 2-1,-1-1 1,1 1 0,0 1-1,0 0 1,-1 0-1,14 5 1,-8 1-362,-5-6 61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7:5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0 378 944,'0'0'625,"0"10"1106,0-9-1632,0 0 0,0 0 0,0 0 0,0 0 0,0 0 0,0 0 0,1 0 0,-1 0 0,0 0 0,0 0 0,1 0 0,-1 0 0,1 0 0,-1-1 0,1 1 0,-1 0 0,1 0 0,-1 0 0,1-1 0,0 1 0,-1 0 0,1-1 0,0 1 0,0 0 0,0-1 0,-1 1 0,3 0 0,-1-1 61,0 1 0,1-1-1,-1 1 1,1-1 0,-1 0 0,1 0 0,-1 0-1,0 0 1,1-1 0,4 0 0,7-3 417,0-1 1,26-12 0,-39 17-542,222-119 1274,-182 97-1265,69-28 0,8-3 49,-112 50-100,0 1-1,1 0 1,-1 0-1,1 0 1,11 0-1,-14 2 7,0-1-1,-1 1 1,1 0 0,-1-1-1,1 0 1,-1 0 0,0 0-1,1 0 1,-1 0 0,0-1-1,0 1 1,0-1 0,0 0-1,0 0 1,0 0-1,0 0 1,2-4 0,-4 5 259,-16 4 367,-146 68 1933,-5 8-515,30-13-1298,37-20-596,96-42-380,14-4 129,26-6-152,19-10-817,96-42-1,-68 24 146,414-132-2810,-472 157 3541,10-3 866,-36 12-662,0 0 0,0 0 0,0 0 0,0 0 0,0 0 0,0 0 0,0 0 0,0 1 0,0-1 0,0 0 0,0 0 0,0 0 0,0 0 0,0 0 0,0 0 0,0 0 0,0 0 0,0 0 0,0 0 0,0 0 0,0 0 0,0 1 0,0-1 0,0 0 0,0 0 0,0 0 0,1 0 0,-1 0 0,0 0 0,0 0 0,0 0 0,0 0 0,0 0 0,0 0 0,0 0 0,0 0 0,0 0 0,0 0 0,0 0 0,0 0 0,0 0 0,1 0 0,-1 0 0,0 0 0,0 0-1,0 0 1,0 0 0,0 0 0,-18 12 424,-193 92 2862,39-23-1371,-113 69-295,265-139-1586,9-3-37,-1-2 0,1 1-1,-1-2 1,-1 0 0,1 0-1,-24 5 1,43-20-648,16-13 217,2 1-1,1 1 0,1 2 0,49-28 0,-30 18 95,59-30-354,169-68 1,-261 121 681,28-3 441,-34 7 498,-25 2-296,6 1-417,0 0 0,0 1 0,0 0 0,0 1 0,0 0 0,-13 6 0,-24 7 588,-261 53 3444,256-58-3923,24-6-327,-1-2 1,-61 0-1,76-3-295,15 0 240,1 0 0,-1 1-1,1-1 1,-1 0 0,1 0-1,-1 0 1,1 0 0,-1 0 0,1 0-1,-1 0 1,1 0 0,-1 0-1,1 0 1,-1 0 0,1 0-1,-1 0 1,1 0 0,-1 0-1,1 0 1,-1 0 0,1-1-1,0 1 1,-1 0 0,1 0 0,-1-1-1,1 1 1,0 0 0,-1-1-1,1 1 1,-1 0 0,1-1-1,0 1 1,0 0 0,-1-1-1,1 1 1,0-1 0,0 1-1,-1-1 1,1 1 0,0-1 0,0 1-1,0-1 1,0 1 0,0 0-1,0-1 1,0 1 0,0-1-1,0 1 1,0-1 0,0 1-1,0-1 1,0 1 0,0-1-1,0 1 1,0-1 0,0 1 0,1-1-1,-1 1 1,0-1 0,0 1-1,1 0 1,-1-1 0,1 0-1,24-24-1542,45-15-1790,1 3 1,115-41 0,-173 72 2896,42-19-1658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0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74 648 400,'0'0'491,"-42"0"2076,41 0-2505,0 1 0,-1-1 0,1 0 1,0 0-1,0 0 0,0 1 0,0-1 1,0 0-1,0 1 0,1-1 0,-1 1 0,0-1 1,0 1-1,0 0 0,0-1 0,0 1 1,1 0-1,-1 0 0,0-1 0,1 1 1,-1 0-1,1 0 0,-2 1 0,-7 32 659,9 49-320,0-61-183,0-22-212,0 1 1,0 0-1,0-1 1,0 1-1,0-1 0,1 1 1,-1 0-1,0-1 1,0 1-1,0-1 1,0 1-1,1-1 1,-1 1-1,0-1 0,1 1 1,-1-1-1,0 1 1,1-1-1,-1 1 1,1-1-1,-1 1 0,0-1 1,1 0-1,-1 1 1,1-1-1,-1 0 1,1 1-1,-1-1 1,1 0-1,0 0 0,-1 1 1,1-1-1,-1 0 1,1 0-1,0 0 1,-1 0-1,1 0 0,-1 0 1,1 0-1,0 0 1,-1 0-1,1 0 1,-1 0-1,1 0 0,1-1 1,-1 1 4,1-1 1,0 1-1,0-1 1,-1 1-1,1-1 1,-1 0-1,1 0 1,0 0-1,-1 0 1,1 0-1,-1 0 1,3-3-1,-4 4-10,6-10 1,0 1-1,-1-1 1,8-21 0,-2 1 2,-9 26-5,0 1 1,0-1-1,-1 0 1,0 0-1,0 0 0,0 0 1,0 0-1,-1 0 0,1-5 1,9-74 10,6-61-26,-14 68 5,-1 24 14,-5-67 0,-22 9-8,26 107 11,-1-5 63,0-1 1,0 1 0,0 0-1,-1 0 1,0 0 0,-7-15-1,9 23-54,0 0 0,-1 0 1,1 0-1,-1 0 0,1 0 0,0 0 0,-1 0 0,1 0 0,-1 0 0,1 0 0,0 0 0,-1 0 0,1 0 0,0 0 0,-1 0 0,1 1 1,-1-1-1,1 0 0,0 0 0,-1 0 0,1 1 0,0-1 0,-1 0 0,1 0 0,0 1 0,0-1 0,-1 0 0,1 1 0,0-1 1,0 0-1,-1 1 0,1-1 0,0 0 0,0 1 0,-9 11-17,3-2 74,1 1 1,1-1 0,-1 1-1,2 0 1,-1 0-1,2 0 1,-1 1-1,0 16 1,1 12 261,3 45 0,0-25-6,0-51-296,-1-1 0,1 1 0,1-1 0,-1 1 0,1-1 0,1 1 0,0-1 0,0 0 0,0 0 0,1 0 0,0-1 0,9 13 0,-3-8 4,1 0-1,0 0 1,0-1-1,1-1 1,25 17-1,-15-11-52,-18-12 20,1 0 0,0 0 0,0 0 0,0-1 1,1 0-1,-1 0 0,1-1 0,-1 0 0,1 0 0,0 0 0,0 0 0,0-1 0,0 0 1,11 0-1,-3 0 35,-8-1-106,0 1 0,0-1-1,0 0 1,-1 0 0,1 0 0,0-1 0,0 0-1,0 0 1,-1-1 0,1 1 0,-1-1 0,1 0 0,-1-1-1,8-4 1,-2-4-177,-2-1 0,0 0 0,0 0 0,-1 0 0,-1-1 0,0-1 0,-1 1 0,0-1 0,-1 0 0,6-25 0,-5 3 437,-1 0 1,-2 0-1,-1-44 0,-2 317 3153,0-236-3336,0 1-1,0-1 0,0 0 0,0 1 1,0-1-1,0 0 0,1 0 0,-1 1 1,0-1-1,1 0 0,-1 0 0,1 1 0,-1-1 1,1 0-1,0 0 0,-1 0 0,1 0 1,0 0-1,0 0 0,0 0 0,0 0 1,0 0-1,0 0 0,0 0 0,0-1 1,0 1-1,0 0 0,0-1 0,1 1 0,-1-1 1,3 1-1,1 0-4,1 0 0,0-1 0,0 0 0,0 0-1,0 0 1,7-2 0,-8 0-93,0 0 0,0-1 1,0 1-1,-1-1 0,1 0 0,-1-1 0,1 1 0,-1-1 0,0 0 0,0 0 0,-1 0 0,1 0 1,-1-1-1,0 1 0,4-9 0,4-3-348,-1 3 62,0-2 1,-1 1-1,-1-1 1,-1 0 0,0-1-1,-1 1 1,0-1-1,-2-1 1,0 1-1,0-1 1,-2 0-1,0 1 1,-1-1 0,0 0-1,-2 0 1,0 0-1,-1 0 1,0 0-1,-8-26 1,-7-11-1024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0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12 576,'1'-11'885,"1"22"979,4 18-171,18 24-199,1-1 1,34 50-1,18 36-806,-45-69-537,-19-37-133,3 0 0,0 0 0,26 35 1,-41-66-28,17 19 23,-18-19-20,0-1 1,1 1-1,-1-1 0,0 1 0,1-1 0,-1 0 1,1 1-1,-1-1 0,1 0 0,-1 1 1,1-1-1,-1 0 0,1 1 0,-1-1 1,1 0-1,-1 0 0,1 0 0,-1 1 1,1-1-1,-1 0 0,1 0 0,0 0 1,-1 0-1,1 0 0,-1 0 0,1 0 1,0 0-1,-1 0 0,1-1 0,-1 1 1,1 0-1,-1 0 0,1 0 0,-1-1 0,1 1 1,-1 0-1,1-1 0,-1 1 0,1 0 1,-1-1-1,1 1 0,-1-1 0,1 0 1,3-7-151,-1-1 1,0 1 0,-1-1 0,1 0 0,-2 0-1,2-14 1,8-34-274,-7 43 369,1-2-7,0 0 0,2 0-1,12-23 1,-16 34 64,0 1 0,0-1-1,1 1 1,0 0 0,-1 0-1,2 0 1,-1 0 0,0 1-1,1 0 1,-1 0 0,1 0-1,0 0 1,0 1 0,10-4-1,-11 5 12,0-1 0,0 1 0,0 0 0,0 1-1,0-1 1,0 1 0,0 0 0,1 0 0,-1 0-1,0 0 1,0 1 0,7 1 0,-8-1 13,-1 0 1,1 0 0,-1 1 0,0-1-1,1 1 1,-1-1 0,0 1 0,0 0-1,0 0 1,0 0 0,0 0-1,-1 0 1,1 0 0,-1 0 0,3 4-1,-1 4 153,1 0 0,-1 1 0,0-1 0,-1 1 0,0 0 0,-1 0 0,0-1 0,-2 18 0,1-24-130,-1 1-1,0-1 1,0 1 0,0-1 0,-1 1 0,0-1 0,0 0 0,0 0 0,0 0 0,-1 0 0,1 0-1,-4 3 1,-41 42 186,44-47-216,0-1-1,0 1 1,0-1 0,0 0-1,-1 0 1,1 0 0,0-1-1,0 1 1,-1-1 0,1 1-1,-1-1 1,1 0 0,0 0-1,-6-2 1,-4 2 0,11 0-14,4-10-590,1 6 583,1 1 1,-1-1-1,1 1 0,-1 0 0,1 0 0,0 0 0,1 1 0,-1-1 1,0 1-1,1 0 0,-1 0 0,9-2 0,-5 2-21,0-1-1,-1-1 0,1 1 1,10-8-1,2-4-285,0 0-1,-1-1 1,-1 0-1,-1-2 1,0 0 0,-1-1-1,-1-1 1,-1 0-1,-1-1 1,0 0-1,-2-1 1,-1-1 0,10-28-1,-13 27 218,-2 0-1,0 0 1,3-48 0,-9 68 145,1 1 0,-1 0 0,0 0 0,1 0 0,-1 0 0,-1 0 0,1 0 0,0 0 0,-1 0 0,0 0 0,1 1 0,-1-1 0,0 1 0,0-1 0,-1 1 0,1 0 0,0 0 0,-1 0 0,1 0 0,-1 0 0,0 0 0,0 1 0,0-1 0,1 1 0,-1 0 0,0 0 0,-1 0 0,-4-1 0,7 3-33,0-1-1,0 1 1,0 0 0,1 0-1,-1-1 1,0 1 0,1 0-1,-1 0 1,0 0-1,1 0 1,-1 0 0,1-1-1,0 1 1,-1 0-1,1 0 1,0 0 0,0 0-1,-1 0 1,1 0-1,0 1 1,0-1 0,0 0-1,0 0 1,0 0-1,1 1 1,-1 44 369,0-31-211,0-1-36,1-1 0,0 1 1,1-1-1,0 0 1,1 1-1,8 22 1,-8-28-63,1 0 1,0 0 0,0-1 0,1 0 0,0 0-1,1 0 1,-1 0 0,1-1 0,0 0 0,1 0 0,-1-1-1,9 5 1,-6-4-48,1-1 0,0 0 0,1-1 0,-1 0-1,1 0 1,-1-1 0,1-1 0,0 0 0,0 0 0,1-1 0,-1 0-1,0-1 1,0-1 0,0 0 0,12-2 0,-16 2-70,0-1-1,-1 1 1,1-2 0,-1 1 0,1 0 0,-1-1 0,0-1 0,0 1-1,0-1 1,-1 0 0,1 0 0,-1 0 0,0-1 0,6-7-1,4-6-614,-1-1-1,21-38 1,-16 25-321,-15 25 563,-1-1 0,0 1 0,0 0 0,-1-1 1,0 1-1,0-1 0,0 0 0,-1 0 0,0-14 0,-1 10-649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0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122 273 1008,'-60'0'3306,"22"0"6229,37-3-9386,1 0 0,0 0 1,1 0-1,-1 0 0,0-1 0,1 1 0,0 0 0,0 0 1,0 0-1,0 0 0,2-3 0,25-37-13,-11 19-89,-2-1-1,0 0 0,-1-1 0,-2 0 0,13-37 290,-25 64-279,0-1 1,0 0 0,0 0 0,0 0 0,0 0-1,0 0 1,0 0 0,0 0 0,0 0-1,1 0 1,-1 0 0,0 0 0,0 0 0,0 0-1,0 0 1,0 0 0,0 0 0,0 0-1,0 0 1,0 0 0,0 0 0,1 0 0,-1-1 751,1 1-752,-1 0 1,0 0 0,0 0 0,0 0-1,0 0 1,0 0 0,0 0 0,0-1 0,0 1-1,3 16 1161,1 23 378,13 245 7203,-20-170-7864,1-40-354,8 101 0,2-146-581,-1 7 0,-7-35 0,-1 0 0,1-1 0,0 1 0,0 0 0,-1-1 0,1 1 0,0 0 0,-1-1 0,1 1 0,-1-1 0,1 1 0,-1-1 0,1 1 0,-1-1 0,1 1 0,-1-1 0,0 1 0,1-1 0,-1 0 0,1 1 0,-1-1 0,0 0 0,0 0 0,1 1 0,-1-1 0,0 0 0,1 0 0,-1 0 0,0 0 0,0 0 0,1 0 0,-1 0 0,0 0 0,1 0 0,-1 0 0,0-1 0,0 1 0,1 0 0,-1 0 0,0-1 0,0 0 0,-10-2 0,0 0 0,1-1 0,0 0 0,-13-8 0,15 7 0,1 1 0,0 1 0,-1-1 0,0 1 0,0 1 0,0-1 0,0 2 0,0-1 0,-9 0 0,2 2 0,6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94 153 656,'-29'-65'1958,"25"54"-838,0 0 0,-1 1 0,0-1 0,-11-15 0,15 24-852,0 1 0,0 0 0,0 0 0,0-1 0,0 1 0,0 0 0,0 0 0,0 0 0,0 0 0,-1 0 0,1 0 0,0 1 0,-1-1-1,1 0 1,0 1 0,-1-1 0,1 1 0,-1-1 0,1 1 0,-2-1 0,0 1 2082,3 36-603,-1 65 1420,18 140 0,14-35-1597,71 546 254,-69-337-1741,-31-221-446,-3-106-3831,7-71-432,-3-11 2193,-1-51-10768,-2 28 11918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0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32767,'30'0'0,"-14"1"0,0-1 0,1 0 0,-1-1 0,0-1 0,0 0 0,0-2 0,18-5 0,-5-1-92,-23 8-167,0 0 1,0-1-1,0 1 0,0-1 1,0 0-1,9-8 1,-1-11-10310,-13 21 9883,-1-1-1,1 1 1,-1-1 0,1 1-1,-1 0 1,1-1 0,0 1 0,0 0-1,0-1 1,0 1 0,0 0-1,0 0 1,0 0 0,0 0-1,0 0 1,0 0 0,1 0 0,-1 0-1,0 1 1,1-1 0,-1 0-1,0 1 1,3-1 0,5 1-3101</inkml:trace>
  <inkml:trace contextRef="#ctx0" brushRef="#br0" timeOffset="1">547 38 1040,'0'0'2383,"0"37"6866,-4 3 1213,4-39-10225,0 0 0,0 0 0,-1 0 0,1 1 0,0-1 0,0 0 0,-1 0 0,1 0-1,-1 0 1,1 0 0,-1 0 0,1-1 0,-1 1 0,1 0 0,-1 0 0,0 0 0,0 0 0,1-1 0,-1 1 0,0 0 0,0-1 0,0 1 0,0 0 0,0-1-1,0 0 1,0 1 0,-1 0 0,1-1-66,1-28-20913,0 19 18943,0-8-1533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28 752,'0'3'-300,"0"-1"658,0-1 0,1 1 0,-1 0 0,0-1 0,0 1 0,0-1 0,-1 1 0,1 0 0,0-1 0,-1 1 0,1-1 0,-1 1 0,1 0 0,-1-1 0,0 0 0,1 1 0,-1-1 0,0 1 0,-1 0-1,-1 6 2097,3-8-2432,0 0 1,0 0-1,0 0 1,0 1-1,0-1 0,0 0 1,0 0-1,0 0 1,0 0-1,0 1 1,0-1-1,0 0 1,0 0-1,0 0 0,-1 0 1,1 1-1,0-1 1,0 0-1,0 0 1,0 0-1,0 0 0,0 1 1,0-1-1,-1 0 1,1 0-1,0 0 1,0 0-1,0 0 1,0 0-1,-1 0 0,1 0 1,0 1-1,0-1 1,0 0-1,0 0 1,-1 0-1,1 0 1,0 0-1,0 0 0,0 0 1,0 0-1,-1 0 1,1 0-1,0 0 1,0 0-1,0 0 0,-1 0 1,1 0-1,0 0 1,0-1-1,0 1 1,0 0-1,-1 0 1,1 0-1,0 0 0,0 0 1,0 0-75,-1 0 0,1 0 0,0 0-1,-1 0 1,1 0 0,0 0 0,0 0 0,-1 0 0,1 0 0,0 0 0,-1 0-1,1 0 1,0 0 0,0 0 0,-1 0 0,1 0 0,0 0 0,-1 0 0,1 0 0,0 0-1,0-1 1,-1 1 0,1 0 0,0 0 0,0 0 0,0 0 0,-1-1 0,1 1-1,0 0 1,0 0 0,0-1 0,-1 1 0,1 0 0,0 0 0,0-1 0,0 1 0,0 0-1,0 0 1,0-1 0,0 1 0,0 0 0,-1 0 0,1-1 0,0 1 0,0 0-1,0-1 1,0 1 0,0 0 0,1 0 0,-1-1 0,0 1 0,0-1 0,15-17-3275,-12 15 2952,1 0-1,-1 0 1,1 0 0,0 1 0,0 0 0,0 0-1,0 0 1,0 0 0,0 1 0,0-1 0,7 0-1,4 2-360</inkml:trace>
  <inkml:trace contextRef="#ctx0" brushRef="#br0" timeOffset="1">107 21 128,'1'0'75,"-1"0"-1,1 1 1,0-1 0,-1 0-1,1 1 1,-1-1 0,1 1-1,-1-1 1,1 0 0,-1 1-1,1-1 1,-1 1 0,1 0-1,-1-1 1,1 1 0,-1-1-1,0 1 1,1 0 0,-1-1-1,0 1 1,0 0 0,0-1-1,1 1 1,-1 0-1,0-1 1,0 1 0,0 0-1,0 0 1,0-1 0,0 2-1,-1 31 2818,1-22-1479,3-10-1565,-1-1 0,1 1-1,0-1 1,0 0 0,0 0-1,0 0 1,0 0 0,-1-1-1,1 1 1,0-1 0,3-1 0,26-24-2158,-27 21 2144,0 1 1,0-1-1,1 1 1,0 0 0,0 0-1,0 0 1,0 1-1,1 0 1,-1 0-1,1 1 1,9-3-1,11 1 1391,52 0-1,-78 4-1157,-1 0-1,1 0 1,-1 1-1,1-1 1,-1 0-1,1 1 0,-1-1 1,1 0-1,-1 1 1,1-1-1,-1 1 1,0-1-1,1 1 1,-1-1-1,0 1 0,1-1 1,-1 1-1,0 0 1,0-1-1,1 1 1,-1-1-1,0 1 0,0 0 1,0-1-1,0 1 1,0-1-1,0 1 1,0 0-1,0-1 0,0 1 1,0-1-1,0 1 1,0 0-1,0-1 1,-1 1-1,1 0 1,-1 7 1052,19-10-5654,-13-3 2467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54 375 624,'-1'0'210,"0"0"1,0 0-1,0 0 0,1 0 0,-1 0 0,0 0 1,0 0-1,0 0 0,0 0 0,0 0 0,0 1 1,1-1-1,-1 0 0,0 1 0,0-1 0,0 0 1,1 1-1,-1-1 0,0 1 0,1-1 0,-1 1 1,0 0-1,1-1 0,-1 1 0,0 0 0,1-1 1,-1 1-1,1 0 0,0 0 0,-1-1 0,0 2 1,3 34 4371,0-27-4253,1-1-1,0 0 0,0 1 0,1-1 0,0 0 1,0 0-1,1-1 0,0 0 0,0 1 0,9 7 0,5 6-341,0-2 0,25 19-1,-41-35-250,0 0 1,1-1-1,-1 1 0,0-1 1,1 0-1,0 0 0,0-1 1,-1 1-1,1-1 0,0 1 0,0-1 1,0 0-1,1-1 0,-1 1 1,0-1-1,8 0 0,-9-1-77,1 0 0,-1 0-1,1 0 1,-1 0 0,0-1-1,0 0 1,0 0 0,0 0-1,0 0 1,0 0 0,0 0-1,-1-1 1,1 1 0,-1-1 0,0 0-1,1 0 1,-1 0 0,-1 0-1,3-5 1,2-4 29,-2-1 0,0 0 0,-1 0 0,0 0 0,-1 0 0,0-1 0,-1 1 0,0-1 0,-1 1 0,-3-17 0,2-11 44,1 7 396,-3-1 1,0 1-1,-3 0 1,-1 1-1,-13-42 1,13 48 153,4 17 46,1 0 0,-1 0 0,-1 0-1,0 0 1,0 0 0,-8-11 0,-5 1 3348,16 35 408,2 15-2867,15 221 2696,1 1-3925,-17-205-1469,0-45 1118,-5-3 306,1 1-1,-1-1 1,1 1 0,0-1-1,-1-1 1,1 1 0,0-1-1,0 1 1,0-1 0,0 0-1,-5-4 1,-32-13 214,-10 0 552,41 14-182,0 1 0,0 0 0,-1 0 0,0 1 0,0 1 0,0-1 0,-17 0 0,23 3 1722,19-1-1577,50-7-1221,-14-2-966,1 2 0,1 2 0,-1 2 1,56 4-1,-107-1 1515,0 0 0,0-1 0,0 1 0,0 0 0,0-1 0,0 1 0,0 0 0,0-1 0,0 1 0,-1 0 0,1-1 0,0 1 0,-1 0 0,1 0 0,-1 0 0,0-1 0,1 1 0,-1 0 0,-1-2 0,-15-7 141,-1 0 1,0 1-1,0 0 0,-1 2 1,1 0-1,-25-5 1,-139-33 228,171 34-312,11 11-59,0-1 0,0 1 1,0-1-1,0 1 1,0 0-1,0-1 0,1 1 1,-1 0-1,0-1 1,0 1-1,0 0 0,0-1 1,1 1-1,-1 0 1,0 0-1,0-1 0,0 1 1,1 0-1,-1 0 1,0-1-1,1 1 0,-1 0 1,0 0-1,0 0 1,1-1-1,-1 1 0,0 0 1,1 0-1,-1 0 1,1 0-1,-1 0 0,0 0 1,1 0-1,-1 0 1,0 0-1,1 0 0,-1 0 1,0 0-1,1 0 1,-1 0-1,1 0 0,361 0-2685,-354 0 2153,-1-1-1,1 0 1,0 0 0,-1-1 0,1 0-1,-1 0 1,1 0 0,-1-1 0,0-1-1,0 1 1,0-1 0,-1 0 0,1-1-1,-1 1 1,8-9 0,4 0-1100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130 874 608,'-2'-6'395,"-1"1"-1,0 0 1,0 0-1,0 0 1,0 1-1,-9-9 1,12 13-298,-1-1 0,0 0-1,0 1 1,0-1 0,0 1 0,0 0 0,0-1 0,1 1 0,-1 0 0,0-1 0,0 1-1,0 0 1,0 0 0,0 0 0,-1 0 0,1 0 0,0 0 0,0 0 0,0 0 0,0 0-1,0 1 1,0-1 0,0 0 0,1 0 0,-1 1 0,0-1 0,0 1 0,0-1 0,0 1-1,0-1 1,0 1 0,1 0 0,-1-1 0,0 1 0,1 0 0,-1 0 0,0 0 0,1-1-1,-1 1 1,1 0 0,-1 0 0,1 0 0,-1 0 0,1 0 0,0 0 0,-1 1 0,-8 17 489,0-1 0,0 1 0,2 0-1,1 1 1,0 0 0,1 0 0,1 0 0,1 1 0,1-1 0,1 22 0,1-31-359,-1-9-163,1 1 1,0-1-1,0 0 0,0 1 0,0-1 0,1 0 0,-1 1 0,0-1 0,1 0 0,1 4 0,-1-5-36,0 0 0,0 0 0,0-1 0,0 1 0,0 0 0,0-1 0,0 1 0,0-1 0,1 1 0,-1-1 0,0 0 0,0 1 0,0-1 0,1 0 0,-1 0 0,0 0 0,0 0 0,0 0 0,1 0 0,-1 0 0,0 0 0,0-1 0,0 1 0,1 0 0,1-2 0,4 0 24,0 0-1,-1-1 1,1 0 0,-1-1 0,0 1 0,0-1 0,0 0-1,0-1 1,8-8 0,47-52-34,-59 62-21,18-22-393,0-2-1,-2 0 1,-1-1-1,-2-1 1,23-58-1,-14 16-997,22-110 0,-35 107 1225,-3-1 0,-4 0 0,-6-106 0,-1 45 2797,2 231 722,3 196-705,2-206-2373,23 131 0,-19-173-175,18 77 51,-23-110-132,1 1-1,-1-1 1,2 0 0,-1-1 0,2 1 0,-1-1 0,1 0-1,12 15 1,-15-22-78,-1 0 0,1 0-1,0 0 1,0 0 0,0 0-1,0 0 1,0-1 0,0 0 0,0 1-1,0-1 1,0 0 0,1-1-1,-1 1 1,0-1 0,1 1-1,-1-1 1,1 0 0,-1 0 0,0 0-1,1-1 1,-1 1 0,0-1-1,1 0 1,-1 0 0,0 0-1,0 0 1,0-1 0,0 1-1,0-1 1,0 0 0,0 0 0,3-3-1,2 0-239,0-1 1,-1-1-1,0 1 0,0-1 0,-1 0 0,0-1 1,0 1-1,-1-1 0,0-1 0,7-14 1,-6 5 196,0-1 0,-2 0 0,0 0 0,-1 0 0,-1 0 1,-1-30-1,-1 47 574,-1 5 228,-2 4-450,1 0 0,0 0 0,0 0 1,0 0-1,1 1 0,0-1 1,1 0-1,0 1 0,1 14 0,12 70 912,-12-86-1109,0-1 0,0 0 0,1 0 0,0 0 0,0 0 0,0 0 0,0 0 0,1 0 0,0-1 0,0 1 0,0-1 0,1 0 0,5 6 0,-5-7-68,0-1 0,0 0-1,0 0 1,0 0 0,0 0 0,1-1 0,-1 1 0,0-1 0,1 0 0,-1-1 0,1 1-1,-1-1 1,1 0 0,-1 0 0,1 0 0,6-2 0,-6 1-242,-1 0-1,1-1 1,-1 1 0,1-1 0,-1-1 0,1 1-1,-1 0 1,0-1 0,0 0 0,0 0-1,-1 0 1,1 0 0,-1-1 0,0 0 0,0 1-1,5-9 1,-1 2-665,0-1 1,-1 0-1,-1-1 0,0 1 0,5-16 0,-5 6-299,-1 1-1,-1-1 1,1-28-1,-3-15-760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81 608,'-10'-78'2956,"10"75"-1640,0 30 1826,1-15-2306,0 1-1,0-1 1,2 0-1,6 22 1,3 13 778,82 346 2996,-73-298-4490,14 147 1,-30-30-2010,-17-235 1401,9 18 410,1 0-1,-1 0 1,1 0-1,0 0 1,1-1 0,-1 1-1,1-1 1,0 1 0,0-1-1,0-10 1,0-24-60,0 24 37,0 0 1,1 0 0,1 0-1,0 0 1,6-25 0,-6 38 88,0 0 1,0-1-1,1 1 0,-1 0 1,1 0-1,0 0 1,0 0-1,0 0 1,0 0-1,1 0 0,-1 1 1,1-1-1,-1 1 1,1 0-1,0-1 0,0 1 1,0 1-1,0-1 1,0 0-1,0 1 0,1 0 1,-1-1-1,0 1 1,1 0-1,-1 1 1,1-1-1,-1 1 0,1 0 1,-1-1-1,6 2 1,-4-1 78,0 0 0,-1 1 1,1-1-1,0 1 1,-1 1-1,1-1 1,0 0-1,-1 1 1,0 0-1,1 0 0,-1 0 1,0 1-1,0 0 1,0-1-1,-1 1 1,1 0-1,-1 1 1,1-1-1,-1 1 1,0-1-1,0 1 0,-1 0 1,5 8-1,-4-4 82,1-1-1,-1 1 0,0 0 0,-1 1 0,0-1 1,-1 0-1,1 1 0,-2-1 0,1 1 1,-1-1-1,0 1 0,-3 15 0,1-20-67,1 0-1,-1 0 0,0 0 1,-1 0-1,1-1 1,-1 1-1,1-1 0,-1 1 1,0-1-1,0 0 1,-1 0-1,1 0 1,-1-1-1,1 1 0,-1-1 1,0 0-1,-6 3 1,-1 1 35,12-6-127,-1 0 0,0 0 0,0 0 0,0 0 0,0 1 0,0-1 0,0 0 1,0 0-1,0 0 0,0 0 0,0 0 0,0 0 0,0 0 0,0 0 1,0 0-1,0 1 0,0-1 0,0 0 0,0 0 0,0 0 0,0 0 0,0 0 1,0 0-1,0 0 0,0 0 0,0 0 0,0 1 0,0-1 0,0 0 0,0 0 1,0 0-1,0 0 0,0 0 0,0 0 0,14-6-302,7-8 99,1 1 0,0 1 0,0 1 0,26-9-1,-25 11-56,1-1 0,-1-1-1,0-2 1,29-20-1,-39 23 201,-4 3 43,-1 1 0,0-1 1,0 0-1,0 0 0,-1-1 1,-1 0-1,1-1 1,8-14-1,-5 5 55,-5 10 78,-1 0-1,1 0 1,-2 0 0,1 0 0,-1-1-1,0 0 1,-1 1 0,0-1 0,0 0-1,0-18 1,-2 26-59,0 0-1,1 0 1,-1 0-1,0 0 1,0 0 0,0 0-1,0 0 1,-1 0-1,1 0 1,0 1-1,0-1 1,0 0-1,-1 0 1,1 0 0,0 0-1,-1 0 1,1 1-1,-1-1 1,1 0-1,-1 0 1,0 1-1,1-1 1,-1 0 0,0 1-1,1-1 1,-1 0-1,0 1 1,1-1-1,-1 1 1,0 0-1,0-1 1,0 1 0,-1-1-1,0 1-15,1 0-1,-1 1 1,0-1-1,0 0 1,1 1-1,-1 0 1,0-1-1,1 1 1,-1 0 0,1 0-1,-1 0 1,1 0-1,-1 0 1,1 0-1,0 0 1,-1 0-1,1 0 1,-2 3-1,0 2-5,-1-1-1,1 1 0,1 0 0,-1 0 0,1 0 0,0 0 1,0 0-1,1 0 0,0 1 0,0-1 0,0 0 0,1 1 1,0 9-1,0-4-5,1 0 1,0 0-1,1 0 1,0-1-1,1 1 1,6 15-1,-7-22-24,0 0-1,1-1 1,0 1 0,0-1-1,0 1 1,0-1-1,1 0 1,-1-1 0,1 1-1,0 0 1,0-1-1,1 0 1,-1 0 0,0 0-1,10 4 1,-6-5-137,1 1 0,-1-1 1,0 0-1,1-1 0,-1 0 0,0 0 0,1-1 1,0 0-1,10-1 0,-1-2-497,-1 0 1,0-1-1,0 0 1,0-2-1,0 0 0,-1-1 1,0-1-1,0 0 0,16-12 1,-21 13-169,-1 0 0,0-1 1,-1 0-1,1-1 1,-1 0-1,-1-1 0,0 1 1,0-2-1,-1 1 0,7-13 1,-13 10-426,-1 10-445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3 190 304,'0'-9'12011,"-1"58"-5483,0-26-4824,0 1 0,2-1 0,4 33 1,6 14 268,-9-51-1717,0 0 0,1 0 0,1 0 1,1 0-1,0-1 0,2 0 1,0 0-1,18 32 0,-23-47-251,0 0 0,1 0 0,-1 0-1,1 0 1,-1 0 0,1-1 0,0 1 0,0-1 0,0 0-1,0 0 1,1 0 0,-1 0 0,1-1 0,-1 1-1,1-1 1,-1 0 0,1 0 0,0 0 0,-1 0 0,1-1-1,0 0 1,0 1 0,0-1 0,-1-1 0,1 1 0,0-1-1,0 1 1,-1-1 0,5-1 0,1-2-170,-1 0 0,0 0 1,0 0-1,-1-1 0,1 0 0,-1-1 0,0 1 0,0-1 1,-1-1-1,0 1 0,7-10 0,1-3-195,0-1 1,-2 0-1,0-1 0,-2-1 0,0 1 0,-1-2 0,-1 1 1,-2-1-1,0 0 0,-1-1 0,-1 1 0,-2-1 0,0 0 1,-1 0-1,-4-33 0,1 45 523,-1-1 0,-1 1 0,0 0 0,0 0 0,-2 0 0,1 1 0,-1-1 0,-1 1 1,0 1-1,0 0 0,-1 0 0,-1 0 0,1 1 0,-1 0 0,-15-11 0,21 18-106,0 0 0,0 1 0,0-1 0,-1 1 0,1-1 0,0 1 0,-1 0-1,1 1 1,-1-1 0,1 0 0,-1 1 0,0 0 0,1 0 0,-1 0 0,1 0 0,-1 1 0,-4 0 0,1 1 7,1 0 0,-1 1 0,1 0 0,-1 0 0,1 0 0,0 1 0,1 0 0,-9 7 1,0 2-339,0 1 0,0 1-1,2 0 1,0 0 0,-15 26 0,18-26-1306,1 0 0,-11 30 0,17-40 836,0 0 1,1 0 0,0 1 0,0-1 0,0 0-1,1 0 1,0 1 0,0-1 0,0 0 0,1 1-1,-1-1 1,1 0 0,3 8 0,3-4-2397,1-7 384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64 448,'0'0'89,"0"-1"0,0 0 0,1 1 0,-1-1 0,0 1 0,0-1 0,1 1 0,-1-1 0,0 1 0,0-1 0,1 1 0,-1-1-1,1 1 1,-1-1 0,0 1 0,1 0 0,-1-1 0,1 1 0,-1 0 0,1-1 0,-1 1 0,1 0 0,-1 0 0,1-1 0,0 1 0,-1 0 0,1 0 0,-1 0 0,1 0 0,-1 0-1,1 0 1,0 0 0,-1 0 0,1 0 0,-1 0 0,1 0 0,-1 0 0,1 0 0,0 0 0,-1 1 0,1-1 0,-1 0 0,1 0 0,-1 1 0,1-1 0,-1 0 0,1 1 0,-1-1-1,1 0 1,-1 1 0,0-1 0,1 1 0,-1-1 0,0 1 0,1-1 0,-1 1 0,0-1 0,1 1 0,-1-1 0,0 1 0,0-1 0,0 1 0,0 0 0,1-1 0,-1 1-1,0-1 1,0 1 0,0-1 0,0 2 0,0 0 86,1 0 0,-1 1-1,0-1 1,1 0 0,-1 1 0,0-1-1,-1 0 1,1 1 0,0-1-1,0 0 1,-1 0 0,0 1 0,1-1-1,-1 0 1,0 0 0,0 0 0,0 0-1,0 0 1,-1 0 0,-1 3-1,-21 13 1295,22-17-1344,0 1 0,-1-1 1,1 0-1,1 1 0,-1 0 1,0-1-1,0 1 0,0 0 1,1 0-1,-1 0 0,1 0 1,0 0-1,-2 3 0,3-5-112,0 0 1,0-1-1,0 1 0,0 0 1,0 0-1,0-1 0,-1 1 1,1 0-1,0 0 0,0 0 0,0 0 1,0-1-1,0 1 0,0 0 1,-1 0-1,1 0 0,0 0 0,0-1 1,0 1-1,0 0 0,-1 0 1,1 0-1,0 0 0,0 0 0,0 0 1,-1 0-1,1 0 0,0 0 1,0 0-1,0 0 0,-1 0 0,1 0 1,0 0-1,0 0 0,-1 0 1,1 0-1,0 0 0,0 0 0,0 0 1,-1 0-1,1 0 0,0 0 1,0 0-1,0 0 0,-1 0 0,1 0 1,0 1-1,0-1 0,0 0 1,0 0-1,-1 0 0,1 0 0,0 0 1,0 1-1,0-1 0,0 0 1,0 0-1,0 0 0,-1 1 0,1-1 1,0 0-1,0 0 0,0 0 1,0 1-1,-5-16-103,4-10 110,0 19-597,0-1 0,1 1 0,0 0 0,0-1 0,0 1 0,1 0 0,0 0 0,0-1 0,1 1 0,-1 0 0,1 0 0,1 0 0,-1 1 0,1-1 0,0 0 0,6-8 0,-1 4-3958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162 186 1265,'-24'6'4717,"23"-6"-4392,-1 0-1,1 0 1,0 0 0,0 0-1,0 0 1,-1 0 0,1 0 0,0 1-1,0-1 1,0 0 0,0 1-1,-1-1 1,1 1 0,0-1 0,0 1-1,0 0 1,0-1 0,0 1-1,0 0 1,0 0 0,1-1 0,-1 1-1,0 0 1,-1 2 0,-1 1 110,0 1 0,0-1 0,-1 1 0,1-1 0,-1-1 0,0 1 0,0 0 0,-1-1 0,1 0 1,-1 0-1,1 0 0,-7 2 0,6-2-330,0-1 0,0-1 0,0 1 0,0-1 0,-1 0 0,1 0 0,-10 0 0,14-1-681,1-18-2835,0 1 0,7-34 0,-5 41 2325,1 0 0,1-1 0,0 1 0,0 0 0,11-18 0,2 1-536</inkml:trace>
  <inkml:trace contextRef="#ctx0" brushRef="#br0" timeOffset="1">360 1 432,'1'28'2215,"1"-25"-1742,0 0 0,0 0 0,-1 1 0,1-1 0,-1 0 1,0 0-1,0 1 0,0-1 0,0 1 0,-1-1 1,1 0-1,-1 5 0,1 53 4417,-2-40-4291,1-20-506,-1 0-238,-1-1 1,1 0-1,0 1 1,-1-1-1,1 0 1,-1 0-1,1 0 1,-1 0-1,1-1 1,0 1-1,-1 0 1,1 0-1,-1-1 1,1 1-1,0-1 1,-1 1-1,1-1 1,0 0-1,0 1 1,0-1-1,-1 0 1,1 0-1,0 0 1,0 0-1,0 0 1,0 0-1,0 0 1,1 0-1,-1-1 1,0 1-1,0 0 1,1 0-1,-1-1 1,1 1-1,-1 0 1,1-1-1,-1 1 1,1-1-1,0-1 1,-7-17-1527,4 12 1039,1 4 271,0-1 0,1 1 0,-1-1 0,1 1 0,0-1 0,1 0 1,-1-9-1,1-21-1144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221 227 720,'-26'-11'1408,"24"11"-1265,1 0 0,-1 0 0,0-1-1,1 1 1,-1-1 0,1 1-1,-1-1 1,1 1 0,-1-1-1,1 0 1,-1 0 0,1 0-1,0 0 1,0 0 0,-1 0 0,1 0-1,0 0 1,0 0 0,0-1-1,-1-1 1,3 7 619,0 0 1,0 0-1,1 0 1,0 0-1,-1 0 0,1 0 1,1 0-1,-1-1 0,5 6 1,35 44 1584,-23-30-1500,17 21-192,1 1-330,35 56 0,-70-97-377,0 0 1,0 0-1,1 0 0,-1-1 1,1 1-1,0-1 0,0 0 1,0 0-1,0 0 0,0 0 1,1-1-1,0 1 0,-1-1 0,1 0 1,0 0-1,0 0 0,0 0 1,7 1-1,-8-16-2698,2-8 1784,-1-1 1,-1 0-1,-1 0 1,0-27-1,-4 16 696,0 0 0,-3 1-1,0 0 1,-15-45 0,-14-51 593,33 119-83,-1-1 1,1 1 0,1-1 0,1-14 0,-1 6 1422,18 80 1280,-14-28-2500,-1 0-1,-2 0 1,-2 0 0,-1 1-1,-1-1 1,-2 0-1,-1 0 1,-2-1 0,-19 51-1,22-71-392,1 0-1,1 0 0,0 1 1,-2 23-1,0-6-5,5-29-45,0 1-1,0 0 1,-1-1 0,1 1-1,-1-1 1,0 1 0,0-1-1,0 1 1,0-1-1,0 1 1,0-1 0,-1 0-1,1 0 1,-1 1 0,0-1-1,1 0 1,-1-1 0,0 1-1,0 0 1,-3 2 0,3-4-48,0 0 0,0 1 0,-1-1 1,1 0-1,0 0 0,0-1 0,0 1 1,0 0-1,0-1 0,0 1 0,0-1 1,0 1-1,0-1 0,0 0 0,0 0 1,0 0-1,0 0 0,0 0 0,1-1 1,-1 1-1,1-1 0,-1 1 0,1-1 1,-1 1-1,1-1 0,-2-2 0,-43-51-506,-68-107 1,112 158 745,0 0 1,0 1-1,0-1 1,-1 1-1,1-1 1,-1 1-1,0 0 1,0 0 0,0 0-1,-1 0 1,1 0-1,-1 1 1,1 0-1,-1 0 1,0 0-1,0 0 1,0 0 0,0 1-1,0-1 1,0 1-1,0 0 1,0 1-1,-1-1 1,-4 1-1,7 2 15,0 0 0,0 0 0,-1 0-1,1 0 1,1 1 0,-1-1 0,0 1-1,1-1 1,-1 1 0,1 0 0,-1 3-1,1-5-177,0 0-1,1 0 0,-1 0 1,1 0-1,-1 0 0,1 0 1,-1 0-1,1 0 0,0 0 1,-1 0-1,1 0 0,0 1 1,0-1-1,0 0 0,0 0 1,0 0-1,0 0 0,0 1 1,0-1-1,1 0 0,-1 0 1,0 0-1,1 0 0,-1 0 1,1 0-1,-1 0 0,1 0 1,-1 0-1,1 0 0,0 0 1,-1 0-1,1 0 0,0 0 1,0-1-1,0 1 0,0 0 1,0-1-1,2 2 0,7 0 11,0 0 1,0-1-1,0-1 0,0 1 0,1-2 0,-1 1 0,0-2 0,0 1 0,16-5 0,1-2-226,-1 0 0,33-16-1,135-74-2319,-99 48 1513,-95 50 984,0 0 1,0 0-1,-1 0 0,1 0 0,0 0 0,0 0 0,0 0 0,-1 0 0,1 0 0,0 0 0,0 0 0,0 0 1,0 0-1,-1 0 0,1 0 0,0 0 0,0 0 0,0 0 0,-1-1 0,1 1 0,0 0 0,0 0 0,0 0 1,0 0-1,0 0 0,-1 0 0,1-1 0,0 1 0,0 0 0,0 0 0,0 0 0,0 0 0,0-1 0,0 1 1,0 0-1,0 0 0,0 0 0,0-1 0,-1 1 0,1 0 0,0 0 0,0 0 0,0 0 0,0-1 0,0 1 1,1 0-1,-1 0 0,0 0 0,0-1 0,0 1 0,0 0 0,0 0 0,0 0 0,0 0 0,0-1 0,0 1 1,0 0-1,0 0 0,1 0 0,-21-1-444,19 1 470,-287 10-743,289-10 714,-1 0 0,1 0 0,0 0 0,-1 0-1,1 0 1,-1 0 0,1 1 0,-1-1 0,1 0 0,-1 1 0,1-1 0,-1 0-1,1 0 1,-1 1 0,0-1 0,1 1 0,-1-1 0,1 1 0,-1-1 0,0 0-1,1 1 1,-1-1 0,0 1 0,0-1 0,1 1 0,-1-1 0,0 1-1,0 0 1,0-1 0,0 1 0,0-1 0,0 1 0,1-1 0,-1 1 0,-1 0-1,1-1 1,0 1 0,0-1 0,0 1 0,0-1 0,0 1 0,0-1-1,-1 1 1,1-1 0,0 1 0,0-1 0,-1 1 0,1-1 0,0 1 0,-1-1-1,1 1 1,-1-1 0,1 1 0,0-1 0,-1 0 0,1 1 0,-1-1-1,1 0 1,-1 0 0,1 1 0,-1-1 0,1 0 0,-2 0 0,30 4-1387,1-3 1,51-2 0,-15-1-1336,-29 1 628,0-2-1,56-10 1,-42 3 272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96,'1'0'56,"0"0"0,0 0 1,1 0-1,-1 0 0,0 0 0,0 0 0,0 0 1,0 0-1,0 0 0,1-1 0,-1 1 0,0 0 1,0-1-1,0 1 0,0-1 0,0 1 1,0-1-1,0 0 0,0 1 0,0-1 0,0 0 1,-1 0-1,1 0 0,0 1 0,0-1 0,-1 0 1,1 0-1,-1 0 0,2-2 0,-2 2 1126,1 1-1041,-1 0 0,1 1-1,0-1 1,0 0 0,0 1 0,0-1-1,0 1 1,-1-1 0,1 1 0,0-1-1,0 1 1,-1-1 0,1 1 0,0 0-1,-1 0 1,1-1 0,-1 1 0,1 0-1,-1 0 1,1-1 0,-1 1 0,1 0-1,-1 0 1,0 0 0,1 1 0,6 30 1235,-6-26-873,5 39 2624,1 83 1,-4-44-1481,15 397 108,-16-421-2157,-2-56 117,0-1-1,1 1 1,-1 0-1,1 0 1,0-1-1,0 1 1,0-1-1,0 1 0,1-1 1,3 7-1,-5-24-6312,2-24 3974,-2 32 2253,4-200-3167,-35-99 2380,18 194 2560,3-181 0,10 290-1329,0 0 0,0 0-1,0 0 1,0-1 0,0 1-1,1 0 1,-1 0 0,1 0 0,-1 0-1,1 0 1,0 0 0,0 0 0,0 0-1,0 0 1,0 0 0,2-2-1,-2 4 20,0-1 0,0 0 0,0 0 0,0 1 0,0-1-1,1 1 1,-1-1 0,0 1 0,0-1 0,0 1-1,1 0 1,-1-1 0,0 1 0,1 0 0,-1 0-1,0 0 1,0 0 0,1 0 0,1 1 0,2 0 89,-1 0 1,1 1-1,-1-1 1,1 1-1,-1 0 1,0 1-1,0-1 1,0 1-1,0 0 0,-1 0 1,1 0-1,4 5 1,2 4 26,-1 0 1,0 0 0,0 1-1,-2 0 1,1 0-1,-2 1 1,0 0-1,0 0 1,-1 0 0,-1 1-1,-1 0 1,0 0-1,-1 0 1,0 0-1,-1 0 1,-2 21 0,1-28-135,-1 0 1,0-1 0,-1 1-1,0 0 1,0 0 0,-1-1 0,0 1-1,0-1 1,-9 14 0,11-18-183,-1 0 0,0 0 1,1 0-1,-1-1 1,-1 1-1,1-1 0,0 1 1,-1-1-1,1 0 0,-1 1 1,0-1-1,0-1 0,0 1 1,0 0-1,0-1 0,0 1 1,0-1-1,0 0 0,0 0 1,-1-1-1,1 1 1,0 0-1,-1-1 0,1 0 1,-5 0-1,6 0-54,1-1 0,-1 1-1,1-1 1,-1 1 0,1-1 0,-1 0 0,1 0 0,0 0-1,-1 1 1,1-1 0,0 0 0,0-1 0,0 1-1,-1 0 1,1 0 0,0 0 0,0-1 0,1 1 0,-1 0-1,0-1 1,0 1 0,1-1 0,-1 1 0,1-1-1,-1 1 1,1-1 0,-1-2 0,0-46-2309,1 35 2005,0-21-801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57 432,'0'0'65,"0"-1"1,0 0-1,0 1 0,-1-1 0,1 1 0,0-1 1,0 1-1,-1-1 0,1 1 0,0-1 0,0 1 1,-1-1-1,1 1 0,-1-1 0,1 1 0,0-1 1,-1 1-1,1 0 0,-1-1 0,1 1 0,-1 0 1,1-1-1,-1 1 0,1 0 0,-1 0 0,0-1 1,1 1-1,-1 0 0,1 0 0,-1 0 0,1 0 1,-1 0-1,0 0 0,1 0 0,-1 0 0,1 0 1,-1 0-1,0 0 0,1 0 0,-1 0 0,1 0 1,-1 1-1,0-1 0,-7 1 5027,8 4-3969,6 139 4682,-4-127-5601,1 1 0,0-1 0,1 0 0,1 0 0,0 0 0,11 20 0,-9-20-119,-6-14-49,1 0 0,-1 0 0,0 0 0,1-1 0,-1 1 1,1 0-1,0-1 0,0 1 0,2 2 0,9-5 108,3-17-112,112-142-335,-85 109 143,61-88 1,-95 127 1927,-1 6-5547,-41 2-10943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0 104 720,'1'0'50,"0"0"-1,0 0 0,-1 0 0,1 1 0,0-1 1,0 0-1,-1 1 0,1-1 0,0 0 0,-1 1 1,1-1-1,-1 1 0,1-1 0,0 1 0,-1-1 1,1 1-1,-1-1 0,1 1 0,-1 0 0,0-1 1,1 1-1,-1 0 0,1-1 0,-1 1 0,0 0 1,0 0-1,1-1 0,-1 1 0,0 0 0,0 0 1,0 1-1,2 33 1070,-2-17-259,3 43 1488,-3-47-1915,0 0 0,1 0 0,0 0 1,1 0-1,1-1 0,0 1 0,6 13 0,-1-8-51,-6-13-277,0 0 1,1 0-1,-1 0 1,1-1 0,7 9-1,-9-12-86,1 0-1,0-1 0,0 1 1,-1-1-1,1 1 0,1-1 1,-1 0-1,0 0 0,0 0 1,0 0-1,0 0 0,1 0 1,-1 0-1,1-1 1,-1 1-1,0-1 0,1 0 1,-1 0-1,3 0 0,2-1-10,0 0 0,0 0 0,0-1-1,0 0 1,-1-1 0,1 1 0,-1-1 0,1-1-1,-1 1 1,0-1 0,-1 0 0,1 0 0,0-1-1,-1 0 1,0 0 0,0 0 0,7-10 0,7-11-10,-1 0 1,23-45-1,-32 54-45,-2 0-1,0-1 1,-2 0-1,0 0 1,0 0-1,-2-1 1,0 0-1,-1 1 0,-1-1 1,-2-19-1,1 36-101,0 1 0,-1 0 0,1-1-1,0 1 1,-1 0 0,1-1 0,-1 1-1,1 0 1,-1 0 0,0-1 0,0 1-1,1 0 1,-1 0 0,0 0 0,0 0-1,0 0 1,0 0 0,0 0 0,0 0-1,-1 1 1,1-1 0,0 0 0,0 1-1,0-1 1,-1 0 0,1 1 0,0 0-1,-1-1 1,1 1 0,-1 0 0,1 0-1,0 0 1,-1 0 0,1 0 0,0 0-1,-1 0 1,1 0 0,-1 0 0,1 1-1,0-1 1,-1 0 0,1 1 0,0 0-1,0-1 1,-1 1 0,1 0-1,0-1 1,0 1 0,0 0 0,0 0-1,0 0 1,0 0 0,-2 2 0,-5 13-1241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1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0 670 720,'1'4'258,"1"-1"0,-1 1 0,1 0 0,0-1 0,0 1-1,0-1 1,0 0 0,1 0 0,0 0 0,-1 0 0,1 0 0,0 0-1,0-1 1,0 1 0,1-1 0,-1 0 0,1 0 0,-1 0 0,1-1-1,-1 1 1,1-1 0,6 2 0,-3-2 12,1 0 0,-1 0 0,1-1 0,0 0 0,-1 0-1,1-1 1,0 0 0,-1 0 0,1 0 0,-1-1 0,9-4 0,-10 4-232,-1 0 1,1-1-1,-1 0 1,0 0-1,0 0 1,0-1-1,0 0 1,-1 0-1,1 0 1,-1 0-1,0-1 1,0 1-1,0-1 1,-1 0-1,0 0 1,0-1-1,0 1 0,-1-1 1,4-10-1,-2-2 8,0-1 0,-1 0-1,0 0 1,-2 0-1,-1-21 1,0 39-11,0-1 1,0 1-1,0-1 1,0 1-1,0-1 1,0 1-1,-1 0 0,1-1 1,-1 1-1,1-1 1,-1 1-1,1 0 1,-1-1-1,0 1 1,-1-2-1,2 3-4,-1-1-1,1 1 1,-1-1 0,1 1 0,-1 0 0,0-1-1,1 1 1,-1 0 0,0 0 0,1-1-1,-1 1 1,0 0 0,1 0 0,-1 0-1,0 0 1,1 0 0,-1 0 0,0 0 0,1 0-1,-1 0 1,0 0 0,-1 1 0,0 0 23,-1 0 1,1 0 0,0 0-1,-1 0 1,1 1 0,0-1-1,0 1 1,0 0-1,0 0 1,0-1 0,0 1-1,0 1 1,1-1 0,-3 3-1,0 4 5,0 0 1,0 0-1,1 0 0,1 0 0,-1 0 0,1 1 0,1-1 0,-1 11 1,3 81-165,0-51-309,-1-47 328,0 1 1,0-1-1,0 0 1,0 1-1,1-1 0,0 1 1,-1-1-1,1 0 1,1 1-1,-1-1 1,0 0-1,1 0 1,-1 0-1,1 0 1,0 0-1,3 4 1,-3-6-61,1 1 0,-1 0 0,0-1 0,1 1 0,-1-1 0,1 0 0,-1 0 0,1 0-1,-1 0 1,1 0 0,0-1 0,-1 1 0,1-1 0,0 1 0,0-1 0,3 0 0,5-2-314,1 1 0,-1-2 0,0 1-1,0-2 1,0 1 0,0-1 0,-1-1-1,14-8 1,-3 0 93,0-2-1,-1 0 1,-1-2-1,22-23 1,-4 4 137,-27 26 203,-1 0 0,0-1 1,0 0-1,-1 0 0,0-1 0,-1 1 1,6-15-1,-10 18 156,0 0-1,0 0 0,-1 0 1,0 0-1,0 0 1,-1 0-1,0 0 1,0 0-1,-1-1 1,0 1-1,-1 0 0,1 0 1,-4-12-1,4 19 0,-1 0 0,0-1-1,1 1 1,-1 0 0,0 0-1,0 0 1,0 0 0,1 0-1,-1 0 1,-1 0-1,1 0 1,0 0 0,0 0-1,0 0 1,0 1 0,-1-1-1,1 0 1,0 1 0,0-1-1,-1 1 1,1-1-1,-1 1 1,1 0 0,0 0-1,-1 0 1,-1-1 0,0 1 123,1 0 0,-1 0 1,1 0-1,-1 1 0,1-1 1,0 0-1,-1 1 0,1 0 1,0-1-1,-1 1 0,1 0 1,0 0-1,0 0 0,0 0 0,-4 3 1,1 3 11,-1-1-1,1 1 1,0 0 0,1 1 0,0-1 0,0 1 0,1 0 0,-1 0-1,2 0 1,-1 0 0,1 1 0,1-1 0,-1 1 0,1-1-1,1 14 1,-1-12-177,1 1-1,1 0 0,0 0 1,1-1-1,0 1 0,0 0 0,1-1 1,0 0-1,1 0 0,0 0 1,11 18-1,-13-26-122,0 0 0,0 0 0,0 0 0,0 0 0,1 0 0,-1-1 0,0 1 0,1-1 0,0 1-1,-1-1 1,1 0 0,0 0 0,-1 0 0,1-1 0,0 1 0,0-1 0,0 1 0,0-1 0,0 0 0,0 0 0,-1 0 0,1 0 0,0-1 0,0 1 0,0-1 0,0 0 0,-1 0 0,1 0 0,3-2 0,6-1-372,-1-1 0,0-1 0,0 0 0,-1 0 0,13-11 1,-4 1-173,-1 0 1,0-2-1,-1 0 1,-2 0 0,1-2-1,-2 0 1,-1-1 0,-1 0-1,19-44 1,-22 42 466,-2-1 0,0 1 0,-1-2 0,-2 1 0,0 0-1,-2-1 1,0 0 0,-2 1 0,-5-45 0,3 54 262,-2 0-1,1 0 1,-8-15-1,10 25-41,-1 0-1,0 1 1,0-1-1,0 1 1,-1-1-1,0 1 1,1 0-1,-2 0 1,1 0 0,0 0-1,-1 1 1,0-1-1,-4-2 1,7 5-49,0 1 0,-1-1 1,1 0-1,-1 1 1,1 0-1,-1-1 1,1 1-1,-1 0 0,1 0 1,-1 0-1,1 0 1,-1 0-1,1 0 0,-1 0 1,1 1-1,-1-1 1,1 0-1,-1 1 0,1-1 1,0 1-1,-1 0 1,-1 0-1,-1 2 32,1 0-1,-1 0 1,1-1 0,0 2-1,0-1 1,0 0-1,-4 7 1,-2 6 122,0-1 0,-11 31 0,13-28-110,2 0-1,0 1 1,0-1 0,2 1-1,1 0 1,0 0 0,1 0-1,1 0 1,1 0 0,0 0-1,2 0 1,0-1-1,1 1 1,1-1 0,0 1-1,2-1 1,0-1 0,1 0-1,1 0 1,0 0 0,1-1-1,1 0 1,1-1-1,25 26 1,-28-33-122,0-1 0,0 0 0,0-1-1,1 0 1,0 0 0,0-1 0,1 0 0,0-1 0,0 0-1,14 3 1,-18-6-147,1 0 0,0 0-1,0-1 1,0 0-1,0-1 1,0 1 0,0-1-1,-1-1 1,1 0 0,0 0-1,-1 0 1,0-1-1,1 0 1,-1 0 0,13-9-1,-11 6-36,0-1-1,0 0 1,-1 0-1,0-1 1,0 0 0,-1 0-1,0 0 1,-1-1-1,1 0 1,-2-1-1,1 1 1,-2-1-1,1 0 1,3-13-1,-2-1 181,0-1 0,-2-1 0,-1 1-1,-1 0 1,-1-30 0,-4 42 507,-3 15 575,5 0-927,0 0-1,0 1 1,0-1 0,0 0 0,0 1 0,1-1-1,-1 0 1,1 1 0,-1-1 0,1 5 0,0 23 275,-1-14-240,1 1 0,4 30 0,-3-42-158,0 0 0,1 1-1,0-1 1,-1 0 0,2 0-1,-1 0 1,1 0 0,0-1-1,0 1 1,0-1-1,0 1 1,7 5 0,-5-4-4,0-1 0,0 0 0,1 0 0,-1-1 0,1 1 1,0-1-1,0-1 0,1 1 0,-1-1 0,1 0 0,0-1 0,-1 1 0,1-1 1,0-1-1,0 1 0,10 0 0,-2-2-10,1 0-1,-1-2 1,1 1-1,26-8 1,-35 7-51,0-1 0,-1 1-1,1-1 1,-1-1 0,1 1 0,-1-1 0,0 0 0,-1-1 0,1 1 0,-1-1-1,0 0 1,0-1 0,5-6 0,5-7-492,-11 15 207,0 0 0,-1-1 1,1 1-1,-1-1 0,0 0 1,0 0-1,0 0 0,-1-1 1,1 1-1,-2-1 0,1 1 0,0-1 1,-1 1-1,1-9 0,-1 0-1327,8 3 27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5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1 160,'17'0'672,"-17"10"-608,0-3 0,0 13-16,0-13-16,0 3-112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5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533 240,'7'-2'85,"0"-1"0,-1 0 0,1 0-1,-1-1 1,0 0 0,0 0 0,-1-1 0,1 1 0,6-9-1,-11 10 127,0 0-1,0 0 0,-1 1 1,1-1-1,-1 0 0,0 0 1,0 0-1,0 0 0,0 0 0,0 0 1,-1 1-1,1-1 0,-1 0 1,0 0-1,0 0 0,0 1 1,0-1-1,-1 1 0,1-1 0,-1 1 1,1-1-1,-3-2 0,-7-13 418,10 16-586,0 0 0,-1-1 0,1 1 1,0 0-1,-1 0 0,0 0 0,1 0 0,-1 0 1,0 1-1,0-1 0,-4-2 0,-55-44 435,52 39-317,0 1 0,-1 0 0,0 0 0,0 1 1,-1 1-1,0 0 0,0 0 0,0 1 0,0 0 0,-24-6 1,-44 4 1441,-117 3 1,132 4-689,55 0-894,0 1 1,0 1-1,0-1 0,0 2 1,1-1-1,-1 1 0,0 0 1,1 1-1,-11 6 1,-70 49 198,45-27-175,12-9 17,1 1-1,1 1 1,1 2 0,-28 34 0,-87 133 243,76-100-235,41-59 85,1 3 0,-38 71 0,-36 109 115,53-84-242,4-10-56,9-41 63,4 1 1,3 2 0,-26 147-1,51-214-38,0-1 0,2 1 0,0-1 0,3 29 0,-2-39 4,1 1 1,0-1-1,0 0 1,1 0 0,0 0-1,0 0 1,1-1-1,0 1 1,1-1-1,-1 0 1,1 0-1,8 8 1,11 11-5,0-1 0,2-2 1,0 0-1,1-2 0,2-1 0,47 25 0,-66-40 17,5 3-14,1-1 1,0 0 0,1-1 0,-1-1 0,1 0 0,0-1-1,1-1 1,29 2 0,-45-5 1,44 1 6,1-1 0,-1-3 0,1-2 0,-1-1 0,58-17 0,-76 15-16,0-1 0,-1-1 0,0-2-1,42-24 1,-5-6 14,-1-2 0,-3-3-1,56-57 1,-74 62 4,-1-3 1,-3-1-1,-1-2 0,-3-1 1,-1-2-1,-3-1 0,45-111 1,-64 133-6,23-61-8,-3-1 0,35-188 0,-59 189 59,-5-127 1,-3 108-79,0 59 11,-2 1 0,-17-93-1,13 112 103,-2 2 0,0-1-1,-2 1 1,-1 1 0,-28-49-1,29 58 55,4 7-46,0 0 0,0 0 0,-1 1 0,-1 0 0,0 0 0,0 1 0,-1 0 0,0 0 0,-1 1 0,-21-13 0,21 16-78,-1 0-1,0 0 0,0 1 1,0 1-1,0 0 1,-1 1-1,-16-2 0,-7 1-2653,-50 1-1,82 4 2242,0-1 1,1 1 0,-1-1-1,0 1 1,0 0-1,0 1 1,1-1-1,-1 0 1,1 1-1,-1 0 1,1 0 0,0 0-1,0 0 1,0 1-1,0-1 1,0 1-1,0 0 1,0 0-1,1 0 1,-3 4 0,0-2-83,-11 13-1083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5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27 824 48,'0'0'1251,"-23"1"2732,22 60-2696,-1-39-989,1 0 0,1 0 0,1 0 0,1 0 0,1-1 0,11 44 0,-3-21 345,3 10 280,-8-37-675,-4-13-202,-1 0 0,1 0 0,0 0 0,0 0 0,0 0 0,0-1 0,0 1 0,6 5 0,-7-8-26,0-1-1,1 1 1,-1 0 0,1-1-1,0 1 1,-1-1-1,1 1 1,-1-1 0,1 0-1,0 1 1,-1-1-1,1 0 1,0 0 0,-1 0-1,1 0 1,0-1-1,-1 1 1,1 0 0,0-1-1,-1 1 1,1-1-1,-1 1 1,1-1-1,-1 0 1,1 0 0,-1 0-1,2-1 1,17-12 150,-1-1 0,-1-1 0,-1 0 0,0-2-1,-1 0 1,19-26 0,5-6 82,62-68 91,518-548 167,-541 597-558,41-39-886,-59 56-1323,-19 24-3382,-39 27 3896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8:5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96,'0'0'1905,"-17"9"-953,17-8-301,-8 9 1572,8-10-2217,0 1 0,-1-1 1,1 0-1,0 0 0,0 0 1,-1 0-1,1 0 0,0 0 1,-1 1-1,1-1 0,0 0 0,0 0 1,-1 0-1,1 1 0,0-1 1,0 0-1,0 0 0,-1 1 1,1-1-1,0 0 0,0 0 1,0 1-1,0-1 0,-1 0 1,1 1-1,0-1 0,0 0 1,0 1-1,0-1 0,0 0 0,0 1 1,0-1-1,0 0 0,0 1 1,0-1-1,0 0 0,0 1 1,0-1-1,0 0 0,1 0 1,-1 1-1,0-1 0,0 0 1,0 1-1,0-1 0,1 0 1,-1 0-1,0 1 0,14 15 490,-6-13-443,0 0-1,1 0 0,-1-1 0,1-1 0,0 1 0,-1-1 1,1-1-1,9 0 0,-18 0-50,1 0 0,0 0 0,-1 0 0,1 0 0,0 0 0,-1 0 1,1 0-1,-1 1 0,1-1 0,0 0 0,-1 0 0,1 0 0,-1 1 0,1-1 0,-1 0 0,1 1 0,-1-1 0,1 0 1,-1 1-1,1-1 0,-1 1 0,0-1 0,1 1 0,-1-1 0,1 1 0,-1-1 0,0 1 0,0-1 0,1 2 0,12 10 48,3-6-7,-8-2-28,0-1 0,0 0 0,0-1 0,0 0 0,0 0 0,1 0 0,12-1 0,19 10 139,-14-5-159,-22-4 15,0 0-1,0-1 0,0 1 1,0-1-1,1 0 1,-1 0-1,0-1 1,1 1-1,-1-1 1,7-1-1,296 1 183,-250-10-154,384 10-33,-273-17-26,17 7 37,212 10-24,-394 0 74,-6 0-494,1 0 162,-1 0 0,1 0 0,-1 0 0,1-1 0,-1 0 0,1 1 0,-1-1 0,1 0 0,-4-1 0,5 1 67,0 0 118,0 1-1,1-1 0,-1 0 0,0 1 0,0-1 0,1 0 0,-1 0 0,1 0 0,-1 1 0,0-1 0,1 0 0,0 0 0,-1 0 0,1 0 0,-1 0 0,1 0 0,0 0 0,0-2 0,-4-6-788,-9 0-1318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0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67 678 64,'-19'20'500,"18"-19"-473,0 0 1,0 0-1,0 0 0,0 0 0,0 0 1,0 0-1,0 0 0,0 0 1,0 1-1,0-1 0,1 0 1,-1 0-1,1 1 0,-1-1 0,1 1 1,-1-1-1,1 0 0,0 1 1,0-1-1,-1 1 0,1-1 1,0 1-1,1 1 0,-1-1 563,-4 9 196,4-10-756,1-1 1,-2 1-1,1 0 1,0-1-1,0 1 1,0 0 0,0 0-1,0-1 1,0 1-1,-1 0 1,1-1-1,0 1 1,-1 0-1,1-1 1,0 1-1,-1-1 1,1 1 0,-1-1-1,1 1 1,-2 0-1,-2 2 112,4-3-107,-1 0 0,0 1 0,0-1 0,1 1 0,-1 0-1,0-1 1,1 1 0,-1-1 0,0 1 0,1 0-1,-1 0 1,1-1 0,0 1 0,-1 0 0,1 0 0,-1 0-1,1-1 1,0 1 0,0 0 0,-1 0 0,1 0-1,0 0 1,0 0 0,0-1 0,0 1 0,0 0 0,0 0-1,0 0 1,0 0 0,1 0 0,-1 0 0,1 1-1,-11 19 791,12 25 348,11 65 0,-1-13-387,5 5 609,-10-89 1047,3-20-1248,8-31-538,-14 26-346,35-62 638,3 2 0,56-73 0,-6 10-700,-4-2 22,137-200 98,-166 246-253,-44 64-1074,2 0 0,0 1-1,27-28 1,-43 52 151,9-8-197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0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24 476 160,'0'-73'1310,"0"72"-1025,1 0-180,-1 0-1,0 0 0,0 1 0,0-1 0,0 0 0,0 0 0,0 0 0,0 0 0,0 1 0,0-1 0,0 0 0,0 0 0,-1 0 0,1 1 0,0-1 0,-1 0 0,1 0 0,0 1 0,-1-2 0,-1 3 51,0 1-1,1-1 0,-1 1 0,1 0 0,0 0 0,0-1 0,-1 1 0,1 0 0,0 0 0,0 0 0,1 0 0,-1 0 0,0 0 1,1 1-1,-1-1 0,1 0 0,0 0 0,0 0 0,0 0 0,0 1 0,0 2 0,-3 61 357,3 360 994,0-424-1501,0 0 0,0 1 0,0-1 0,0 0 1,0 0-1,1 0 0,-1 0 0,0 0 0,1 0 1,0 0-1,-1-1 0,1 1 0,0 0 0,0 0 1,2 2-1,-3-4 3,1 1 1,0-1-1,-1 1 0,1-1 1,0 0-1,-1 1 0,1-1 1,0 0-1,-1 0 0,1 0 1,0 0-1,0 0 0,-1 1 1,1-1-1,0 0 0,-1-1 1,1 1-1,0 0 0,0 0 1,-1 0-1,1 0 0,0 0 1,-1-1-1,1 1 0,0 0 1,-1-1-1,2 0 1,3-2 32,0-1 0,-1 1 0,1-1 0,-1 0 1,0-1-1,0 1 0,0-1 0,5-8 1,99-154 218,50-82-158,87-154-152,-239 392-122,0 3-238,-1 0-1,-1 0 0,1 0 1,-2-1-1,1 1 1,-1-1-1,3-13 0,-7 22 238,0 0 0,0-1 0,1 1 0,-1 0 0,0 0 0,0 0 0,0 0-1,0 0 1,0 0 0,1 0 0,-1 0 0,0 0 0,0 0 0,0 1 0,0-1 0,0 0-1,1 1 1,-3 0 0,-19 16-1333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0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60 459 96,'0'-1'16,"0"1"-1,0 0 1,0-1 0,0 1 0,0 0-1,0-1 1,0 1 0,0 0-1,0-1 1,0 1 0,1 0 0,-1-1-1,0 1 1,0 0 0,0-1-1,0 1 1,0 0 0,1-1-1,-1 1 1,0 0 0,0-1 0,1 1-1,-1 0 1,0 0 0,0-1-1,1 1 1,-1 0 0,0 0-1,1 0 1,-1 0 0,0-1 0,1 1-1,-1 0 1,1 0 0,-1 0 2,0 0 1,1 0 0,-1-1-1,1 1 1,-1 0-1,0 0 1,1-1-1,-1 1 1,0 0 0,1 0-1,-1-1 1,0 1-1,1 0 1,-1-1 0,0 1-1,0 0 1,1-1-1,-1 1 1,0 0 0,0-1-1,0 1 1,0-1-1,1 1 1,-1 0 0,0-1-1,0 1 1,0-1-1,0 1 1,0-1 0,0 1-1,0 0 1,0-1-1,0 1 1,0-1 0,0-51 5554,0 49-5561,0 1 0,0-1 1,1 1-1,-1 0 0,-1-1 1,1 1-1,0-1 0,-1 1 1,1 0-1,-1-1 0,0 1 0,-1-3 1,1 0 3,-4-17 111,5 21-125,0 0-1,0 0 0,0 0 1,0 1-1,0-1 1,0 0-1,0 0 1,0 0-1,0 1 0,0-1 1,0 0-1,-1 0 1,1 0-1,0 1 0,-1-1 1,1 0-1,0 0 1,-1 1-1,1-1 1,-1 0-1,1 1 0,-1-1 1,1 1-1,-1-1 1,0 1-1,1-1 1,-1 1-1,1-1 0,-1 1 1,0-1-1,0 1 1,1 0-1,-1-1 1,0 1-1,0 0 0,1 0 1,-2-1-1,-1 1 23,-8-18-26,8 12 36,3 6-10,0-1-1,0 1 0,0-1 1,-1 1-1,1-1 1,0 1-1,0-1 0,-1 1 1,1-1-1,-1 1 1,1-1-1,0 1 0,-1 0 1,1-1-1,-1 1 0,1-1 1,-1 1-1,1 0 1,-1 0-1,1-1 0,-1 1 1,1 0-1,-1 0 1,1 0-1,-1 0 0,1-1 1,-1 1-1,0 0 0,1 0 1,-1 0-1,1 0 1,-1 0-1,0 1 0,0-2-11,1 1-1,-1 0 1,0 0-1,1 0 1,-1 0 0,0 0-1,1-1 1,-1 1-1,0 0 1,1 0-1,-1-1 1,1 1-1,-1-1 1,1 1-1,-1 0 1,1-1-1,-1 1 1,1-1-1,-1 1 1,1-1-1,0 0 1,-1 1-1,1-1 1,0 1 0,-1-1-1,1 1 1,0-1-1,0-1 1,-1 2 94,2 19 134,2 43 453,15 81 0,-5-56-439,66 333 620,-71-380-870,1-5 7,-5-22 15,0 1 0,-2 1 0,3 25 0,-5-39 102,0-28-93,-1-1-68,-2-1 0,-7-33 0,0 8-151,-28-128-237,6 42 271,32 136 143,-16-77-87,4-1-1,-1-105 0,21 189 44,-1 5 70,0 0 0,-1 0 0,0 0 0,0 1 0,-1 0 0,1 0 0,-2 1 0,0-1 0,0 1 0,4 11 0,22 42 146,58 97 392,-16-26-252,-54-101-279,-14-23-15,0 0 0,1-1 0,0 0 0,0 0 0,1 0 0,0-1 0,1 1 0,13 11 0,-19-18-8,0-1 0,0 1 1,0-1-1,0 1 0,0-1 0,0 0 1,0 1-1,0-1 0,0 0 0,0 1 0,0-1 1,0 0-1,0 0 0,0 0 0,0 0 0,0 0 1,0 0-1,0 0 0,0-1 0,0 1 1,0 0-1,0 0 0,0-1 0,0 1 0,-1-1 1,1 1-1,0-1 0,0 1 0,0-1 0,0 0 1,-1 1-1,1-1 0,0 0 0,0 1 1,-1-1-1,1 0 0,-1 0 0,1 0 0,-1 0 1,1 0-1,-1 0 0,1 1 0,-1-3 0,13-42 129,-12 42-130,5-43 25,-2-1 0,-5-95 0,-2 50-7,2 20-103,-3 1-1,-16-89 0,13 127-55,2 10-618,2 0 1,-3-42-1,6 63-288,1 27-1794,4-4 1275,-4 7 73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0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234 635 624,'5'16'265,"-3"-5"69,1-1 0,1 1 0,0-1 0,6 11 0,-10-20-290,0-1 0,0 0 1,1 1-1,-1-1 0,0 1 1,1-1-1,-1 0 1,0 0-1,1 1 0,-1-1 1,0 0-1,1 0 1,-1 1-1,1-1 0,-1 0 1,1 0-1,-1 0 0,0 1 1,1-1-1,-1 0 1,1 0-1,-1 0 0,1 0 1,-1 0-1,1 0 1,-1 0-1,1 0 0,-1 0 1,0 0-1,1-1 1,-1 1-1,1 0 0,-1 0 1,1 0-1,-1 0 0,0-1 1,1 1-1,-1 0 1,1 0-1,-1-1 0,0 1 1,1 0-1,-1-1 1,0 1-1,1 0 0,-1-1 1,0 1-1,0-1 1,1 1-1,-1 0 0,0-1 1,0 1-1,0-1 0,0 1 1,0-1-1,1 1 1,-1 0-1,0-1 0,11-27 446,-11 27-472,7-25-83,-1 1-1,-2-1 0,0 0 0,-2-1 1,-1 1-1,-1 0 0,-5-42 1,1 48-64,-2 0 0,0 0 1,-2 1-1,0 0 0,-1 0 1,0 1-1,-2 0 0,-23-30 1,-14-4-494,45 49 554,0 0-1,-1 0 1,1 1 0,-1-1 0,0 1 0,0 0-1,0 0 1,0 0 0,0 1 0,0-1 0,0 1-1,0 0 1,-8-1 0,8 1 39,0 0-1,0 0 1,0-1-1,1 0 1,-1 1-1,1-1 1,-1-1 0,1 1-1,0 0 1,0-1-1,0 0 1,0 1-1,0-1 1,1-1-1,-1 1 1,1 0 0,-3-6-1,-11-10 16,13 15 50,0 0 0,-1 0 0,1 0 1,1-1-1,-1 0 0,1 1 0,0-1 1,0 0-1,0 0 0,0 0 0,1 0 0,0 0 1,-1-7-1,3 1 1183,9 41 83,78 142 1108,74 214 1,-151-360-2502,2 0 0,0-1 0,2-1-1,0 0 1,2 0 0,25 26 0,-41-49-27,0 0 0,-1 0-1,1 0 1,0 0 0,0 0 0,1 0-1,-1 0 1,0-1 0,0 1-1,0 0 1,0-1 0,1 1 0,-1-1-1,0 1 1,1-1 0,-1 1 0,0-1-1,1 0 1,-1 0 0,0 0 0,3 0-1,-3 0 7,0-1-1,0 1 1,0-1-1,0 1 0,0-1 1,0 0-1,0 0 1,0 1-1,0-1 0,0 0 1,-1 0-1,1 0 1,0 0-1,-1 0 1,1 0-1,0 0 0,-1 0 1,1-2-1,2-4-165,-1 0-1,0 0 0,-1 0 1,0 0-1,0 0 1,0-8-1,-1-50-452,0-25 340,0 27 3229,15 50-1296,-7 2-1237,-1 0-1,0 0 1,-1-1 0,0 0 0,-1 0 0,0-1 0,-1 1 0,0-1 0,3-24 0,-2 13-237,-2 13-74,-1-1-1,0 0 1,1-23 0,-3-43-162,0 77 168,0 0-1,0 0 1,0 0 0,0 0 0,0 0 0,0 0 0,0 0 0,0 0 0,0 0 0,-1 0 0,1 0-1,0 0 1,-1 0 0,1 1 0,0-1 0,-1 0 0,1 0 0,-1 0 0,0 0 0,1 1 0,-1-1 0,0 0-1,1 0 1,-1 1 0,0-1 0,0 0 0,-1 0 0,1 1 2,0 0 1,1 0-1,-1 0 0,0 0 1,0 1-1,0-1 0,0 0 0,1 0 1,-1 1-1,0-1 0,0 0 1,0 1-1,1-1 0,-1 1 0,0-1 1,1 1-1,-1-1 0,0 1 1,1-1-1,-1 1 0,1 0 1,-1-1-1,1 1 0,-1 0 0,1 0 1,-1-1-1,1 1 0,-1 1 1,-9 17 59,1 0 0,0 1 0,2 0 1,0 0-1,1 1 0,1 0 0,1 0 1,-2 28-1,6 222 365,1-264-419,-1 1 1,2-1-1,-1 0 1,1 0-1,0 0 1,0 0-1,1 0 1,-1 0-1,2 0 1,-1-1-1,1 0 1,8 11-1,-9-14-19,-1 0 0,1 0-1,0-1 1,0 1 0,0-1-1,0 0 1,1 0 0,-1 0-1,1 0 1,-1-1 0,1 1-1,-1-1 1,1 0 0,0 0-1,0 0 1,0-1 0,-1 1-1,1-1 1,0 0 0,0 0-1,0 0 1,0-1 0,-1 1-1,1-1 1,4-1 0,1-1-233,-1 0 1,1-1-1,-1 0 1,0 0-1,0 0 0,-1-1 1,1 0-1,-1-1 1,0 0-1,-1 0 1,1 0-1,-1-1 1,0 0-1,-1 0 1,0 0-1,7-13 0,-3 1-377,0 0 0,-2 0 0,0-1 0,-1 0-1,6-40 1,-9 14-945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7 400,'-15'1'930,"11"-1"-487,0 0-1,0 1 1,0-1-1,0 0 1,1-1-1,-1 1 1,0-1-1,0 0 1,0 0-1,-8-4 3712,12 35-2511,0 72 767,16 123 1,16 97-993,-24-224-1262,-4 214-300,-5-222-8735,0-113 7350,-2-1-1,-6-30 1,6 42 933,-5-53-1287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0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28 448,'0'-17'512,"-10"17"1,4 0-49,6 10 176,0 17-16,-10 0 1,10 17-161,0 13-224,0-13-160,0 13-208,10-3-352,-4-10-321,11-7-127,-1 0-176</inkml:trace>
  <inkml:trace contextRef="#ctx0" brushRef="#br0" timeOffset="1">373 1 1441,'-27'0'832,"21"0"-128,6 10 225,0 17 79,0 10-303,6 7 79,4 13-224,7 14-224,3-7-160,6 10-48,13 0-112,-12 1-352,2-11-336,4 0-336,0-10-145,-10-11-32,-16 5 177,9-11 16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0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119 925 432,'-17'-21'370,"9"11"75,0 0 1,0 0-1,-1 1 1,0 1-1,0-1 0,-1 1 1,-1 1-1,-13-8 0,24 15-407,0 0 0,-1 0 0,1 0 0,0 0 0,0-1 0,-1 1 0,1 0 0,0 0 0,0 0 0,-1 0 0,1 0 0,0 0 0,0 0 0,0-1 0,-1 1 0,1 0 0,0 0 0,0 0 0,0-1 0,-1 1 0,1 0 0,0 0 0,0 0 0,0-1 0,0 1 0,0 0 0,0 0 0,0-1 0,-1 1 0,1 0 0,0 0 0,0-1 0,0 1 0,0 0 0,0 0 0,0-1 0,0 1 0,0 0 0,0-1 0,0 1 0,1 0 0,-1 0 0,0-1 0,0 1 0,0 0 0,0 0 0,0-1 0,0 1 0,0 0 0,1 0 0,-1 0 0,0-1 0,0 1 0,0 0 0,1 0 0,-1 0 0,0 0 0,0-1 0,0 1 0,1 0 0,-1 0 0,0 0 0,0 0 0,1 0 0,-1 0 0,17-9 282,22-4-530,1 2 0,1 1 1,-1 2-1,2 2 0,77-1 0,-116 7 222,1 0 1,-1 0-1,0 1 1,0-1-1,0 1 0,0-1 1,0 1-1,0 0 1,0 0-1,0 1 0,0-1 1,-1 0-1,1 1 1,0 0-1,-1-1 0,1 1 1,-1 0-1,0 1 1,1-1-1,-1 0 0,0 0 1,0 1-1,2 3 1,1 5 176,-1-1 0,0 1 0,0 0 0,-1 0 0,2 13 0,-4-17-106,0 0 0,1 0 0,-1 0 0,1-1 0,1 1 0,-1-1 0,1 1 0,0-1 0,1 0 0,-1 0 0,7 7 0,-7-11-67,1-1 0,-1 0 0,1-1 0,-1 1 1,1 0-1,-1-1 0,1 0 0,0 0 0,-1 0 0,1 0 1,-1-1-1,1 1 0,-1-1 0,1 0 0,3-2 0,2-1-49,-2-2 1,1 1-1,-1-1 0,1 0 0,-2-1 0,1 0 0,-1 0 0,0 0 0,0-1 0,-1 1 0,0-1 0,0-1 0,-1 1 0,0-1 0,-1 0 0,0 1 0,0-1 0,-1-1 0,0 1 0,0 0 0,0-14 0,-3 19 71,1 1-1,0-1 1,-1 1 0,0 0-1,0-1 1,0 1 0,0 0 0,0 0-1,-1-1 1,1 1 0,-1 0 0,0 0-1,0 1 1,0-1 0,0 0-1,0 1 1,-1-1 0,1 1 0,-1 0-1,0-1 1,0 1 0,0 1 0,0-1-1,0 0 1,0 1 0,0-1 0,0 1-1,-1 0 1,1 0 0,-6 0-1,2-1 80,0 1-1,0 0 0,-1 1 0,1-1 1,0 1-1,0 1 0,0-1 0,0 1 1,0 1-1,0-1 0,0 1 0,0 0 1,0 1-1,-9 4 0,-6 6-54,11-7-127,-1 0-1,1 1 0,1 0 1,-1 0-1,1 1 1,0 1-1,1 0 0,-9 11 1,17-19-7,0-1 0,1 1 1,-1-1-1,1 1 0,-1 0 0,1 0 0,-1-1 1,1 1-1,-1 0 0,1 0 0,-1-1 0,1 1 1,0 0-1,0 0 0,-1 0 0,1 0 0,0 0 1,0-1-1,0 1 0,0 0 0,0 0 0,0 0 1,0 0-1,0 0 0,1 0 0,-1-1 0,0 1 1,0 0-1,1 0 0,-1 0 0,1-1 0,-1 1 1,0 0-1,1 0 0,-1-1 0,1 1 0,0 0 1,-1-1-1,1 1 0,0-1 0,-1 1 0,1-1 1,0 1-1,-1-1 0,1 1 0,0-1 0,0 1 1,0-1-1,0 0 0,-1 0 0,1 1 0,0-1 1,0 0-1,0 0 0,0 0 0,0 0 0,-1 0 1,1 0-1,0 0 0,0 0 0,0-1 0,1 1 1,6-1-327,0 1 0,1-1 0,-1 0 1,0-1-1,8-3 0,32-15-422,-2-2 1,46-29-1,26-15 638,-53 30 166,61-33 91,-121 67-31,2-1 12,0 0-1,-1-1 0,1 1 1,-1-1-1,6-5 0,-10 7 94,0 0-1,-1 0 1,1 0-1,-1 0 1,0 0-1,0 0 1,1 0-1,-1 0 1,-1 0-1,1-1 1,0 1-1,0 0 1,-1-1-1,1 1 1,-1-1-1,0 1 0,0-5 1,-33 7 5438,30 1-5474,0 1 0,0 0 0,0 0 1,0 0-1,0 1 0,0-1 0,0 1 1,1-1-1,0 1 0,-1 0 0,1 0 1,0 0-1,0 0 0,1 1 0,-1-1 1,1 0-1,0 1 0,-1-1 1,1 1-1,0 5 0,-2 5 87,0 1 0,1-1-1,0 24 1,1-8-15,0-22-153,1 1-1,-1 0 0,2 0 0,-1 0 0,1-1 0,0 1 0,1 0 0,0-1 0,4 12 0,-5-19-28,1 1 0,-1 0-1,0-1 1,0 1 0,1-1-1,-1 0 1,0 1 0,1-1 0,-1 0-1,1 0 1,0 0 0,-1 0-1,1 0 1,0 0 0,0 0 0,0-1-1,-1 1 1,1-1 0,0 1-1,0-1 1,0 0 0,0 0 0,0 0-1,0 0 1,0 0 0,0 0-1,0 0 1,0-1 0,0 1 0,-1-1-1,1 1 1,0-1 0,0 0-1,0 0 1,1-1 0,5-1-122,0-1 0,0-1-1,-1 0 1,1 0 0,-1 0 0,11-12 0,-4 1-227,0-1-1,-1-1 1,-1 0 0,-1-1-1,-1 0 1,0 0 0,-2-1-1,0-1 1,-1 1 0,-1-1-1,-1 0 1,-1-1 0,2-42-1,-4 37 359,-2 0 1,-1 1-1,-1-1 0,-1 1 0,-1 0 0,-2 0 0,0 0 0,-2 0 0,-1 1 0,-1 1 0,-15-29 0,21 47 196,0-1 0,-1 2 0,0-1 0,0 0 0,0 1 0,0 0-1,-1 0 1,0 1 0,0-1 0,0 1 0,-12-6 0,17 12-186,0-1 0,0 0 1,0 0-1,0 1 0,0-1 0,0 0 0,1 1 1,-1-1-1,0 1 0,1-1 0,-1 1 1,1-1-1,0 1 0,-1 0 0,1-1 1,0 3-1,0-3 8,-3 22 26,2 1-1,0 0 1,1-1-1,2 1 1,0 0-1,1-1 0,2 0 1,0 0-1,2 0 1,0 0-1,2-1 1,0 0-1,1-1 1,14 21-1,-16-30-35,1 1 0,1-2 0,0 1 0,0-1 0,19 15-1,-23-21-171,0-1-1,0 0 1,0-1-1,1 0 1,-1 0-1,1 0 0,0 0 1,-1-1-1,1 0 1,0-1-1,0 0 1,0 0-1,9 0 0,10-1-1318,-15 1 1072,1-1 0,0 0 0,-1-1 1,1 0-1,-1-1 0,13-3 0,-22 4 422,0 0-1,1 0 0,-1 1 1,0-1-1,0 1 0,0-1 1,0 1-1,1 0 0,-1 0 1,0 0-1,0 0 0,1 1 1,-1-1-1,0 0 0,0 1 1,0 0-1,0-1 0,0 1 1,0 0-1,0 0 0,0 0 1,0 0-1,0 1 0,0-1 1,-1 0-1,1 1 0,0-1 1,-1 1-1,1 0 0,-1-1 1,0 1-1,1 0 0,-1 0 1,1 3-1,4 8 268,-1 0 1,-1 0 0,0 0-1,3 25 1,6 16 241,-12-50-497,0-1 0,1 1 0,-1-1 0,1 1 0,0-1 1,0 0-1,1 1 0,-1-1 0,0 0 0,1 0 0,0-1 0,0 1 0,0-1 1,0 1-1,0-1 0,0 0 0,7 3 0,-8-5-29,-1 0 1,1 0-1,0 0 1,0-1-1,0 1 0,-1-1 1,1 1-1,0-1 1,-1 0-1,1 0 0,0 1 1,-1-1-1,1 0 0,-1 0 1,1-1-1,-1 1 1,0 0-1,1 0 0,-1-1 1,0 1-1,0-1 0,1-1 1,12-10 18,-1 0-8,0 0 0,-1-1 0,0 0 0,-1 0 0,-1-2 0,0 1 0,-1-1 1,9-24-1,-14 30 41,-1 0-1,0-1 1,0 0 0,-2 1 0,1-1 0,-1 0 0,-1 0 0,0 0 0,0 0 0,-1 0 0,0 0 0,-6-17 0,3 13 253,0 0 0,-2 0 0,0 0 0,0 1 0,-17-26 0,21 37-253,0 0 0,0 0 0,-1 0 0,1 0 0,-1 0 0,1 1 0,-1-1 0,0 1 0,0 0 0,0-1 0,-1 1 0,1 1 0,0-1 0,-1 0 0,1 1 0,-1 0 0,0 0 0,1 0 0,-1 0 0,0 0 0,0 1 0,1 0 0,-1 0 0,0 0 0,0 0 0,-4 1 0,2 0-133,1 1-1,-1 0 0,0 0 1,1 0-1,0 1 0,0 0 1,-1 0-1,2 0 0,-1 1 1,0-1-1,1 1 1,-1 0-1,-5 7 0,-51 79-6580,43-61 4314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1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48,'0'0'16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1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10 144,'-13'-4'708,"-3"-2"2754,16 28-2371,5 72-67,4 1-1,31 130 1,2 17-883,-38-211-313,1-1 0,1 1 0,21 56 0,-28-86 125,1-1 0,0 0 0,0 0 0,0 1 0,0-1 0,0 0 1,0 1-1,0-1 0,0 0 0,0 0 0,0 1 0,0-1 0,1 0 0,-1 0 0,0 1 0,0-1 0,0 0 0,0 0 0,0 0 1,0 1-1,0-1 0,1 0 0,-1 0 0,0 0 0,0 1 0,0-1 0,1 0 0,-1 0 0,0 0 0,0 0 0,0 0 1,1 1-1,-1-1 0,0 0 0,0 0 0,1 0 0,-1 0 0,0 0 0,0 0 0,1 0 0,-1 0 0,0 0 0,0 0 0,1 0 1,-1 0-1,0 0 0,0 0 0,1 0 0,-1 0 0,0 0 0,1-1 0,3-17-1350,-3-35 174,-1 49 1049,0-46-619,0-11 28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1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2 126 304,'0'-20'335,"-1"-39"759,1 57-1044,0 0 1,-1 1-1,2-1 0,-1 0 1,0 1-1,0-1 1,0 0-1,1 1 0,-1-1 1,1 1-1,-1-1 1,1 0-1,0 1 1,0-1-1,0 1 0,-1 0 1,1-1-1,0 1 1,1 0-1,-1-1 0,0 1 1,0 0-1,3-2 1,2 1 158,1 0 0,0 1 0,0 0 1,0 0-1,0 0 0,0 1 0,0 0 1,0 0-1,0 0 0,7 3 0,-10-2-155,-1 1 0,1 0 0,-1-1 0,0 2-1,1-1 1,-1 0 0,0 1 0,0-1 0,0 1-1,-1 0 1,1 0 0,-1 0 0,1 0 0,-1 1 0,0-1-1,0 1 1,-1-1 0,4 8 0,-3-1 41,1 0-1,-1 0 1,0 0 0,-1 0-1,0 0 1,-1 0 0,0 1-1,-2 12 1,1 13 85,0-25-157,1-1-1,-2 1 1,0 0-1,0 0 1,0-1-1,-2 0 0,-6 17 1,-42 65-747,49-87 620,-4 11-595,6-12-200,1-8-1123,0-31 312,0 10 437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1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11 608,'3'-2'76,"0"0"0,0 1 0,0 0 0,0 0 0,1 0 0,-1 0-1,0 1 1,1-1 0,-1 1 0,0 0 0,1 0 0,-1 0 0,0 0 0,1 1-1,4 0 1,-6 1-28,1-1 0,-1 0-1,0 0 1,0 1 0,-1-1-1,1 1 1,0-1 0,0 1-1,-1 0 1,1 0 0,-1 0-1,0 0 1,1 0-1,-1 0 1,0 0 0,0 0-1,0 1 1,-1-1 0,1 0-1,0 1 1,0 2 0,9 33 468,-7-29-414,0 0 0,-1 1 0,0-1 0,-1 1 0,1 14 0,-2-3 20,0 7-14,-1 1-1,-6 38 1,6-58-98,-1 0 0,-1-1 0,1 1 0,-1-1 0,-1 1 0,0-1 0,0 0 0,-1 0 1,1-1-1,-2 1 0,-10 11 0,15-18-15,1 0 1,-1-1-1,0 1 0,0 0 1,0 0-1,0 0 1,0-1-1,0 1 0,0-1 1,0 1-1,0-1 1,0 1-1,0-1 1,0 1-1,0-1 0,0 0 1,0 0-1,-1 1 1,1-1-1,0 0 0,0 0 1,0 0-1,0 0 1,-1 0-1,1-1 1,-2 1-1,1-2-15,0 1 0,0 0 0,0 0 1,0-1-1,1 1 0,-1-1 0,0 0 0,1 1 0,-1-1 1,1 0-1,-1 0 0,0-3 0,-3-4-56,1 0 1,0 0-1,0 0 1,1-1-1,-2-10 1,2-8-6,1-1 0,3-55 0,1 23 41,-2 56 62,0 1 0,0-1 1,0 1-1,1 0 0,0 0 1,0-1-1,0 1 0,0 0 0,1 0 1,0 0-1,-1 0 0,1 0 1,1 0-1,-1 1 0,0-1 0,5-4 1,-4 6 0,-1 0 0,1 0 0,0 0 0,0 0 0,0 1 0,0-1 0,1 1 0,-1 0 0,0 0 0,1 0 0,-1 0 0,0 1 0,1-1 0,-1 1 0,1 0 0,-1 0 0,1 0 0,-1 0 1,1 1-1,-1-1 0,5 2 0,-4 0 11,-1-1 0,0 1 0,0-1 0,1 1 0,-1 0 0,0 1 0,-1-1 0,1 0 0,0 1 0,-1 0 0,1-1 0,-1 1 0,0 0 0,4 6 0,27 55 334,-23-43-222,54 123-661,-63-144 420,-1 1 0,1-1 0,-1 0 0,1 1-1,-1-1 1,1 0 0,-1 0 0,1 1 0,0-1 0,-1 0 0,1 0-1,-1 0 1,1 0 0,0 0 0,-1 0 0,1 0 0,-1 0-1,1 0 1,0 0 0,-1 0 0,1 0 0,-1 0 0,1 0 0,0 0-1,-1-1 1,2 1 0,6-6-881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1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0 311 192,'7'5'4014,"23"39"-2970,-3 6-386,-18-37-547,-1 0 1,0 1-1,-1 0 1,-1 1-1,0 0 1,-1 0-1,-1 0 1,0 0-1,-1 1 0,2 18 1,-5-33-104,0-1 1,0 1-1,0 0 1,0-1-1,0 1 1,0 0-1,0-1 1,0 1-1,-1 0 0,1-1 1,0 1-1,0 0 1,0-1-1,-1 1 1,1 0-1,0-1 1,-1 1-1,1-1 0,-1 1 1,1-1-1,-1 1 1,1-1-1,-1 1 1,1-1-1,-1 1 1,1-1-1,-1 0 0,1 1 1,-1-1-1,0 0 1,1 1-1,-1-1 1,0 0-1,1 0 1,-1 0-1,0 0 1,1 0-1,-1 0 0,0 1 1,1-2-1,-1 1 1,0 0-1,0 0 1,1 0-1,-1 0 1,0 0-1,1 0 0,-1-1 1,1 1-1,-1 0 1,0-1-1,1 1 1,-1 0-1,1-1 1,-1 1-1,1-1 0,-1 1 1,1-1-1,-1 0 1,-3-1-36,0 0 0,1-1 0,-1 0 0,1 0 0,0 0 0,0 0 0,0 0 0,0-1 0,-4-6 0,2-2-102,1-1 0,1 0-1,0-1 1,1 1 0,-2-20-1,0-2-179,0-2-276,2 0 0,1-1 0,2 1 1,1-1-1,9-39 0,11 3-1005,-11 45 419</inkml:trace>
  <inkml:trace contextRef="#ctx0" brushRef="#br0" timeOffset="1">224 1 288,'20'32'755,"-2"0"0,-2 1 0,13 37 0,-26-56-627,-1 0 0,-1 0 0,0 0 0,-1 0 0,0 0 1,-1 0-1,-3 14 0,3-25-136,0 0 0,0 0 1,0 0-1,0-1 0,0 1 0,-1 0 1,0-1-1,1 1 0,-1-1 1,0 0-1,0 0 0,0 1 0,0-1 1,0-1-1,-1 1 0,1 0 1,-1 0-1,1-1 0,-1 1 0,1-1 1,-1 0-1,0 0 0,0 0 1,0 0-1,1-1 0,-1 1 0,0-1 1,0 1-1,0-1 0,0 0 1,0 0-1,0 0 0,0-1 0,0 1 1,0-1-1,0 0 0,0 0 1,1 1-1,-1-2 0,0 1 0,1 0 1,-1-1-1,1 1 0,-1-1 1,1 0-1,-1 0 0,1 1 0,0-2 1,0 1-1,0 0 0,0 0 1,1-1-1,-1 1 0,0-1 1,1 1-1,0-1 0,0 0 0,0 0 1,0 1-1,0-1 0,0 0 1,1 0-1,-1-4 0,1 1-46,0 1 0,0-1 1,0 0-1,1 0 0,0 1 0,0-1 0,1 0 1,-1 1-1,1 0 0,0-1 0,6-9 0,-6 12 45,1 1 0,-1-1 0,1 1 0,-1 0 0,1 0 0,0 0-1,0 0 1,0 0 0,0 0 0,0 1 0,0 0 0,1-1 0,-1 1-1,0 0 1,1 1 0,-1-1 0,1 0 0,-1 1 0,1 0 0,6 0-1,152 0-323,-160 0 289,0 0 1,0 0 0,0 0-1,0 0 1,0-1-1,-1 1 1,1-1-1,0 1 1,0-1-1,0 0 1,-1 0 0,1 0-1,0 0 1,-1 0-1,1 0 1,-1 0-1,1-1 1,-1 1-1,0 0 1,2-3-1,5-5-671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1 592,'-16'0'609,"-11"0"31,11 0 208,0 0-640,16 7-128,0 13-96,0-13-240,0 13-224,9-3-224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1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29 550 592,'-1'0'80,"0"1"-1,0-1 0,-1 1 1,1 0-1,0-1 0,0 1 0,0 0 1,0 0-1,0 0 0,0-1 1,0 1-1,1 0 0,-1 0 1,0 0-1,0 0 0,1 1 1,-1-1-1,1 0 0,-1 0 0,1 0 1,-1 0-1,1 1 0,-1 1 1,-5 36 1431,5-14-819,1-18-632,-1-1 1,1 1 0,0 0-1,0 0 1,1-1 0,0 1-1,0 0 1,1-1 0,0 1-1,0-1 1,4 9-1,-4-12-18,-2-3-57,0 1 0,0-1 0,0 1 0,0 0 0,0-1 0,0 1 0,1-1 0,-1 1 0,0-1 0,0 1-1,1-1 1,-1 1 0,0-1 0,1 1 0,-1-1 0,1 1 0,-1-1 0,1 1 0,-1-1 0,0 0 0,1 1-1,-1-1 1,1 0 0,0 1 0,-1-1 0,1 0 0,-1 0 0,1 0 0,-1 1 0,1-1 0,0 0-1,-1 0 1,1 0 0,-1 0 0,1 0 0,0 0 0,-1 0 0,1 0 0,-1 0 0,1-1 0,0 1 0,-1 0-1,1 0 1,-1 0 0,1-1 0,-1 1 0,1 0 0,-1-1 0,1 1 0,-1 0 0,1-1 0,-1 1 0,1-1-1,-1 1 1,0 0 0,1-1 0,-1 1 0,0-1 0,1 1 0,-1-1 0,0 0 0,0 1 0,1-1-1,-1 0 1,5-10-204,0-1-1,0 1 0,-1-1 1,-1 0-1,0 0 1,2-24-1,2-74 26,-7 107 219,3-34 115,-3 37-120,0-1 0,0 1 0,0-1 0,0 1 0,1-1 0,-1 1-1,0-1 1,0 1 0,1-1 0,-1 1 0,0 0 0,1-1 0,-1 1 0,0-1 0,1 1 0,-1 0 0,0-1 0,1 1 0,-1 0 0,1-1-1,-1 1 1,1 0 0,-1-1 0,1 1 0,-1 0 0,1 0 0,-1 0 0,1 0 0,-1-1 0,1 1 0,-1 0 0,1 0 0,-1 0 0,1 0-1,-1 0 1,1 0 0,-1 1 0,1-1 0,0 0 0,-1 0 0,1 0 0,-1 0 0,1 1 0,-1-1 0,0 0 0,1 0 0,-1 1 0,1-1-1,-1 0 1,1 1 0,-1-1 0,0 0 0,1 1 0,-1-1 0,0 1 0,1-1 0,-1 1 0,0-1 0,0 1 0,1-1 0,-1 2 0,8 7 217,-1 0 1,0 1-1,-1 0 1,0 1-1,8 20 0,-9-19-81,0-1-1,1 0 0,0 0 0,14 18 0,-17-26-146,0 0-1,0 0 1,0 0-1,0-1 1,1 1 0,-1-1-1,1 0 1,0 0-1,0 0 1,0 0 0,0-1-1,0 0 1,0 0-1,0 0 1,0 0 0,0 0-1,0-1 1,7 0-1,-4 0-99,-1 0-1,1-1 0,0 0 0,-1 0 0,1 0 1,-1-1-1,1 0 0,-1-1 0,0 1 1,0-1-1,0 0 0,0-1 0,-1 1 0,1-1 1,-1 0-1,0-1 0,0 1 0,0-1 1,-1 0-1,0 0 0,0-1 0,0 1 0,0-1 1,4-10-1,-2 0-8,-1 1 0,0-1 0,-2 0 0,0 1 0,0-2 0,-1 1 0,-1 0 0,-1 0 0,-2-17 0,2 7 217,0 22-46,-1-1 1,0 1-1,0 0 0,0 0 1,-1 0-1,1 0 0,-1 0 1,-2-4-1,-6-22 1733,10 49-1294,-1-4-210,1-1 0,1 1-1,0 0 1,1-1 0,4 16 0,-6-27-272,1 0 0,0 0 0,0 0 0,1 0 1,-1 0-1,1 0 0,-1 0 0,1-1 1,0 1-1,0-1 0,0 1 0,0-1 0,1 0 1,-1 0-1,0 0 0,1 0 0,0 0 0,-1-1 1,1 1-1,0-1 0,0 0 0,0 1 0,0-1 1,0 0-1,0-1 0,0 1 0,0-1 0,0 1 1,1-1-1,2 0 0,12 0 55,-8 0-145,0 0 0,0 0 0,0-1 0,16-3 0,-21 2-56,0 0-1,0 0 1,-1 0-1,1-1 1,-1 0-1,1 1 1,-1-2-1,0 1 1,0 0-1,0-1 1,5-7-1,13-16-328,-2-1 0,-1-1-1,-2-1 1,-1 0 0,-1-2-1,-2 1 1,0-2 0,11-51 0,-13 46 440,-8 31 118,0-1 0,-1-1 1,0 1-1,-1 0 1,1-16-1,-2 20 649,1 7-640,-1-1-1,1 1 0,-1 0 1,0-1-1,1 1 0,-1 0 0,-1-1 1,1 1-1,-1 4 0,0-2 54,2 2-30,1-1-1,-1 0 0,1 0 0,0 1 0,0-1 0,1 0 0,6 10 0,2 6 23,-10-19-172,1 1 0,-1-1-1,1 0 1,0 0 0,0 0-1,0-1 1,0 1 0,0 0-1,0-1 1,1 0-1,-1 1 1,1-1 0,0 0-1,0 0 1,0 0 0,0-1-1,0 1 1,0-1 0,0 0-1,0 1 1,1-1-1,-1-1 1,0 1 0,1 0-1,-1-1 1,1 0 0,-1 0-1,0 0 1,1 0 0,-1 0-1,1-1 1,3-1 0,0 1-209,0-1 1,1 0 0,-1-1-1,0 1 1,-1-1 0,1-1-1,-1 1 1,1-1 0,-1-1-1,0 1 1,0-1 0,-1 0-1,9-9 1,10-22-868,-1-1 21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1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25 1121,'0'0'1,"-7"-4"308,1 0 1,0 1-1,-1 0 1,0 0 0,-10-3-1,16 5-254,0 1-1,0 0 1,0 0-1,-1 0 1,1 0-1,0 0 1,0 0-1,-1 0 1,1 0-1,0 0 1,0 0 0,-1 1-1,1-1 1,0 0-1,0 1 1,0-1-1,0 1 1,-1 0-1,1-1 1,0 1 0,0 0-1,0 0 1,0-1-1,1 1 1,-1 0-1,0 0 1,0 0-1,0 0 1,1 0-1,-1 0 1,0 0 0,1 1-1,-1-1 1,1 0-1,0 0 1,-1 0-1,1 1 1,0 1-1,-3 7 253,2 1-1,0 0 0,0 0 0,1-1 0,0 1 1,1 0-1,2 11 0,20 79 1008,-20-88-1172,34 111-215,4-2 0,102 205 0,-111-247-1102,-26-64 675,-1 0 1,2-1-1,0 0 0,17 27 1,-10-17-368,-11-18 167,-6-13-985,-52-75 1308,-31-74 1316,83 147-826,0 1 0,0-1 0,1 1 0,-1-1-1,2 0 1,-1 0 0,1 0 0,0 1 0,1-1-1,0 0 1,1-9 0,-1 2 193,1 14-268,0 0 1,-1 0-1,1 0 1,0 0-1,0 0 1,0 0-1,0 0 0,0 0 1,0 0-1,0 1 1,0-1-1,0 0 1,0 1-1,0-1 1,0 1-1,1 0 1,-1-1-1,0 1 0,0 0 1,1-1-1,-1 1 1,0 0-1,0 0 1,1 0-1,-1 0 1,0 1-1,2-1 0,39 5 340,14 33-108,-8-4-212,-18-14-53,-1 2 1,-1 0-1,27 30 0,-30-19-16,-23-29 12,0-1 0,0 0 0,0 1 0,1-1 0,0 0 0,-1 0 0,1 0 0,4 2 0,-6-4-15,-1-11-557,-1-5 281,0 1 0,-2-1 0,-4-18 0,3 17 7,0 1 0,2-1 0,-2-22 1,3-9-160,-1 32 372,1-1 0,1 0-1,1 1 1,0-1-1,1 1 1,1-1-1,0 1 1,9-25 0,-7 29 4,0 0 0,2 1 0,-1-1 0,1 1 0,1 0 0,13-13 0,-20 22 82,0-1 0,1 1-1,0-1 1,-1 1 0,1-1 0,0 1 0,0 0 0,0 0 0,0 0 0,0 0 0,0 0 0,0 1-1,0-1 1,0 1 0,0-1 0,0 1 0,0-1 0,1 1 0,-1 0 0,0 0 0,0 0-1,0 1 1,0-1 0,1 0 0,-1 1 0,0 0 0,0-1 0,0 1 0,0 0 0,0 0-1,0 0 1,0 0 0,0 0 0,-1 1 0,1-1 0,0 0 0,-1 1 0,1-1 0,-1 1 0,1 0-1,-1-1 1,0 1 0,0 0 0,1 2 0,3 5 442,0 0 0,0 0-1,-1 0 1,-1 0 0,1 1 0,2 17-1,-4-17-96,1-1-1,0 1 0,0-1 0,1 0 0,5 9 0,0 0 126,-7-14-400,0 0-1,0 0 0,1 0 1,-1 0-1,1 0 1,-1-1-1,7 6 1,-8-8-77,0-1 0,0 1 0,0-1-1,1 1 1,-1-1 0,0 0 0,0 1 0,0-1 0,1 0 0,-1 0 0,0 0 0,0 0 0,0 0 0,1 0 0,-1 0 0,0-1 0,0 1 0,0 0 0,1-1 0,-1 1 0,0-1 0,0 1 0,0-1 0,0 1 0,0-1 0,0 0 0,0 1 0,0-1 0,0 0 0,0 0 0,0 0 0,-1 0 0,1 0-1,1-1 1,9-14-118,0 0 0,-1-1 0,-1 0 0,-1-1 0,0 1 0,7-25 0,-10 28 130,0-1-1,-1 0 0,-1-1 0,0 1 0,-1 0 1,0-23-1,-2 36 20,-1 1 1,1-1-1,-1 1 1,1-1-1,-1 1 1,0-1-1,0 1 1,0 0-1,0-1 1,0 1-1,0 0 1,0 0-1,0 0 1,0 0-1,-1 0 1,1 0-1,0 0 1,-1 0-1,1 0 1,-1 1-1,1-1 1,-1 0-1,1 1 1,-1 0-1,1-1 1,-1 1-1,1 0 1,-1 0-1,0-1 1,-2 2-1,-3-2 5,1 0 0,-1 1-1,0 0 1,0 1 0,1-1 0,-12 3 0,11 1-246,0-1 0,0 1 0,0 0 0,1 1 0,-1-1 0,-8 10 0,-15 9-1661,6-5-264,1 2 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1185,'6'-26'527,"-6"21"-371,1 0 1,0 0-1,0 0 1,1 0-1,0 0 0,-1 0 1,2 0-1,2-5 1,-4 8-79,1 1 0,0-1 0,0 0 0,0 0 1,0 1-1,1 0 0,-1-1 0,0 1 1,1 0-1,-1 0 0,1 0 0,-1 0 0,1 0 1,-1 1-1,1-1 0,-1 1 0,1 0 1,0 0-1,-1 0 0,5 0 0,6 2 236,0 0 0,0 1 0,0 1-1,0 0 1,-1 1 0,21 10 0,8 3 293,-12-6-376,-1 2 0,0 1 0,-1 1 0,-1 2 0,0 0 0,-1 2 0,-2 0 0,0 2 0,-1 1-1,29 38 1,-35-39 59,-1 0 0,0 1 0,-2 1 0,-1 0 0,-1 0 0,-1 1 0,-1 1 0,-1 0 0,-1 0 0,-2 1 0,0-1 0,1 45 0,-8-51 114,0 1 1,-2-1-1,0 0 1,-1 0-1,-1 0 1,0-1 0,-2 0-1,0 0 1,-2-1-1,0 0 1,0 0-1,-24 28 1,18-26-212,-2 1 0,0-2 0,-1 0 0,-1-2 0,-1 0 0,0-1 0,-1-1 0,-1-1 1,-35 16-1,44-24-270,-51 18-183,60-22-42,1-1 0,-1 0 0,1-1 1,-1 1-1,1-1 0,-1 0 0,0 0 0,1 0 0,-1 0 1,1-1-1,-1 0 0,-4-1 0,8 1 96,0 1 0,0-1 0,0 0 0,0 0 0,0 1 0,1-1 0,-1 0 0,0 0 0,0 0 0,1 0 0,-1 0 0,0 0 0,1 0 0,-1 0 0,1 0 0,-1 0 0,1-1 0,0 1 0,-1 0 0,1 0 0,0 0 0,0 0 1,0-1-1,0 1 0,0 0 0,0 0 0,0 0 0,0-1 0,1 1 0,-1 0 0,0 0 0,2-2 0,-1-2-389,1 0 1,0 0 0,0 0 0,0 1 0,0-1-1,6-6 1,18-18-1575,5 1 395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29:1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347 156 96,'26'2'227,"-9"5"-34,-12-5-161,-1 0-1,1 0 1,0-1-1,1 1 0,-1-1 1,10 1-1,-13-2-28,7 1 10,19 13-13,-11-9 17,-16-5-9,0 0 0,0 1 0,1-1 0,-1 0 0,0 0 0,0 1 0,0-1 0,0 0 0,0 1 0,1-1 0,-1 1 0,0 0 0,0-1 0,0 1 0,0 0 0,-1 0 0,1 0 0,0-1 0,0 1 0,0 0 0,-1 0 0,1 0 0,0 0 0,-1 0 0,1 0 0,-1 1 0,1-1 0,-1 0 0,0 0 0,1 0 0,-1 0 0,0 1 0,0-1 0,0 0 0,0 0-1,0 0 1,0 4 2332,0-7-2304,0 1-1,1 0 1,-1 0 0,0 0-1,0-1 1,0 1-1,0 0 1,-1 0-1,1 0 1,0-1 0,0 1-1,-1 0 1,1 0-1,-2-2 1,-62-53 1351,59 52-1286,1 0 1,-1 0-1,1 0 0,-1 0 1,0 1-1,0-1 0,-1 2 1,1-1-1,-1 0 0,1 1 1,-1 0-1,0 0 0,0 1 1,0 0-1,0 0 0,0 0 1,0 1-1,0-1 0,0 1 1,-10 2-1,7-1-53,0 1 1,0 0-1,0 0 0,0 1 0,0 0 1,1 0-1,-1 1 0,1 0 1,0 1-1,0 0 0,0 0 1,-11 12-1,-4 5 107,1 2 0,1 1 0,1 1 0,1 1 0,2 0 0,1 1 1,-20 47-1,17 0 251,12-41-289,6-28-101,0 0 1,0 0 0,0 0 0,1 0 0,0 0-1,1 0 1,-1 0 0,1 0 0,0 0 0,1 0-1,-1-1 1,1 1 0,0 0 0,1-1 0,-1 1-1,1-1 1,0 0 0,1 0 0,-1 0 0,1 0-1,0 0 1,0-1 0,0 0 0,1 0 0,0 0 0,-1 0-1,1-1 1,1 0 0,-1 0 0,0 0 0,1-1-1,-1 1 1,1-1 0,0-1 0,0 1 0,0-1-1,0 0 1,0 0 0,8-1 0,33-2 18,0-3 0,-1-1 0,0-3 0,-1-1 0,0-3 0,0-1 0,47-23 0,-63 22-25,0-1 0,-1-2 0,29-23 0,-31 22-7,-14 10 4,-1-1 0,0 0 0,-1 0 1,0-2-1,0 1 0,-2-1 1,1 0-1,-1-1 0,-1 0 0,0 0 1,-1 0-1,5-17 0,-8 21-8,0-1 0,-1 0 1,1 0-1,-2 0 0,0 0 0,0 0 0,0 0 0,-2 0 0,1-1 0,-1 1 0,-1 0 0,1 0 0,-2 0 1,1 1-1,-2-1 0,1 0 0,-1 1 0,-6-10 0,3 8 6,0 0 0,-1 1 0,-1 0 0,0 0 0,0 1 0,-1 0 0,0 0 0,-22-13 0,25 17-7,0 2-1,-1-1 1,1 1 0,-1 0 0,0 1 0,1 0 0,-1 0 0,0 1 0,0 0-1,0 0 1,-1 1 0,1 0 0,0 0 0,0 1 0,-15 3 0,2 2-68,-1 1 1,1 0-1,1 2 1,0 1 0,0 0-1,1 1 1,0 1 0,-29 26-1,-2 7-1796,-67 82 1,40-41-1055,43-47 1541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2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1381 239 320,'0'-2'80,"0"0"0,0 1 0,0-1 0,0 1 0,0-1 0,-1 1 0,1-1 1,-1 1-1,1-1 0,-1 1 0,1 0 0,-1-1 0,0 1 0,-1-3 0,1 3-18,0-1 0,0 1 1,0-1-1,0 0 0,0 1 0,0-1 1,1 0-1,-1 0 0,1 0 0,-1 1 0,1-1 1,0 0-1,0 0 0,0-3 0,0-41 2772,-6 40-2315,6 6-494,-1 0 0,0 0 1,1-1-1,-1 1 1,1 0-1,-1-1 0,0 1 1,1 0-1,-1-1 1,1 1-1,0-1 0,-1 1 1,1-1-1,-1 1 1,1-1-1,0 1 0,-1-1 1,1 0-1,0 1 0,-1-1 1,1 1-1,0-1 1,0 0-1,0 1 0,0-1 1,-1 0-1,1 1 1,0-1-1,0-1 0,0 0 49,0-1-1,-1 0 1,0 1-1,1-1 1,-1 1-1,0-1 1,-1 1-1,1-1 1,0 1-1,-1 0 1,1 0-1,-1 0 1,1 0-1,-1 0 1,-4-4 0,-40-30 941,19 16-544,20 17-331,0 0 0,0 0 0,0 1 0,-1-1 0,1 2 0,-1-1 0,1 1 0,-1 0 0,0 0 0,0 1 0,1 0 0,-12 2-1,-3-1-91,-13-2 144,19 0-84,0 0 0,0 2-1,0-1 1,0 2 0,0 0 0,0 1-1,-27 9 1,-28 8 334,58-18-363,-1 1 1,1 0-1,0 2 0,-24 10 0,-83 36 270,104-43-357,-1-1 0,0 0-1,-22 4 1,22-6 19,0 1 0,0 0 0,-20 11 0,-31 11 152,53-23-41,1 0 1,0 1 0,0 1 0,-23 14-1,-27 6 71,36-6-116,-56 30 0,44-14 241,33-32-291,1-1 0,0 1 0,0 0-1,0 1 1,0 0 0,1 0 0,0 0 0,0 0 0,0 1 0,1 0 0,0 0 0,1 0 0,-1 0 0,-3 13 0,0-3 52,5-10-27,0 1 0,1 0 0,0-1 0,0 1 0,1 0 0,0 0 1,0 0-1,2 9 0,0 14 87,-8 324 1171,5-322-1234,1 34 336,0-63-387,1 0 0,0 0 1,0 0-1,0 0 1,0 0-1,0 0 0,1 0 1,0-1-1,0 1 0,0 0 1,0-1-1,0 0 1,4 4-1,14 14 435,47 44 203,-60-60-582,-1 0-1,1 0 1,0-1 0,0 0 0,0-1 0,1 1 0,-1-1 0,1-1 0,10 3-1,49 11 290,-47-10-205,1 0 1,1-2 0,39 3 0,-56-7-153,-1 0 1,1 1-1,-1-1 0,0 1 1,1 0-1,-1 0 0,6 3 1,-5-2-9,-1 0 0,0-1 1,0 0-1,1 0 0,-1 0 1,0-1-1,8 1 0,18-2 12,1 0-1,-1-2 1,1-2 0,47-12-1,-18-3 59,60-28 0,-61 24-54,-38 12-22,-1 0-1,0-1 1,-1-1 0,0-1 0,-1 0 0,-1-1-1,-1-1 1,17-22 0,-8 11 17,11-14-12,-3-2 0,-1 0 0,-2-3 0,-3 0 0,31-71 0,-38 59 39,9-18-11,-24 65-30,-1-1 1,0 0-1,0 0 1,-1 0-1,1-14 1,6-25 6,-5 30 0,-1-1 1,-1 0-1,0 0 0,-2 0 1,-3-36-1,1 8 2,1 43-26,1-4 74,-1 1 0,-1-1 0,-4-22-1,3 29-14,1 0 0,-1 0 0,0 1-1,0 0 1,-1-1 0,1 1 0,-1 0-1,0 0 1,0 0 0,0 0 0,-1 1 0,-7-7-1,7 6-71,-1 0-1,0 1 1,0 0-1,-1 0 1,1 0 0,0 0-1,-1 1 1,0 0-1,0 0 1,1 0-1,-1 1 1,0 0-1,0 0 1,-1 0-1,1 1 1,0 0-1,0 0 1,0 1 0,0 0-1,0 0 1,0 0-1,0 1 1,-6 2-1,9-3-239,1 1 0,-1-1 0,1 1 0,-1 0-1,1 0 1,0 0 0,0 0 0,0 0 0,-2 3 0,-9 9-2811,9 3-2627,5-11 1701,-1-1 1327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2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1310 75 80,'-1'0'58,"-1"-1"-1,1 1 0,-1 0 1,0 0-1,1-1 1,-1 1-1,1-1 1,-1 1-1,1-1 1,-1 0-1,1 1 1,0-1-1,-1 0 1,1 0-1,0 0 1,-1 0-1,1 0 1,0-1-1,0 1 1,0 0-1,-1-3 1,1 4-21,0-1 0,1 1 0,-1 0 1,1-1-1,-1 1 0,0 0 1,1-1-1,-1 1 0,0 0 0,1 0 1,-1 0-1,0 0 0,1 0 1,-1 0-1,0 0 0,0 0 0,1 0 1,-1 0-1,0 0 0,1 0 1,-2 1-1,-12-2 599,10-1-565,1 0 82,-1 0-1,1 1 1,-1-1 0,0 1-1,0-1 1,1 1 0,-1 0-1,0 1 1,0-1 0,-6 1-1,-23-8 694,29 6-688,-1 0 1,1 1-1,-1 0 1,1 0 0,-1 0-1,-9 0 1,-51-9 1426,51 7-1170,0 0 0,0 1-1,-15-1 1,-282 3 3678,301 1-3937,1 0 1,-1 1-1,1 0 1,-17 6 0,17-5 23,-1 0 1,0-1-1,1 0 1,-19 1 0,26-3-166,1 1 1,-1-1-1,1 0 1,-1 0-1,1 1 0,-1-1 1,1 1-1,0-1 1,-1 1-1,1-1 1,0 1-1,-1 0 1,1 0-1,0 0 0,0 0 1,-1 0-1,1 0 1,-1 1-1,-19 13 164,-94 33 899,-14 13 88,120-57-1090,0 0 0,1 0 0,-1 1 0,1 0 1,-1 1-1,2-1 0,-1 2 0,-8 8 0,-1-5-54,15-10-18,1 0 0,0 0 1,0 1-1,0-1 0,0 1 1,0-1-1,0 1 0,0-1 0,0 1 1,1 0-1,-1 0 0,0-1 1,0 1-1,0 0 0,1 0 0,-1 0 1,-1 1-1,1 1-1,-1 0-1,-1 0 1,1 0 0,0 0-1,-1 0 1,1-1 0,-1 1-1,0-1 1,0 0 0,0 0-1,0 0 1,0 0 0,-5 2-1,4-1-3,1-1 0,0 1 0,0 0 0,0 0 0,0 0 0,1 0 0,-4 6 0,-5 5 28,-2 2-25,8-11-3,1-1 1,1 1 0,-1 0 0,1 0 0,0 0-1,-5 11 1,4 1 2,0-1-1,1 1 1,1 0 0,1 0-1,0 0 1,3 26 0,-1 0-67,-1-37 79,1 0 0,0 0 1,0-1-1,0 1 0,1 0 1,0-1-1,0 1 0,0-1 1,1 0-1,6 10 0,41 49-10,-11-16 35,-29-35-42,1-1-1,0 1 1,19 13 0,5 7 2,-19-18-2,2-1-1,-1-1 1,2 0-1,0-2 1,34 17-1,-41-25 7,0 0 1,0-1-1,1 0 1,-1-1-1,0 0 0,1-1 1,24-2-1,0 0-49,-17 3-23,-1-1-1,0-1 0,1-1 1,-1-1-1,0-1 0,0 0 1,23-9-1,36-21-431,-1-3 1,75-49-1,-130 70 487,-1-1 1,-1 0 0,0-1-1,-1-2 1,-1 0 0,-1 0-1,0-2 1,-2 0 0,-1-1-1,-1-1 1,0 0 0,9-27-1,-16 27 69,-1 0-1,0-1 1,-2 0-1,-1 0 1,-2-46-1,0 56-28,0 12-149,0 0 1,0-1 0,-1 1-1,0 0 1,1-1 0,-1 1-1,0 0 1,0 0-1,-1 0 1,1 0 0,-1 0-1,1 0 1,-1 0 0,0 1-1,0-1 1,0 1 0,-1-1-1,1 1 1,0 0 0,-1-1-1,0 1 1,1 1 0,-1-1-1,0 0 1,0 1 0,-5-3-1,-2 1-1186,0 0 0,-1 0 0,0 0-1,1 2 1,-1-1 0,0 1 0,-12 1 0,6 0-164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3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1432 42 400,'0'0'400,"-10"-12"1185,3 9-1321,0 0 0,-1 1 0,1 0 0,-1 0 0,0 0 0,1 1 0,-17-1 0,-24-4 1303,34 4-1084,0 0 0,0 1 0,0 1-1,-23 2 1,0-1 163,-74-3 519,38-1-287,-97 10 1,148-3-601,0 2 0,0 0 1,-32 14-1,6-2 239,8-2-248,1 2-1,2 1 1,-40 27 0,-2 1-90,57-34-85,1 2 0,0 0 1,1 1-1,1 1 0,0 1 1,1 1-1,2 0 0,-1 1 1,-18 32-1,8-6-35,3 1 0,2 0 0,-27 86 0,38-101-36,5-18-19,1 1 0,1 0 0,0-1 0,1 1 0,1 1 0,-1 18-1,1 22 231,0-38-205,1-1 0,1 1 0,0 0 0,1-1 0,1 1 0,1 0 0,0-1-1,2 0 1,9 26 0,2-16-4,2-1 0,1-1 0,1-1 0,0 0-1,2-2 1,49 39 0,0 2 9,-49-45-30,1-1 0,1-2 0,0 0 0,2-1 0,37 15 0,-44-24 9,0 0 0,1-2 0,-1 0 0,1-1-1,-1-1 1,1-1 0,0-1 0,25-4 0,-27 3-11,21-3-127,-2-1 0,1-3-1,-1-1 1,0-1 0,-1-2 0,0-2 0,52-30 0,12-15-422,108-85 1,-177 122 499,0-2 1,-2-1 0,-1-2 0,-2 0 0,0-2 0,-2-1 0,26-44 0,-35 49 3,-2-1 0,-1 0 1,-1-1-1,-1 0 1,-2 0-1,0-1 0,-2 0 1,-2-1-1,0 1 0,-1-37 1,-3 26 104,-1 1 1,-2-1-1,-2 1 1,-18-71-1,19 99-10,1-1 0,-1 1 0,-1 0 1,0 0-1,-1 0 0,0 0 0,0 1 0,-1 0 0,-1 1 1,0 0-1,0 0 0,0 0 0,-1 1 0,-1 0 0,1 1 0,-1 0 1,0 1-1,-1 0 0,-19-9 0,22 12-242,0 1 0,0 0 1,0 0-1,0 1 0,0 0 0,-1 0 0,-14 1 0,19 1-148,0-1-1,-1 1 0,1 0 0,0 0 0,0 0 1,0 1-1,0-1 0,0 1 0,0 0 1,0 0-1,0 0 0,1 1 0,-1-1 0,1 1 1,-5 5-1,-19 20-4181,24-12 2605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181 144,'0'-2'87,"0"0"0,0 0 0,0 0 0,0 0 0,0 0 0,0 0 1,0 0-1,-1 0 0,1 0 0,-1-1 0,1 1 0,-1 1 0,0-1 0,0 0 0,0 0 0,0 0 0,0 0 0,0 1 0,-1-1 0,1 0 0,0 1 1,-1-1-1,0 1 0,1 0 0,-1-1 0,0 1 0,1 0 0,-1 0 0,0 0 0,0 0 0,0 0 0,0 1 0,0-1 0,-2 0 0,-20-9 713,-16-15 381,30 19-818,0-1 0,0 2 0,0-1 0,-1 2 0,-15-6 0,-35-10 557,46 15-624,1 0 1,-1 0 0,0 2-1,0 0 1,-28-2 0,-44 3 1060,45-1-709,1 3 1,-64 7 0,97-5-513,0 0 0,0 0 1,0 1-1,-11 6 0,-26 9 559,32-14-351,0 1 1,0 1-1,-18 11 0,-20 9 510,25-15-677,1 2 0,0 2-1,1 0 1,1 1 0,0 1 0,1 1 0,1 2 0,1 0 0,0 0 0,2 2 0,1 1 0,-24 39-1,22-34-177,12-19 1,1 0-1,0 0 1,1 0 0,-8 19 0,-14 31-34,22-51 36,0 1 0,0 0 0,1 0 1,0 1-1,1-1 0,0 1 0,1 0 0,0 0 0,0 0 0,0 11 0,2-2 0,-1 5-18,1-1 0,1 0-1,1 1 1,2-1 0,0 0-1,8 27 1,2-11-23,2 0 0,2-2 0,1 0 0,1-1-1,47 61 1,-56-84 20,0 0 0,0-1 0,1 0-1,0-1 1,1-1 0,0 1-1,1-2 1,0 0 0,1-1 0,-1 0-1,2-1 1,-1-1 0,1 0 0,0-1-1,0-1 1,0-1 0,21 2-1,10-2-152,1-3 0,0-2 0,0-2 0,0-2 0,75-20 0,-95 18 69,-1-2 1,0 0-1,0-2 0,-1-1 1,0-1-1,-1-1 1,-1-1-1,-1-2 1,0 0-1,29-30 1,0-10-502,-2-1 0,50-79 0,-77 103 512,-2-2 0,-2 0 0,-1-1 0,-2-1 0,18-70 0,-29 90 109,-1-1 0,-1 0 0,-2-1 0,1 1 0,-2 0 0,-1 0 0,-1 0 0,0 0 0,-1 0 0,-1 0 0,-2 0 0,1 1 0,-2 0 0,-1 0 0,-16-30 0,15 34 91,0 0 0,-1 0 0,-1 1-1,0 1 1,-1 0 0,-23-21 0,29 29-293,-1 1-1,0 0 0,0 0 1,0 0-1,0 1 1,0 0-1,-1 0 1,0 1-1,1 0 0,-1 0 1,0 1-1,0 0 1,0 0-1,0 1 0,0 0 1,1 1-1,-11 1 1,11 0-454,1 0 1,-1 0-1,1 1 1,0-1-1,0 2 1,0-1-1,0 1 1,1 0-1,-1 0 1,1 0-1,-8 8 1,-10 14-3367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4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263 157 128,'0'0'3711,"-9"-19"-704,-47-69 1333,49 77-3604,6 9-592,0-1 0,0 1 0,0 0 0,0 0 0,-1 0 0,1 0 0,0 0-1,-1 0 1,0 0 0,1 0 0,-1 1 0,0-1 0,0 1 0,0-1 0,0 1 0,0 0 0,0 0 0,-1 0 0,1 0 0,0 0-1,-1 0 1,1 0 0,0 1 0,-1-1 0,1 1 0,-1 0 0,1 0 0,-1 0 0,1 0 0,0 0 0,-4 1 0,3-1-79,-1 0 0,1 1 1,0-1-1,-1 1 0,1 0 1,0 0-1,-1 0 0,1 0 1,0 0-1,0 1 0,0 0 1,0-1-1,0 1 0,0 0 1,0 0-1,-2 4 0,0-1-23,0 1-1,1 0 0,-1 0 0,2 0 0,-1 0 0,1 1 1,-5 9-1,2 4 55,0 0 0,1 0 0,1 1 0,-3 39 0,3 311 1436,5-353-1511,1 0 1,1-1-1,0 1 0,12 31 1,-12-41-11,0 1 0,1-1 1,0 0-1,1 0 0,0-1 1,0 1-1,0-1 0,1 0 1,0-1-1,1 1 0,8 6 1,-10-12-266,1 1 1,-1-1 0,0-1 0,0 1-1,0-1 1,0 0 0,1 0 0,-1 0 0,0-1-1,0 0 1,9-2 0,-10 1-263,0 0-1,0 1 1,0-2 0,0 1 0,0 0 0,-1-1 0,1 0-1,-1 0 1,0 0 0,0 0 0,0 0 0,0-1-1,0 1 1,-1-1 0,0 0 0,0 0 0,0 0-1,0 0 1,0 0 0,-1 0 0,0-1 0,0 1-1,0 0 1,0-1 0,-1 1 0,1 0 0,-1-1 0,-1-6-1,1-7-448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4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11 496,'-18'-8'1660,"18"8"-1602,-1-1 0,1 1 0,-1 0 0,1 0 0,0-1 1,-1 1-1,1 0 0,-1 0 0,1 0 0,0 0 0,-1 0 1,1 0-1,-1-1 0,1 1 0,-1 0 0,1 0 0,-1 0 0,1 1 1,-1-1-1,1 0 0,0 0 0,-1 0 0,1 0 0,-1 0 1,1 0-1,-1 1 0,1-1 0,0 0 0,-1 0 0,1 1 1,0-1-1,-1 0 0,1 0 0,0 1 0,-1-1 0,1 1 0,0-1 1,0 0-1,-1 1 0,1-1 0,0 0 0,0 1 0,0-1 1,-1 1-1,1 0 0,-13 22 1143,6-3-424,2 1 1,0 0-1,2 0 0,-2 24 1,1-10-121,1 2 239,2 59 0,2-38-341,0-50-509,0 0 0,0 0-1,1 0 1,-1 0 0,2 0 0,-1 0-1,1 0 1,0-1 0,1 1 0,0-1-1,0 0 1,1 0 0,8 10 0,-12-15-46,1 0 1,0 0 0,0 0 0,0-1 0,0 1 0,0 0 0,0-1 0,0 1-1,1-1 1,-1 0 0,1 0 0,-1 0 0,1 0 0,-1 0 0,1 0 0,0-1-1,-1 0 1,1 1 0,0-1 0,-1 0 0,1 0 0,0 0 0,-1 0 0,1-1 0,0 1-1,-1-1 1,1 0 0,-1 1 0,1-1 0,-1 0 0,1-1 0,-1 1 0,3-2-1,1 0-55,0 0-1,0-1 0,-1 0 0,1 0 0,-1-1 0,0 0 0,0 0 1,0 0-1,-1 0 0,1-1 0,-1 1 0,4-9 0,-1-1-42,-1 0-1,-1 0 1,0 0-1,-1-1 1,0 0-1,-1 0 1,-1 0-1,-1 0 1,0 0-1,-1 0 1,-4-26-1,2 29 116,-1-1 0,-1 1 0,0 0-1,-1 1 1,0-1 0,-1 1-1,-1 0 1,0 0 0,0 1 0,-1 0-1,0 0 1,-1 1 0,-1 0-1,-13-11 1,21 18-38,-1 2 0,1-1-1,-1 0 1,1 0 0,-1 1 0,0-1-1,0 1 1,0 0 0,0 0 0,0 0 0,0 0-1,0 1 1,0-1 0,0 1 0,-1 0-1,1 0 1,0 0 0,0 0 0,0 0-1,0 1 1,0-1 0,0 1 0,0 0-1,0 0 1,0 0 0,0 0 0,0 1-1,0-1 1,0 1 0,1 0 0,-5 3 0,4-2-213,1-1 0,-1 1 0,1 0 0,-1 0 1,1 0-1,0 0 0,0 0 0,0 1 1,1-1-1,-1 1 0,1-1 0,0 1 0,0-1 1,0 1-1,1 0 0,-1 0 0,0 6 1,1-8-208,0 1 194,-1-1-1,1 0 1,0 0 0,0 0 0,0 1 0,0-1 0,0 0 0,0 0 0,1 0 0,-1 0 0,1 0 0,1 4 0,9-5-1356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4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1056,'-1'0'105,"0"1"0,0-1 0,-1 0 0,1 1 0,0-1 0,0 0 0,0 1 0,0-1 0,0 1 0,0 0 0,0-1 0,0 1 0,0 0 0,0 0 0,0 0 0,0 0 0,0 0 0,0 0 0,1 0 0,-1 0 0,0 0 0,1 0-1,-1 0 1,0 2 0,-11 36 1333,6-17-684,-1 0-74,0-1 1,2 1-1,-5 41 0,2-8-165,3-4-948,2 56 0,2-91-4898,7-72 3714,-6 22 1011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4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71 203 448,'0'-16'197,"0"0"0,2 1 0,-1-1 0,2 0 0,0 1 0,8-22-1,-10 33-137,1-1 0,0 1 0,0 0-1,0 0 1,0 1 0,1-1 0,-1 0-1,1 1 1,0-1 0,0 1-1,1 0 1,-1 0 0,1 0 0,-1 1-1,1-1 1,0 1 0,0 0 0,0 0-1,0 0 1,0 1 0,0-1 0,1 1-1,-1 0 1,0 0 0,1 0-1,-1 1 1,8 0 0,-4-1 174,0 1 0,1 1 0,-1-1-1,0 1 1,0 1 0,0-1 0,11 5 0,-17-5-145,0 1 1,1-1-1,-1 1 0,0-1 0,0 1 1,0 0-1,0 0 0,0 0 1,0 0-1,-1 0 0,1 0 1,-1 1-1,1-1 0,-1 0 1,0 1-1,0-1 0,0 1 0,0-1 1,0 1-1,-1 0 0,1-1 1,-1 1-1,0 0 0,0 0 1,0-1-1,0 5 0,0 1 114,1 0 0,-1 1 0,0-1 1,-1 0-1,0 0 0,-1 0 0,1 0 0,-1 0 0,-1 0 0,0 0 0,0-1 0,0 1 0,-1-1 0,0 0 1,-8 10-1,8-12-66,-15 21 744,-1-2 1,-1-1-1,-43 37 0,12-18-87,-24 16-641,70-50-359,5-5-1642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4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53 532 816,'-10'0'266,"-18"0"1709,28 1-1888,-1-1 0,1 0 1,-1 0-1,0 0 0,1 0 1,-1 0-1,1-1 0,-1 1 1,1 0-1,-1 0 0,1 0 1,-1 0-1,1-1 0,-1 1 0,1 0 1,-1 0-1,1-1 0,-1 1 1,1 0-1,-1-1 0,1 1 1,0-1-1,-1 1 0,1 0 1,-1-1-1,1 1 0,0-1 0,0 1 1,-1-1-1,1 1 0,0-2 1,0 1 795,-1-1-778,1 1 0,0 0 0,0-1 1,0 1-1,0-1 0,1 1 0,-1 0 0,0-1 0,0 1 1,1 0-1,-1-1 0,1 1 0,-1 0 0,1-1 1,0 1-1,-1 0 0,1 0 0,0 0 0,0 0 1,1-1-1,21-16 0,0 1-1,1 2 1,1 0 0,0 2 0,40-15 0,-17 7-27,329-118 104,-247 95-111,33-7-1,2 8 1,255-36-1,-368 73-18,-1 3 0,0 1 0,1 3-1,88 13 1,-105-8 8,0 2-1,0 1 0,-1 2 0,0 2 1,-1 0-1,-1 3 0,50 30 1,-21-4-1,-1 2 0,-3 3 0,-1 3 0,-3 2 0,71 89 0,-119-135-45,133 183 581,-118-158-514,-2 1 0,-1 1 0,-2 1 0,14 44 0,-18-46-59,-3-8 40,-1 0 0,-1 1 0,-1-1-1,2 31 1,0 56 355,10 337 1130,-17-447-1592,0-1 1,-1 1 0,1 0 0,0-1-1,-1 0 1,1 1 0,-1-1 0,1 1-1,-1-1 1,1 0 0,-1 1 0,1-1-1,-1 0 1,0 1 0,1-1-1,-1 0 1,1 0 0,-1 1 0,0-1-1,1 0 1,-1 0 0,1 0 0,-1 0-1,0 0 1,1 0 0,-1 0 0,0 0-1,1 0 1,-1-1 0,1 1 0,-1 0-1,0 0 1,0-1 0,-26-8-2557,23 5 2089,0-1 0,1 0 0,-1 0 0,1 0 0,0 0 0,0 0 0,-3-9 0,-13-21-1544,-38-55-1335,45 73 2577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1 299 608,'0'0'1945,"25"0"-101,-15-1-1630,-1-1 1,0 0-1,0-1 1,0 1-1,0-2 1,0 1-1,-1-1 1,1-1-1,-1 1 1,15-12-1,25-13 151,8-4-237,63-47 0,-1 0-48,-117 79-68,-1-1 1,1 1-1,-1 0 1,1 0 0,-1-1-1,0 1 1,1 0-1,-1-1 1,0 1 0,0-1-1,0 1 1,0 0-1,0-1 1,0 1-1,-1 0 1,1-1 0,0 1-1,-1 0 1,1-1-1,-2-1 1,-5 3 215,0 0 1,-1 0-1,1 1 1,0 0-1,0 1 0,0-1 1,0 1-1,0 1 1,0-1-1,1 1 1,-1 1-1,1-1 0,-1 1 1,1 0-1,1 0 1,-1 1-1,0 0 0,1 0 1,0 0-1,-7 10 1,-1 2 295,-48 68 1039,56-76-1481,1 0 1,-1 0 0,1 1-1,1-1 1,0 1-1,0-1 1,1 1 0,-2 14-1,3-8 8,-2 70 306,3-82-379,1 0 0,-1 1 0,1-1 0,-1 0 0,1 0 0,1 1 0,-1-1 0,0 0 0,1 0-1,0 0 1,0 0 0,0-1 0,0 1 0,1-1 0,0 1 0,3 3 0,-1-3-20,0-1-1,0 0 1,0 0-1,0 0 1,1 0-1,-1-1 1,1 0-1,-1 0 1,1-1-1,0 0 1,0 0-1,0 0 1,0 0-1,0-1 1,0 0-1,-1 0 1,1-1-1,0 0 1,0 0-1,0 0 1,0-1-1,-1 0 1,1 0-1,-1 0 1,1 0-1,7-6 1,12-8-956,0-1 0,-1-1 0,-1-1 0,25-27 0,-6 7-2468,33-34-647,-40 34 2423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4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63 102 384,'-23'-3'797,"-4"1"1103,26 3-1832,0-1 0,0 1 0,0 0 0,1-1 0,-1 1 0,0 0 0,0-1 0,1 1-1,-1 0 1,0 0 0,1-1 0,-1 1 0,1 0 0,-1 0 0,1 0 0,0 0 0,-1 0 0,1 0-1,0 0 1,0 0 0,-1 0 0,1 0 0,0 0 0,0 0 0,0 0 0,0 0 0,0 0-1,1 1 1,-1 2 164,0 1 0,1-1 1,0 1-1,0-1 0,0 0 0,0 0 0,0 1 0,1-1 0,0 0 0,0 0 0,0-1 0,0 1 0,6 6 0,46 41 2234,-45-44-2169,-1 0 1,1 0-1,-2 1 1,1 0-1,-1 0 1,0 1-1,9 14 1,-4-8-3,-11-15-246,0 1 1,0 1-1,1-1 0,-1 0 0,0 0 0,0 0 1,-1 0-1,1 1 0,0-1 0,0 0 0,-1 1 1,1-1-1,0 4 0,-1-4 984,2-1-926,0-1 1,0 0 0,0 0-1,0 1 1,0-1 0,-1-1 0,1 1-1,0 0 1,-1 0 0,1-1-1,-1 1 1,1 0 0,-1-1 0,0 0-1,1 1 1,-1-1 0,0 0-1,0 1 1,0-1 0,1-4 0,20-48-857,-19 44 759,5-7-182,0 0 0,1 0 0,1 1 0,16-21 0,-13 19 96,-1 0-1,0-1 1,9-20-1,-10 18 50,-9 19 35,-1-1 0,1 1 0,-1-1 0,0 0 0,1 1 0,-1-1 0,0 0 0,-1 0 0,1 0 0,0-5 0,-1 7-122,-3 2-407,-1 0 271,0 0-1,1 1 0,-1 0 0,1 0 0,0 0 1,-1 0-1,1 0 0,-4 4 0,-4 2-464,-11 4-1497,-1-1-1,-29 10 1,14-10-19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5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1 400,'0'0'1113,"-10"2"893,10 2-80,0-3-1852,-1 0-1,1 0 1,0 0-1,0 0 1,-1 0 0,1 0-1,0 0 1,0 0 0,0 0-1,0 0 1,1 0-1,-1 0 1,0 0 0,0 0-1,1 0 1,-1 0 0,0 0-1,1 0 1,-1 0-1,1 0 1,-1-1 0,1 1-1,-1 0 1,1 0 0,0 0-1,0-1 1,-1 1-1,1 0 1,0-1 0,0 1-1,0-1 1,-1 1 0,1-1-1,0 1 1,0-1-1,1 1 1,-1-1 174,16 2 275,-14 0-383,0 0 0,1-1 0,-1 1 0,1 0 0,0-1 0,-1 0 1,1 0-1,0 0 0,-1 0 0,1-1 0,6 1 0,24 9 380,171-10-269,-203 0-267,22 0-40,29 0 104,-51 0-59,36-2 49,-37-5-28,1 1 7,13 4 6,5 2-30,-17 1 6,1-1-1,-1 1 1,1-1-1,-1 0 1,1-1 0,-1 1-1,0-1 1,1 1 0,-1-1-1,1 0 1,-1 0-1,0 0 1,5-3 0,32-15-26,-34 19-1,-6 0 76,1 0 0,-1 0-1,0 0 1,0 0-1,0-1 1,1 1 0,-1 0-1,0 0 1,0 0-1,0 1 1,0-1 0,1 0-1,-1 0 1,0 0-1,0 0 1,0 0 0,0 0-1,1 0 1,-1 0-1,0 0 1,0 0 0,0 0-1,0 0 1,1 1 0,-1-1-1,0 0 1,0 0-1,0 0 1,0 0 0,0 0-1,0 1 1,0-1-1,1 0 1,-1 0 0,0 0-1,0 0 1,0 1-1,0-1 1,0 0 0,0 0-1,0 0 1,0 0-1,0 1 1,0-1 0,0 0-1,0 0 1,0 0-1,0 1 1,0-1 0,0 0-1,0 0 1,0 0-1,0 0 1,0 1 0,-1-1-1,1 0 1,0 0-1,0 0 1,0 0 0,0 1-1,0-1 1,0 0-1,-1 0 1,1 21 150,0-15-128,1 14 38,-1-1 0,-1 1 0,0 0 0,-2-1 0,0 1 0,-1-1 0,-9 25 0,11-38-103,1 0 1,-1 0-1,1 1 1,1-1-1,-1 0 0,1 0 1,0 0-1,0 1 0,2 7 1,0 12 36,-2 529 86,0-554-128,0 10 115,0-11-90,0 0-1,0 1 1,0-1-1,1 0 1,-1 0-1,0 0 1,0 1-1,0-1 1,0 0-1,0 0 0,0 0 1,0 1-1,0-1 1,0 0-1,0 0 1,0 1-1,0-1 1,0 0-1,0 0 1,0 0-1,0 1 0,0-1 1,0 0-1,0 0 1,0 1-1,0-1 1,0 0-1,0 0 1,0 0-1,0 1 1,0-1-1,-1 0 0,1 0 1,0 0-1,0 1 1,0-1-1,0 0 1,-1 0-1,1 0 1,0 0-1,0 0 1,0 1-1,-1-1 0,1 0 1,0 0-1,0 0 1,0 0-1,-1 0 1,1 0-1,0 0 1,0 0-1,-1 0 1,1 0-1,0 0 0,0 0 1,-1 0-1,1 0 1,-1 0 1034,-23 0-248,-241 0 6513,209-9-4775,45 6-1802,0 0-1,0 1 1,-20-1 0,-73 3-184,103-33-20975,9-6 14281,7 10 3345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5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142 449 112,'1'0'4930,"-5"1"-4609,0-1 0,0 1 0,0-1 0,0 1 0,0 1 0,0-1 0,0 0-1,0 1 1,0 0 0,1 0 0,-1 0 0,1 0 0,0 1 0,-1-1 0,-2 4-1,-43 51 1509,37-41-1548,9-10-241,0 0 0,1 0-1,-1 1 1,1-1 0,1 0 0,-1 1 0,1-1 0,0 1 0,1-1 0,-1 1 0,1-1 0,1 1 0,1 10 0,-1 12-39,-1-27 5,0 1 0,0 0 0,1 0 0,0-1 0,-1 1 0,1-1-1,0 1 1,0-1 0,1 1 0,-1-1 0,0 1 0,1-1 0,0 0 0,-1 0 0,1 0 0,0 0 0,0 0 0,0 0 0,0 0 0,1-1 0,-1 1 0,0-1 0,1 1 0,3 0 0,-3 0-9,0-1 1,0 0-1,1 0 0,-1 0 1,0 0-1,1-1 1,-1 1-1,0-1 1,1 0-1,-1 0 1,1 0-1,-1 0 1,0-1-1,1 0 1,-1 1-1,0-1 1,1 0-1,-1-1 1,0 1-1,4-3 1,1-1-43,-1-1-1,0 0 1,0-1 0,-1 0-1,1 0 1,-2 0 0,1-1 0,-1 0-1,0 0 1,4-10 0,7-17-263,13-42 1,-19 49 206,1-7 5,-1-1-1,-2 0 1,-1 0-1,1-41 1,-2-146 370,-7 166 83,1 54-229,2 8-51,-1 1-1,0 0 0,-1-1 0,1 1 0,-1 0 0,0-1 0,-1 1 0,-1 7 1,0 15 121,1 99 234,3 145 750,2-247-1172,1-1 0,0 0 0,2-1 0,14 36 0,-8-24-20,-13-34-20,0-1-1,0 1 1,0 0 0,1 0 0,-1 0 0,0 0 0,0-1-1,0 1 1,1 0 0,-1 0 0,0-1 0,1 1 0,-1 0 0,1 0-1,-1-1 1,0 1 0,1-1 0,0 1 0,-1 0 0,1-1 0,-1 1-1,1-1 1,0 1 0,-1-1 0,1 1 0,0-1 0,0 0 0,-1 1-1,1-1 1,0 0 0,0 0 0,0 0 0,-1 1 0,1-1-1,0 0 1,0 0 0,0 0 0,-1 0 0,2 0 0,-1 0-613,-1-20-6485,0-24 3027,0 37 2700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0 576,'0'0'7820,"0"46"-846,0-46-6947,0 1 0,0 0 1,1-1-1,-1 1 1,0-1-1,0 1 0,0-1 1,0 1-1,0 0 0,0-1 1,0 1-1,0-1 1,0 1-1,0-1 0,0 1 1,-1-1-1,1 1 0,0 0 1,0-1-1,0 1 1,-1-1-1,1 1 0,0-1 1,-1 1-1,1-1 0,0 0 1,-1 1-1,1-1 0,-1 1 1,1-1-1,-1 0 1,1 1-1,0-1 0,-1 0 1,0 1-1,1-1 0,-1 0 1,1 0-1,-1 0 1,1 0-1,-1 1 0,1-1 1,-1 0-1,1 0 0,-1 0 1,0 0-1,1 0 1,-1 0-1,0 0 0,-1-13-10217,2 0 6187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5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1 384,'-3'2'253,"0"1"-1,0 0 0,1 0 1,-1 0-1,1 0 1,0 1-1,0-1 0,0 1 1,0-1-1,0 1 1,1 0-1,0-1 1,-1 1-1,1 0 0,1 0 1,-1 0-1,0 6 1,1-7 467,-16 5 1969,16-6-2788,1 1-448,-1 0 155,1 0-1,-1 0 1,0 0-1,0 0 1,0 0-1,0 0 1,0 1-1,-1 3 1,0 3-862,1-8 94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5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47 416,'-1'0'98,"1"0"-1,-1 1 1,1-1 0,-1 0-1,1 0 1,-1 0-1,1 1 1,-1-1-1,1 0 1,-1 0 0,1 1-1,-1-1 1,1 0-1,0 1 1,-1-1 0,1 0-1,0 1 1,-1-1-1,1 1 1,0-1-1,-1 1 1,1-1 0,0 1-1,0-1 1,0 1-1,-1-1 1,1 1 0,0-1-1,0 1 1,0-1-1,0 1 1,0-1-1,0 1 1,0-1 0,0 1-1,0-1 1,0 1-1,0-1 1,1 1 0,-1-1-1,0 1 1,0-1-1,0 1 1,1-1-1,-1 1 1,0-1 0,0 1-1,1-1 1,0 1-1,17 35 306,-13-27 169,12 26-20,-1 2 1,-2-1 0,-2 2 0,10 44-1,-10-32-145,-6-26-213,0-1-1,2 34 1,-1 11-1,1 30-357,-7-84-4232,-4-38 1845,-46-163-155,38 128 2867,2-1 0,-2-108 0,9 123 150,1 31-98,0-1 0,1 1 1,0 0-1,1 0 0,4-17 0,-5 29-177,0 1-1,1 0 1,-1-1-1,0 1 0,1 0 1,-1-1-1,1 1 0,0 0 1,-1-1-1,1 1 0,0 0 1,0 0-1,0 0 1,0 0-1,0 0 0,0 0 1,0 0-1,0 0 0,0 0 1,1 0-1,-1 1 1,0-1-1,0 0 0,1 1 1,-1-1-1,0 1 0,1 0 1,-1-1-1,1 1 0,-1 0 1,0 0-1,1 0 1,-1 0-1,1 0 0,-1 0 1,2 0-1,1 1 59,-1 0 1,0 0-1,0 1 0,1-1 1,-1 1-1,0-1 1,-1 1-1,1 0 0,0 0 1,0 1-1,-1-1 0,1 0 1,-1 1-1,4 4 0,-2 0 19,1 1 0,-2-1 0,1 1 0,-1-1 0,0 1-1,-1 0 1,1 0 0,-2 1 0,2 9 0,0 81 301,-3-69-257,0-26-157,-1 0 0,0 1-1,1-1 1,-2 0 0,1 1 0,0-1 0,-1 0 0,0 0-1,0 0 1,0 0 0,0-1 0,-1 1 0,1 0 0,-1-1-1,0 0 1,-5 5 0,6-6-114,-1 1-1,1-1 1,-1-1-1,0 1 1,1 0-1,-1-1 1,0 1-1,0-1 1,0 0-1,0 0 1,0 0-1,0 0 1,0 0-1,-1-1 1,1 1-1,0-1 1,0 0-1,0 0 1,-1 0-1,1-1 1,0 1-1,0-1 1,-5-1-1,7 1 31,0 0-1,0 0 0,0 0 0,0 0 1,0 0-1,0-1 0,0 1 1,1 0-1,-1 0 0,0-1 1,1 1-1,-1 0 0,1-1 1,-1 1-1,1-1 0,0 1 0,0-1 1,-1 1-1,1-1 0,0 1 1,1-2-1,-1-42-957,1 32 735,-1-9-80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31 112,'2'0'112,"1"0"0,0 0 0,0 0 0,-1 0 0,1 0 0,0 0 0,0 1 0,-1-1 0,1 1-1,0 0 1,4 2 0,-6-1-24,1 0 0,-1 0 0,0 0 0,0 0 0,0 0 0,0 0 0,0 0 0,-1 0 0,1 1 0,-1-1 0,1 0 0,-1 4 0,3 6-6,0 2 284,9 49 1109,32 92 0,-41-146-1419,-3-9-57,0 0 1,0 1 0,0-1 0,0 0-1,0 0 1,0 1 0,0-1 0,0 0-1,0 0 1,0 0 0,0 1 0,1-1-1,-1 0 1,0 0 0,0 0-1,0 0 1,0 1 0,1-1 0,-1 0-1,0 0 1,0 0 0,0 0 0,1 0-1,-1 1 1,0-1 0,0 0 0,0 0-1,1 0 1,-1 0 0,0 0 0,0 0-1,1 0 1,-1 0 0,0 0 0,0 0-1,1 0 1,-1 0 0,0 0 0,0 0-1,0 0 1,1 0 0,-1 0 0,0 0-1,0-1 1,1 1 0,-1 0 0,0 0-1,0 0 1,0 2 6,3 6 71,-2-8-66,0 0 1,-1-1 0,1 1-1,0 0 1,-1 0 0,1 0-1,0 0 1,-1 0-1,1 1 1,0-1 0,0 0-1,-1 0 1,1 0 0,0 1-1,-1-1 1,1 0 0,-1 1-1,1-1 1,0 0-1,-1 1 1,1-1 0,-1 1-1,1-1 1,-1 1 0,1-1-1,-1 1 1,1-1-1,-1 1 1,0 0 0,1-1-1,-1 1 1,0 0 0,1-1-1,-1 1 1,0 0-1,0-1 1,0 1 0,0 1-1,0 0 325,34-2 41,-33-1-377,0 1 1,0 0 0,0-1-1,0 1 1,-1-1 0,1 1-1,0-1 1,0 1 0,0-1-1,0 0 1,-1 1 0,1-1 0,0 0-1,-1 1 1,1-1 0,-1 0-1,1 0 1,-1 0 0,1 0-1,-1 0 1,1 0 0,-1 0-1,0 0 1,1 0 0,-1 0-1,0 1 1,0-1 0,0-1-1,0 1 1,0 0 0,0-1-1,0-47-50,-1 30-60,1-208-314,0 226 422,-1-1 0,1 1 0,0-1 0,-1 1 0,1-1 0,-1 1 0,0 0 0,1-1 0,-1 1 0,0 0 0,0 0 0,0-1 0,0 1 0,0 0 0,0 0 0,0 0 0,0 0 0,0 0 0,-1 0 0,1 1 0,0-1 0,-1 0 0,1 0 0,0 1 0,-1-1 0,1 1 0,-1 0 0,1-1 0,-1 1 0,1 0 0,-1 0 0,1 0 0,-1 0 0,1 0 0,-1 0 0,1 0 0,-3 1 0,0-1-14,0 0 0,0 1 1,0-1-1,0 1 0,0 0 0,1 0 1,-1 0-1,0 0 0,1 1 0,-1 0 1,1 0-1,-1 0 0,-2 2 1,-11 21-485,15-21 351,0-1 1,0 0 0,0 0-1,0 0 1,-1 0-1,1 0 1,-1 0 0,-5 4-1,7-7 20,0 1-1,0 0 1,1-1-1,-1 1 0,0 0 1,1 0-1,-1 0 1,1-1-1,-1 1 1,1 0-1,-1 0 1,1 0-1,0 0 1,-1 0-1,1 0 1,0 0-1,0 0 1,-1 0-1,1 1 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0:5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0 272,'32'2'1982,"-28"2"-1816,0-1-1,-1 1 0,0 0 0,1 1 0,-2-1 0,1 0 1,0 1-1,-1 0 0,0-1 0,2 7 0,4 7 371,6 10-252,-2 1-1,-1 0 1,-1 1-1,-2 0 1,-1 1-1,-1 0 1,3 63 1405,-8-100-1680,0 0-1,-1 1 1,0-1 0,0 1-1,0-1 1,-1 0-1,0 1 1,0-1 0,-1 1-1,1 0 1,-1-1 0,0 1-1,-3-6 1,-2-7-197,5 5-264,0 0 0,1-1 0,0 1 0,1-1 0,2-16 0,-1-7-1096,-1 33 1395,0 1-1,0 0 1,0-1 0,0 1 0,1-1 0,-1 1 0,1 0-1,0 0 1,0-1 0,0 1 0,0 0 0,0 0 0,1 0-1,0 0 1,-1 0 0,5-5 0,9-8-493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37 336,'0'0'2236,"0"3"-1687,0 3-376,0 0-1,0 0 0,-1 0 0,1 0 0,-1 0 1,-1-1-1,1 1 0,-1 0 0,0-1 0,-4 7 1,2-1 8,1 0 1,-1 1 0,2 0-1,0-1 1,0 1 0,1 0-1,0 0 1,2 19 0,-1-18-33,-1 13-19,1-17-77,-1 1 0,1-1 0,1 1 0,0-1 0,2 13 0,-2-21-48,-1 1 1,1 0-1,0 0 1,-1-1-1,1 1 1,0 0-1,0-1 1,0 1-1,0-1 0,1 1 1,-1-1-1,0 1 1,1-1-1,-1 0 1,1 0-1,-1 0 1,1 0-1,-1 0 0,1 0 1,0 0-1,0 0 1,-1-1-1,1 1 1,0-1-1,0 1 1,0-1-1,0 0 0,-1 1 1,1-1-1,4 0 1,-2 0-32,0 0 0,0 0 1,0-1-1,0 1 0,-1-1 1,1 1-1,0-1 0,0 0 0,0-1 1,0 1-1,6-4 0,-6 1-39,0 0 0,0 0-1,0 0 1,0 0 0,-1 0-1,0-1 1,0 1 0,4-8-1,1-2-86,0-1 0,-1 0-1,-1 0 1,0 0 0,-1-1-1,0 1 1,-1-1 0,-1 0-1,1-17 1,5-113 437,-9 144-2,-1 4-208,0 1-1,0-1 0,-1 1 0,1-1 1,1 1-1,-1-1 0,0 1 1,1 0-1,-1-1 0,1 1 0,0 0 1,0 3-1,0 169 460,0-172-527,0-1 0,0 1 0,1 0 0,-1-1 1,1 1-1,0-1 0,0 1 0,0-1 1,0 1-1,0-1 0,1 0 0,-1 1 0,1-1 1,0 0-1,-1 0 0,1 0 0,0 0 0,0 0 1,0-1-1,0 1 0,4 2 0,-5-4-35,0 1 0,1-1 0,-1 1 0,1-1 0,-1 0-1,0 1 1,1-1 0,-1 0 0,1 0 0,-1 0 0,1 0 0,-1 0 0,1 0-1,-1 0 1,0-1 0,1 1 0,-1 0 0,1-1 0,-1 1 0,0-1-1,1 0 1,-1 1 0,0-1 0,0 0 0,1 0 0,-1 0 0,0 0-1,0 0 1,0 0 0,0 0 0,0 0 0,-1 0 0,1 0 0,0-1 0,0 1-1,-1 0 1,1 0 0,-1-1 0,1 1 0,-1-1 0,1 1 0,-1-2-1,12-35-361,-1-1 0,-2 0 0,4-45 0,-12 48 857,-1 34-139,9 6 565,-4 3-751,0 1 0,-1 0-1,0 0 1,0 1-1,-1-1 1,0 1 0,1 9-1,-2-10-26,0 1-1,1-1 1,0 0-1,0 0 1,1 0-1,0 0 1,8 10-1,-11-17-187,-1 0 1,1 1-1,0-1 0,0 0 0,0 0 0,0-1 0,0 1 0,0 0 0,0 0 0,1 0 0,-1-1 0,0 1 0,0 0 0,1-1 0,-1 1 1,0-1-1,1 0 0,-1 1 0,0-1 0,1 0 0,-1 0 0,0 0 0,1 0 0,-1 0 0,1 0 0,-1 0 0,0-1 0,1 1 0,-1 0 1,0-1-1,1 1 0,-1-1 0,0 1 0,2-2 0,0 0-177,0 0-1,-1 0 1,0 0-1,1-1 1,-1 1 0,0-1-1,0 1 1,-1-1-1,1 0 1,0 1 0,1-6-1,1-14-595,1-12 67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1 544,'0'0'528,"1"4"67,10 31 481,-2 1-1,8 72 0,-10-60-261,14 58-1,11-20-291,-22-63-667,-1 1-1,11 45 1,-20-53-2977,-7-13 1200,-18-20 650,-24-40 1796,46 53-293,0 0 0,0 0 0,-1 1 0,0-1 0,1 1 0,-1 0 0,-8-5 0,10 6 146,0 1 1005,2-1-1354,0 0 0,1 0 0,-1 0 0,0 1 0,1-1 0,-1 0 0,1 0 0,0 0 0,0 0 0,0 1 0,0-1 0,0 0 0,2-2 0,2 2-40,0 0 1,0 0-1,0 1 0,0-1 1,0 1-1,0 1 0,1-1 0,-1 1 1,0 0-1,0 0 0,1 0 1,-1 1-1,0 0 0,0 0 1,0 0-1,0 1 0,0-1 1,0 1-1,0 1 0,0-1 1,-1 1-1,1-1 0,6 6 1,21 16 130,-30-23-82,1 0 0,-1 0 0,1 0 0,-1 1 0,0-1 0,0 1 0,1-1 0,-1 1 0,0 0 0,-1 0 0,1 0 0,0 0 0,0 0 0,-1 0 0,0 0-1,1 1 1,-1-1 0,0 1 0,0-1 0,0 1 0,0-1 0,-1 1 0,1-1 0,0 4 0,-1-4-15,0-1 0,0 1 0,0 0 0,0 0 0,0-1 0,0 1 0,0 0 0,0 0 0,-1-1 0,1 1 0,-1 0 0,1-1 0,-1 1 0,0-1 0,0 1 0,-1 1 0,1-2-34,-1 0-1,0-1 0,0 1 0,0-1 0,1 1 0,-1-1 0,0 1 0,0-1 0,0 0 0,0 0 1,0 0-1,-3-1 0,-3 1-111,6 0 92,1 0 0,0-1-1,0 1 1,0 0 0,0-1 0,0 1 0,0-1 0,0 0 0,0 1 0,0-1 0,0 0 0,0 1 0,0-1 0,0 0 0,0 0 0,1 0 0,-1 0 0,0 0 0,1 0 0,-1 0 0,0 0 0,1 0 0,-1 0 0,1 0 0,0 0 0,-1-1 0,1 1 0,0 0 0,0 0 0,0 0 0,0-3 0,-1-45-428,1 38 269,-1-16-114,0 20 242,0 1 0,1-1 0,0 0 0,1 1 0,-1-1-1,3-9 1,-1 13-137,1 0-1,0 1 0,0-1 1,0 1-1,0-1 0,0 1 1,0 0-1,0 0 1,6-2-1,4 3-325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50 816,'-2'-3'386,"1"-1"-1,-1 1 0,0 0 0,0 0 1,0 0-1,0 0 0,-1 0 0,1 1 1,-1-1-1,1 1 0,-1-1 0,0 1 1,0 0-1,0 0 0,0 0 0,-1 1 1,1-1-1,0 1 0,-5-2 0,5 9 1045,-6 207 6253,0 14-5767,10-60-1438,31 249-1,-24-359-1079,-4-26-584,0 0 0,2-1 0,1 0 0,2 0 0,12 31 0,-14-57-3738,2-8 3743,-6-14-2155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1 416,'2'0'93,"0"0"0,0 0 0,0 0 0,0 0 0,0 0 0,0 1 0,0-1 0,0 1 0,0-1 0,0 1 0,0 0-1,-1 0 1,1 0 0,0 0 0,-1 0 0,1 0 0,0 0 0,-1 0 0,1 1 0,1 1 0,0 2 147,-1 0 1,1 0-1,-1 0 1,0 0-1,0 0 0,1 7 1,-1-6-199,125 343 2850,-118-325-2799,-3-7 31,0 1-1,0 0 1,-2 0 0,0 1 0,-1-1-1,-1 1 1,-1 0 0,-2 33 0,0-43-93,0-1 1,-1 1 0,0-1-1,0 0 1,0 0 0,-1 0 0,-1 0-1,1 0 1,-1 0 0,-1-1-1,1 0 1,-1 0 0,0 0-1,-1 0 1,0-1 0,0 0 0,0 0-1,-1-1 1,0 1 0,-14 7-1,16-11-114,1 0-1,0 0 0,-1-1 0,0 1 0,1-1 0,-1 0 0,0-1 0,0 1 1,1-1-1,-1 0 0,0 0 0,0 0 0,0-1 0,1 0 0,-1 0 0,0 0 1,1 0-1,-1-1 0,1 0 0,-1 0 0,1 0 0,0 0 0,0-1 1,0 1-1,0-1 0,0 0 0,-5-6 0,-8-7-655,1-1-1,1-1 0,1-1 1,-15-22-1,28 39 680,-18-35-1066,2-1-451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11 112,'7'-10'128,"3"10"48,-4 0 0,4 0-48,-3 0-64,9 10-112,1 7-288,-11-7-16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96,'30'29'534,"27"31"824,-53-57-1287,-1-1 0,1 0 1,0-1-1,0 1 0,0-1 1,1 0-1,-1 0 1,0 0-1,0 0 0,1-1 1,-1 0-1,0 0 0,0 0 1,1 0-1,-1-1 0,0 1 1,1-1-1,-1 0 1,0-1-1,0 1 0,0-1 1,0 1-1,5-5 0,41-46 33,-49 50-43,0 0-1,0 0 0,0 0 0,0 0 0,0 0 0,0 0 0,0-1 0,-1 1 0,1 0 1,-1 0-1,0 0 0,1-1 0,-1 1 0,0 0 0,0 0 0,-1-3 0,1-1 231,-1 5-108,-1 1-62,0-1-1,0 1 0,0 0 1,0-1-1,0 1 0,0 0 0,-1 0 1,1 0-1,0 0 0,0 1 0,0-1 1,0 1-1,0-1 0,-3 2 1,3 5 14,-1 0 1,1 0-1,0 0 1,1 1-1,0-1 1,0 0-1,0 1 0,2 11 1,5 66 157,-5-74-285,2-1 0,-1 1 0,1-1 0,1 0 0,0 0-1,0 0 1,1-1 0,0 1 0,0-1 0,13 15 0,-14-19 20,1 0 1,-1 0 0,1-1 0,0 1 0,1-1 0,-1 0 0,1-1 0,0 1-1,0-1 1,0 0 0,0-1 0,0 1 0,0-1 0,1 0 0,-1-1 0,1 0-1,0 0 1,8 0 0,12-1 94,0-1-1,0-1 0,-1-2 0,46-12 1,-58 12-254,0-1 1,0-1-1,-1 0 1,0-1-1,0 0 1,-1-1-1,0 0 0,0-1 1,0 0-1,12-15 1,-19 19-131,0 0 1,-1 0-1,1 0 0,-1-1 0,0 0 1,-1 0-1,0 0 0,0 0 1,0 0-1,0 0 0,-1-1 1,0 0-1,-1 1 0,1-1 1,-1 0-1,-1 0 0,1 0 1,-1 1-1,0-1 0,-1 0 1,0 0-1,0 0 0,-2-6 1,-8-7-647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80,'0'0'96,"0"11"32,10-11 0,-4 0 16,-6 10-464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28 128,'0'0'928,"0"-26"-1661,0 25 442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1558 1336 112,'0'0'2705,"-24"0"-2314,15 0 5616,-7-18-4097,15 17-1878,0-1-1,0 1 1,0 0-1,0 0 1,0 0 0,0 0-1,-1 0 1,1 0-1,0 0 1,0 1-1,-1-1 1,1 0 0,-1 1-1,1-1 1,-1 1-1,1-1 1,-1 1-1,1 0 1,-1-1 0,1 1-1,-1 0 1,1 0-1,-3 1 1,2-3 7,0 1-1,0-1 1,1 0 0,-1 1 0,0-1 0,1 0 0,0 0 0,-1 0 0,1 0-1,0 0 1,0-1 0,-1-1 0,-3-5 21,-20-15 41,24 23-93,-1 0 0,1 0 0,0 0 0,-1 0 0,1 0 0,0 0 0,0 0 0,-1 0 0,1 0 0,0 0 0,0-1 0,0 1 0,1 0 0,-1-1 0,0 1 0,0-1 1,1 1-1,-1-1 0,1 1 0,-1-1 0,1 0 0,0 1 0,-1-3 0,1 2 31,-1 1 1,0-1-1,0 1 0,0 0 1,-1-1-1,1 1 1,0 0-1,0 0 1,-1 0-1,1 0 0,-1 0 1,-2-2-1,2 2-23,-5-8 113,-1 1-1,0 0 0,0 0 1,-1 0-1,0 1 1,-18-10-1,23 13-96,0 1 0,0-1-1,0 0 1,0 0 0,1 0-1,-5-6 1,6 6 4,-1 0 0,0 0-1,0 0 1,0 1 0,-1-1-1,1 1 1,-1 0 0,0 0-1,-6-3 1,8 5-33,1-1 1,-1 1-1,0 0 1,0-1-1,1 1 1,-1-1-1,1 0 0,0 1 1,-1-1-1,1 0 1,0 0-1,-2-4 0,3 5-1,-1-1-1,0 0 0,0 1 1,0-1-1,0 1 0,0-1 1,0 1-1,0 0 0,-1-1 1,1 1-1,0 0 0,-3-2 0,-6-4 72,0-1-1,0 0 1,1 0-1,0-1 1,0 0-1,-10-16 0,18 23-60,0 1 0,0-1-1,-1 1 1,1-1-1,0 1 1,-1-1 0,1 1-1,-1 0 1,0-1 0,1 1-1,-1 0 1,-3-1-1,2 0 6,-1 0-1,1 0 0,-1 0 0,1 0 0,0-1 0,0 0 0,0 1 0,1-1 0,-4-5 0,2 4 12,-9-19 161,-31-21 85,43 42-276,-1 0 1,1 1-1,-1-1 0,0 0 0,0 1 0,0 0 0,0-1 0,0 1 0,0 0 0,-4-2 0,5 3 2,-1-1-1,1 1 0,0-1 0,-1 0 0,1 0 0,-1 0 0,1 1 0,0-1 0,0 0 0,0-1 0,-1 1 1,1 0-1,0 0 0,0 0 0,1-1 0,-1 1 0,-1-2 0,2 2 3,0 1 0,0-1 1,0 1-1,0 0 0,0-1 0,0 1 1,0-1-1,0 1 0,0-1 0,-1 1 0,1-1 1,0 1-1,0 0 0,0-1 0,-1 1 1,1-1-1,0 1 0,0 0 0,-1-1 0,1 1 1,0 0-1,-1 0 0,1-1 0,0 1 0,-1 0 1,1-1-1,-1 1 0,1 0 0,-1 0 1,1 0-1,0 0 0,-1-1 0,1 1 0,-1 0 1,1 0-1,-1 0 0,1 0 0,-1 0 1,1 0-1,0 0 0,-2 0 0,1 1 9,-1-2-12,0 0-1,0 0 0,1 0 1,-1 0-1,0 0 1,0 0-1,0 0 1,1 0-1,-1-1 1,1 1-1,-1-1 0,1 1 1,-1-1-1,1 0 1,0 1-1,-1-3 1,-16-16 0,-18-16 17,-7-11-40,-1 10 104,19 17 105,-11-13-12,23 24-131,10 6-44,-1 1 1,1 0 0,0-1-1,0 0 1,0 0-1,0 0 1,1 0 0,-4-4-1,5 6 6,-1-1 0,1 1 0,-1 0 0,0 0 0,1 0 0,-1 0 0,0 0 0,0 0 0,1 0 0,-1 1 0,0-1 0,0 1 0,0-1 0,0 1 0,0 0 0,-2 0 0,2 0 0,1 0 0,-1 0 0,0-1 0,1 1 0,-1 0 0,1 0 0,-1-1 0,1 1 0,-1-1 0,1 1 0,0-1 0,-1 0 0,1 1 0,0-1 0,-1 0 0,1 0 0,0 0 0,0 0 0,0 0 0,-2-3 0,1 2-6,0-1 1,0 1-1,-1 0 0,1 0 0,-1 0 0,1 0 0,-1 0 0,0 0 0,0 1 0,0-1 0,0 1 0,0 0 1,-3-2-1,-6-3-31,12 5 32,-1 0-1,0 0 1,0 0 0,1 1-1,-1-1 1,0 0 0,0 1 0,0-1-1,0 1 1,0-1 0,0 1-1,0-1 1,0 1 0,0 0-1,0-1 1,0 1 0,0 0 0,0 0-1,-2 0 1,1-1 7,-1 1 0,1-1 1,-1 1-1,1-1 0,0 0 0,0 0 1,-1 0-1,1 0 0,0 0 0,0 0 0,-3-3 1,-10-4 11,-7-17-1482,16 21 1471,4 2-14,0 0 1,0 1-1,0 0 0,0-1 1,-1 1-1,1 0 1,0 0-1,-1 0 0,1 0 1,-1 1-1,-2-1 1,-13-19 119,-5-6-112,8 8-42,14 17 41,1 1 1,0-1-1,0 0 0,0 1 1,-1-1-1,1 1 1,0-1-1,-1 1 0,1-1 1,0 1-1,-1 0 1,1-1-1,-1 1 0,1-1 1,-1 1-1,1 0 1,-1-1-1,1 1 1,-1 0-1,1-1 0,-1 1 1,1 0-1,-1 0 1,1 0-1,-1 0 0,0-1 1,1 1-1,-1 0 1,0 0-1,-2 0 51,-12-1-43,5-33-123,9 32 144,1 2-29,0 0 0,0-1 0,0 1 0,0 0 0,0-1-1,0 1 1,0 0 0,0-1 0,0 1 0,0 0 0,0-1-1,0 1 1,0 0 0,0-1 0,0 1 0,0 0 0,0-1-1,0 1 1,0 0 0,0-1 0,-1 1 0,1 0-1,0-1 1,0 1 0,0 0 0,-1 0 0,1-1 0,0 1-1,0 0 1,-1 0 0,1-1 0,-1 1-5,-1 0 1,1 0-1,0 0 1,0 0-1,0 0 0,-1 0 1,1-1-1,0 1 0,0 0 1,0-1-1,0 1 1,0-1-1,0 1 0,-1-1 1,1 0-1,1 1 1,-1-1-1,0 0 0,0 0 1,0 0-1,0 0 0,0 0 1,1 0-1,-1 0 1,0 0-1,1 0 0,-1 0 1,1 0-1,-1 0 1,1 0-1,0 0 0,-1 0 1,1-1-1,0 1 0,0 0 1,0-3-1,0 4 5,0 0 0,0 0 0,0-1 0,0 1 0,0 0-1,0-1 1,0 1 0,0 0 0,-1-1 0,1 1 0,0 0 0,0-1-1,0 1 1,0 0 0,0 0 0,0-1 0,-1 1 0,1 0 0,0 0 0,0-1-1,0 1 1,-1 0 0,1 0 0,0 0 0,0-1 0,-1 1 0,1 0-1,0 0 1,0 0 0,-1 0 0,1 0 0,0-1 0,-1 1 0,1 0-1,-1 0 1,1 0 2,-1 0-1,0 0 1,1-1 0,-1 1-1,1 0 1,-1-1-1,1 1 1,-1 0-1,1-1 1,-1 1-1,1-1 1,-1 1-1,1-1 1,-1 1 0,1-1-1,0 1 1,-1-1-1,1 1 1,0-1-1,0 1 1,-1-1-1,1 0 1,0 1-1,0-1 1,0 1 0,0-1-1,-1 0 1,1 1-1,0-1 1,0 0-1,0 1 1,1-1-1,-1 1 1,0-1-1,0-1 1,-2-3 1,1 0 0,-2-1 0,1 1 0,-1 0 0,0 0 0,0 1 0,0-1 0,0 0 0,-1 1 0,0 0 0,0 0 0,-7-6 0,-11-14-29,17 19 38,5 4-6,-1 0-1,1 0 1,-1 0-1,0 1 1,1-1-1,-1 0 1,1 0-1,0 0 1,-1 0 0,1 0-1,0 0 1,-1 0-1,1 0 1,0 0-1,0 0 1,0 0-1,0 0 1,0 0-1,0-1 1,-22 0 21,19-7-91,-3-1 88,-10-16-11,12 20 21,-6 2-33,7 3-1,-1-4-14,-11-3-23,14 8 37,1 0 0,-1-1 0,0 1 0,1 0 0,-1 0 0,1 0 0,-1 0 0,1-1 0,-1 1-1,1 0 1,-1 0 0,1-1 0,-1 1 0,1 0 0,0-1 0,-1 1 0,1-1 0,0 1 0,-1-1 0,1 1-1,0 0 1,-1-1 0,1 1 0,0-1 0,0 1 0,-1-1 0,1 1 0,0-1 0,0 0 0,0 1 0,0-1-1,0 0 1,-24 1-6437,-2 0 3502,-20 12-1160,30-4 2334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89 288,'-1'-3'151,"-1"1"1,1-1-1,0 0 0,-1 1 1,1-1-1,0 0 0,1 0 1,-1 1-1,0-1 0,1 0 1,0 0-1,0 0 0,0 0 0,0 0 1,0 0-1,1-3 0,-1-8 3915,1 19-3688,-1-1 0,1 0 0,0 0 1,0 1-1,0-1 0,1 0 0,2 6 0,195 389 3227,-184-370-3665,0 0 1,3 0-1,29 37 1,-34-48-332,-12-17 276,-1 1 0,1 0 0,0-1 0,0 1-1,0-1 1,0 0 0,0 1 0,1-1 0,-1 0 0,0 0-1,1 1 1,-1-1 0,0 0 0,4 1 0,-14-42-6418,-22-21 4630,-145-213-341,160 248 2385,1-1 0,2-1-1,-19-54 1,30 76-71,1 0 0,0 0 0,0 0 0,1 0 0,-1 0 0,1 0 0,1 0 0,-1 1 0,1-1 0,0 0 1,0 0-1,3-6 0,-4 10-14,1 0 0,-1 1 0,1-1 0,0 0 0,0 0 0,0 1 0,0-1 0,0 1 0,0-1 0,0 1 0,0-1 0,1 1 1,-1 0-1,0-1 0,1 1 0,-1 0 0,1 0 0,0 0 0,-1 0 0,1 0 0,0 1 0,0-1 0,-1 0 0,1 1 0,0-1 0,0 1 1,0 0-1,0-1 0,-1 1 0,1 0 0,0 0 0,0 1 0,0-1 0,0 0 0,0 0 0,0 1 0,-1-1 0,1 1 0,0 0 0,0 0 1,-1-1-1,3 3 0,8 5 185,1 0 1,-2 1-1,1 1 1,-1 0 0,-1 0-1,0 1 1,0 1-1,-1-1 1,-1 2-1,13 21 1,-18-27-159,0-1 1,0 1 0,-1-1-1,0 1 1,0 0-1,-1 0 1,0 0-1,0 0 1,0 0 0,-1 0-1,0 0 1,0 1-1,-1-1 1,0 0-1,0 0 1,-1 0 0,0-1-1,0 1 1,-1 0-1,1-1 1,-1 1-1,-1-1 1,1 0-1,-1 0 1,0 0 0,-1 0-1,1-1 1,-1 0-1,0 0 1,-9 7-1,8-7-73,0 0 1,0-1-1,0 1 0,0-1 0,0-1 0,-1 1 0,0-1 0,0 0 0,0-1 0,0 0 0,0 0 0,0 0 0,-1-1 0,1 0 0,0 0 0,-15-1 0,21 0-133,0 0 0,0 0 0,0 0-1,0 0 1,1 0 0,-1 0 0,0 0-1,0 0 1,0 0 0,0 0 0,0 0 0,0-1-1,0 1 1,0 0 0,0-1 0,1 1 0,-1-1-1,0 1 1,0-1 0,0 1 0,1-1 0,-1 0-1,0 1 1,0-2 0,1 1-8,-1 0 1,1 0-1,0 0 1,1 0 0,-1 0-1,0 0 1,0 0-1,0 0 1,0 0-1,1 0 1,-1 0-1,1 0 1,-1 0-1,0 0 1,1 1-1,0-1 1,-1 0-1,2-1 1,37-36-2589,-16 18 1238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16,'-17'0'0,"17"16"0,-9-16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1 369 160,'6'-7'571,"-2"4"1561,-4 9-172,-1 11-1991,1 200 2666,0-216-2616,0 1-1,0-1 1,-1 1-1,1-1 0,0 0 1,0 1-1,0-1 1,1 1-1,-1-1 0,0 1 1,0-1-1,1 1 1,-1-1-1,1 0 0,-1 1 1,1-1-1,0 0 0,-1 0 1,1 1-1,0-1 1,0 0-1,0 0 0,0 0 1,0 0-1,0 0 1,0 0-1,1 0 0,-1 0 1,0 0-1,0-1 1,1 1-1,-1-1 0,0 1 1,1-1-1,-1 1 1,0-1-1,1 1 0,-1-1 1,1 0-1,-1 0 0,1 0 1,-1 0-1,1 0 1,-1 0-1,1 0 0,-1-1 1,3 0-1,0 0-11,-1-1 0,1 1 0,0-1 0,0 0 0,-1 0 0,1-1 0,-1 1 0,0-1 0,1 1 0,-1-1 0,0 0 0,-1 0 0,1-1 0,0 1 0,-1-1 0,0 1 0,3-7 0,43-124-541,-41 110 456,0 1 0,-2-1 0,0 0 1,-2 0-1,0-1 0,-2 1 0,-1-1 0,-1 1 0,-1-1 0,-1 1 0,-1 0 0,-1 0 0,-16-44 0,15 47 117,-9-20 12,15 41-51,0-1-1,0 1 1,-1-1 0,1 1 0,0-1 0,-1 1 0,1 0-1,-1-1 1,1 1 0,0-1 0,-1 1 0,1 0 0,-1 0-1,1-1 1,-1 1 0,1 0 0,-1 0 0,1-1 0,-1 1 0,1 0-1,-1 0 1,1 0 0,-1 0 0,1 0 0,-1 0 0,1 0-1,-1 0 1,1 0 0,-1 0 0,1 0 0,-1 0 0,1 0-1,-1 1 1,1-1 0,-1 0 0,1 0 0,-1 0 0,1 1-1,-1-1 1,1 0 0,-1 1 0,1-1 0,0 0 0,-1 1 0,1-1-1,0 1 1,-1-1 0,1 0 0,0 1 0,-1-1 0,1 1-1,0-1 1,0 1 0,0-1 0,-1 1 0,1-1 0,0 1-1,0-1 1,0 2 0,-4 7 40,1 1 0,0 1 0,1-1 0,0 0 0,1 1 0,0-1 0,0 1 0,1-1 0,0 1 0,3 13 0,-2 12 70,-1-20-22,1 0 0,0 0-1,1 0 1,1 0 0,0 0 0,1-1 0,7 18 0,-8-26-45,1 1 1,0-1-1,0 0 0,1 0 1,-1 0-1,1-1 1,1 0-1,-1 0 0,1 0 1,0-1-1,1 0 0,-1 0 1,1 0-1,0-1 1,0 0-1,8 3 0,-5-3-39,-1-1-1,1 0 0,0-1 0,0 0 0,0 0 1,0-1-1,0-1 0,0 0 0,1 0 1,-1-1-1,12-2 0,-17 2-57,0 1-1,-1-2 1,1 1-1,0 0 1,0-1 0,-1 0-1,1 0 1,-1 0-1,0-1 1,1 0-1,-1 1 1,-1-1 0,1-1-1,0 1 1,-1-1-1,1 1 1,-1-1 0,0 0-1,0 0 1,-1 0-1,1-1 1,-1 1 0,3-8-1,-2-4-44,0 0-1,-1 1 1,-1-1 0,-1 0-1,-1-17 1,0 1 148,1 30 151,0 8 40,1 8-76,1-1-1,0 0 0,0 0 1,1 0-1,1 0 0,0-1 1,8 15-1,-9-20-142,0 0-1,1 0 1,-1 0 0,2 0-1,-1-1 1,1 0 0,0 0-1,0 0 1,1 0 0,0-1 0,0 0-1,0 0 1,0-1 0,8 5-1,-10-8-150,-1 1-1,0-1 0,1 0 1,0 0-1,-1 0 0,1 0 1,0 0-1,-1-1 1,1 0-1,0 0 0,0 0 1,-1 0-1,1 0 0,0-1 1,-1 0-1,1 0 1,0 0-1,-1 0 0,5-2 1,-4 0-81,0 0 0,0 0 0,0 0-1,0-1 1,0 1 0,-1-1 0,1 0 0,-1 0 0,0 0 0,0-1 0,-1 1 0,4-7 0,0-5-178,-1 0 1,0 0-1,0 0 0,-2 0 1,0-1-1,-1 1 1,0-24-1,-2 3-222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0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4 176,'-1'-3'1919,"0"5"-1174,-13 16-309,10-14-345,0 1 0,0-1 0,1 1 0,-1-1 0,1 1 0,0 0 0,0 1 0,1-1 0,0 0 0,-3 7 0,1-1 66,2-5-102,1-1-1,-1 1 0,1 0 1,1-1-1,-1 1 1,1 0-1,0 0 1,0-1-1,1 1 1,-1 0-1,1-1 1,1 1-1,-1 0 1,1-1-1,0 1 1,0-1-1,0 0 1,6 8-1,12 9-1,72 65 14,-89-84-102,0-1 1,1 1-1,-1 0 0,0 0 0,0 0 0,-1 0 1,1 0-1,-1 1 0,0-1 0,1 1 0,-1 0 1,-1-1-1,1 1 0,-1 0 0,1 0 0,-1 0 0,0 0 1,-1 1-1,1-1 0,-1 8 0,-1-12-162,-1 1 0,0-1 0,0 0 0,1 0 0,-1 0 0,0 0 0,0 0 0,0 0 0,0 0 0,1 0 0,-1-1 0,-3 0 0,-11-13-691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1 530 960,'0'0'1166,"0"3"32,0-1-1076,0-1 0,0 1 0,1-1 0,-1 1 0,1 0 0,-1-1 0,1 1 0,-1-1 0,1 0 0,0 1 0,0-1 0,0 0 0,0 1-1,0-1 1,0 0 0,0 0 0,0 0 0,0 0 0,1 0 0,-1 0 0,0 0 0,1 0 0,-1 0 0,1-1 0,-1 1 0,1 0 0,-1-1 0,1 1 0,-1-1 0,1 0 0,0 0 0,1 1-1,2-1 47,0 0-1,0 1 0,0-2 0,-1 1 0,1 0 1,0-1-1,-1 0 0,1 0 0,0 0 0,-1-1 0,1 0 1,6-3-1,9-7-51,-1-1 0,0-1 0,-1-1 0,-1-1 0,0 0 0,-1-1 0,15-21 0,52-72-71,-49 67-346,58-93 0,-87 127 216,-1-1 1,0 0 0,0 0 0,-1-1 0,-1 1-1,0 0 1,0-1 0,1-20 0,-3 30 88,0 1 1,0-1 0,0 1-1,0 0 1,0-1-1,0 1 1,0-1-1,0 1 1,-1-1 0,1 1-1,0-1 1,0 1-1,0 0 1,0-1-1,-1 1 1,1-1 0,0 1-1,0 0 1,-1-1-1,1 1 1,0 0-1,0-1 1,-1 1 0,1 0-1,0 0 1,-1-1-1,1 1 1,-1 0-1,1 0 1,0-1 0,-1 1-1,1 0 1,-1 0-1,1 0 1,-1 0 0,1 0-1,0 0 1,-1 0-1,1 0 1,-1 0-1,1 0 1,-1 0 0,1 0-1,0 0 1,-1 0-1,1 0 1,-1 0-1,1 0 1,-1 1 0,1-1-1,0 0 1,-1 0-1,1 0 1,-1 1-1,1-1 1,-1 1 0,-24 16 510,-1 13 657,1 1 0,1 1-1,-31 54 1,52-81-1070,-11 18 206,2 0 1,0 1-1,1 0 0,2 1 0,0 0 1,2 0-1,1 1 0,1 0 0,1 0 0,1 0 1,1 1-1,3 37 0,0-55-258,1 0 1,0 0-1,1 0 0,-1 0 1,2-1-1,-1 1 0,1-1 0,1 0 1,-1 0-1,1 0 0,12 13 0,-14-17-55,1 0 0,0 0 0,0 0-1,1-1 1,-1 1 0,1-1 0,0 0 0,0 0-1,0-1 1,0 1 0,0-1 0,1-1 0,-1 1-1,1-1 1,-1 1 0,1-1 0,0-1-1,-1 1 1,1-1 0,9-1 0,-1-1-495,1-1 1,-1-1 0,0 0 0,0-1-1,-1-1 1,1 0 0,-1 0-1,-1-2 1,1 1 0,-1-2-1,0 0 1,-1 0 0,0-1-1,9-11 1,1-3-915,-1-2 0,-1 0 1,-1-1-1,-1-1 0,17-40 0,-3-5-1798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1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0 752,'0'34'1060,"-1"-14"-640,1 0-1,0 0 1,2 0-1,0 0 1,2-1-1,6 22 1,16 25 433,4-1-1,3-1 1,56 82 0,-68-113-852,-4-9-298,1-1 0,39 38 0,-13-14-1277,-32-38 1127,-4-2-2005,-18-4 1093,0-5 1274,-1-1 1,2 0-1,-1-1 0,0 0 1,1-1-1,-1 0 0,1 0 0,1-1 1,-16-13-1,-11-5 310,32 22-175,-1 0-1,0 0 0,0 0 0,1-1 0,0 0 0,-1 0 1,1 0-1,0 0 0,0 0 0,1-1 0,-1 1 0,1-1 1,-1 0-1,1 0 0,0 1 0,1-2 0,-1 1 1,-1-7-1,3 7-14,0 0-1,0 0 1,0 0 0,0 0 0,1 0-1,0 0 1,0 0 0,0 0 0,0 0 0,1 0-1,0 0 1,-1 1 0,1-1 0,1 1 0,-1-1-1,0 1 1,1 0 0,0 0 0,4-4-1,1 0-17,0 0 0,0 1-1,19-10 1,17-14 135,-40 28-46,-1 0 0,1 0 0,0 0 0,0 1 0,0-1 1,0 1-1,1 0 0,-1 0 0,0 1 0,0-1 0,1 1 0,-1 0 0,0 0 0,1 0 0,-1 1 0,0-1 0,0 1 0,1 0 0,-1 0 0,0 1 0,0-1 0,0 1 0,0 0 0,0 0 0,-1 0 0,1 1 1,3 2-1,5 11 466,-2-1 1,0 1-1,0 1 1,7 20-1,-17-36-581,0-1 0,1 1 0,-1 0 0,0-1 0,0 1 0,1 0 0,-1-1 0,0 1 0,1 0-1,-1-1 1,1 1 0,-1-1 0,1 1 0,-1-1 0,1 1 0,-1-1 0,1 1 0,0-1 0,-1 0 0,1 1 0,0-1 0,-1 0 0,1 1-1,0-1 1,-1 0 0,1 0 0,0 0 0,-1 0 0,1 0 0,0 0 0,0 0 0,-1 0 0,1 0 0,0 0 0,-1 0 0,1 0 0,0 0-1,0 0 1,-1-1 0,1 1 0,0 0 0,-1 0 0,1-1 0,0 0 0,1 0-47,-1 0 0,1 0 0,-1 0 1,1 0-1,-1-1 0,1 1 0,-1 0 0,0-1 0,0 1 0,0-1 0,0 0 1,0 1-1,0-1 0,0 0 0,-1 1 0,2-3 0,0-14-224,-1 0-1,-2-31 1,0 14 214,1 33 82,0-1 0,0 1 0,-1-1-1,1 1 1,0-1 0,-1 0 0,0 1 0,1-1-1,-1 1 1,0 0 0,0-1 0,-1 1 0,1 0-1,0 0 1,-1-1 0,0 1 0,1 0 0,-1 1-1,0-1 1,0 0 0,0 0 0,0 1 0,0-1-1,0 1 1,-1 0 0,1-1 0,0 1 0,-1 0-1,1 1 1,-1-1 0,1 0 0,-1 1 0,-2-1-1,0 0-2,1 1-1,-1 0 0,0 0 0,1 0 0,-1 0 0,0 1 0,1 0 0,-1 0 0,1 0 0,-1 0 1,1 1-1,0 0 0,0 0 0,-1 0 0,1 0 0,1 1 0,-8 4 0,-13 18-470,3-3-4211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1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12 416,'0'0'73,"0"0"1,0-1-1,0 1 0,0 0 0,0-1 1,0 1-1,0-1 0,0 1 0,0 0 1,0-1-1,0 1 0,0 0 0,0-1 1,0 1-1,0-1 0,0 1 0,0 0 1,0-1-1,1 1 0,-1 0 0,0-1 0,0 1 1,0 0-1,1-1 0,-1 1 0,0 0 1,0 0-1,1-1 0,-1 1 0,0 0 1,0 0-1,1-1 0,-1 1 0,0 0 1,1 0-1,-1 0 0,1 0 0,-1 0 1,0-1-1,1 1 0,-1 0 0,0 0 1,1 0-1,-1 0 0,0 0 0,1 0 1,-1 0-1,1 0 0,-1 0 0,0 0 0,1 0 1,-1 1-1,0-1 0,1 0 0,-1 0 1,0 0-1,1 0 0,-1 1 0,0-1 1,1 0-1,-1 0 0,0 1 0,1-1 1,17 17 542,-14-10-388,0 0 0,0 0 0,0 0 0,-1 0 0,0 0 1,0 1-1,-1 0 0,0-1 0,0 1 0,-1 0 0,0 0 0,-1 0 0,0 13 0,0-19-166,0 0 0,-1 0 0,0 0 0,1 0 0,-1 0 0,0 0 0,0 0 0,0 0 0,0-1 0,0 1 0,0 0 0,-1-1 0,1 1 0,0-1 0,-1 1 0,1-1 0,-1 0 0,0 0 0,1 0 0,-1 1 0,0-2 0,0 1 0,0 0 0,0 0 0,0 0 0,1-1 0,-1 1 0,-4-1 0,4 1-69,0-1-1,1 1 0,-1-1 1,0 1-1,0-1 0,0 0 1,0 0-1,1 0 0,-1 0 1,0-1-1,0 1 0,0 0 1,1-1-1,-1 1 0,0-1 1,0 1-1,1-1 0,-1 0 1,0 0-1,1 0 0,-1 0 1,1 0-1,-1 0 0,1 0 1,0-1-1,-1 1 0,1 0 1,0-1-1,0 1 0,0-1 1,-1-2-1,-7-14-389,1-7-3517,8 25 3784,0-1 1,1 0-1,-1 0 1,0 1-1,1-1 1,-1 0-1,1 1 1,-1-1-1,1 1 1,-1-1 0,1 1-1,0-1 1,-1 1-1,1-1 1,0 1-1,-1-1 1,1 1-1,0 0 1,0-1-1,-1 1 1,1 0-1,0 0 1,0 0-1,0 0 1,-1-1 0,1 1-1,0 0 1,0 0-1,0 0 1,-1 1-1,1-1 1,0 0-1,1 0 1,7 0-1576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1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0 384,'0'11'600,"0"-1"0,0 0 0,1 1-1,1-1 1,-1 0 0,2 0 0,-1 0-1,2 0 1,-1 0 0,6 10 0,-6-10-316,-1 0 1,-1 0 0,1 1-1,-2-1 1,0 18-1,0-28-284,0 2-2,-11-13-625,7 5 511,-1 0 1,1 0 0,1 0-1,-1 0 1,1-1-1,0 1 1,0-1 0,1 0-1,0 0 1,0 0 0,0-7-1,-2-9-1372,2 1 1,0-28-1,2 49 541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1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1 144,'17'11'558,"-17"16"-621,-2-54 8153,-5 26-4151,7 1-3785,-1 1 0,0-1 1,1 1-1,-1 0 0,1-1 0,-1 1 0,1 0 1,-1-1-1,1 1 0,-1 0 0,1 0 0,0-1 1,-1 1-1,1 0 0,0 0 0,0 0 1,-1 0-1,1-1 0,0 1 0,0 0 0,0 1 1,0 2 386,1 55 4584,8 26-2524,15 70-1408,-3-30-1473,-20-122-366,9-35-15382,-9 22 14702,-1-1 1,0 0-1,-1 0 0,-4-17 0,4 25 1235,0 0 0,0-1 0,-1 1 0,1 0 0,-1 0-1,0 0 1,0 0 0,0 0 0,0 0 0,-1 0 0,1 1 0,-1-1 0,1 1 0,-1 0 0,0 0 0,0 0 0,-6-3 0,-17-9 39,15 7 257,-2 0 0,1 1-1,-1 1 1,0-1 0,0 2 0,0 0 0,-1 1-1,0 0 1,1 1 0,-17-1 0,30 3-143,-1 0 0,0 0 0,0 0 0,1 0 0,-1 0 1,0 0-1,1-1 0,-1 1 0,0 0 0,1 0 0,-1-1 0,0 1 0,1 0 0,-1-1 1,1 1-1,-1-1 0,1 1 0,-1-1 0,1 1 0,-1-1 0,1 1 0,-1-1 1,1 1-1,0-1 0,-1 0 0,1 1 0,0-1 0,-1 0 0,1 1 0,0-1 0,0 0 1,0 1-1,0-1 0,-1 0 0,1 1 0,0-1 0,0 0 0,0 0 0,1 1 1,-1-1-1,0 0 0,0 1 0,0-1 0,0 0 0,1 1 0,-1-1 0,0 0 0,1 1 1,-1-1-1,0 1 0,1-1 0,-1 0 0,1 1 0,-1-1 0,1 0 0,0-1-24,0 1-1,0-1 1,1 0-1,-1 0 1,0 0-1,1 1 1,-1-1-1,1 0 1,0 1-1,-1 0 1,1-1-1,0 1 1,0 0-1,0 0 1,0 0-1,0 0 1,0 0-1,0 0 1,4 0-1,-5 1-6,0 0 0,0 0 0,0 0 0,0 0 0,0 1 0,0-1 0,0 0 0,0 0 0,0 1 0,-1-1 0,1 1 0,0-1 0,0 1 0,0-1 0,0 1 0,-1 0 0,1-1 0,0 1 0,-1 0-1,1 0 1,-1-1 0,1 1 0,0 0 0,-1 0 0,0 0 0,1 0 0,-1 0 0,1-1 0,-1 1 0,0 0 0,0 0 0,0 1 0,2 38 1223,-2-28-1112,0-10-182,13-21-7225,-3 11 6496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1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1 320,'29'27'1604,"-10"1"-436,-16-20-859,0 0-1,-1 1 1,0-1-1,0 1 1,-1-1 0,0 1-1,0 0 1,-1 9-1,0-16-263,-1 0 0,1 0 0,0 0-1,-1-1 1,1 1 0,-1 0 0,1 0-1,-1 0 1,0-1 0,1 1-1,-1 0 1,0-1 0,0 1 0,-1 0-1,1-1 1,0 0 0,0 1 0,-1-1-1,1 0 1,-1 1 0,1-1 0,-1 0-1,1 0 1,-1 0 0,-2 1 0,-2 0 218,1 0 0,-1-1 1,1 1-1,-1-1 1,0 0-1,1 0 1,-11-1-1,13 0 132,4-7-388,0-1-1,1 1 1,0 0-1,0 0 1,0 0 0,1 0-1,4-7 1,1-4-49,-4 11 23,0 1 0,0 0 1,0 0-1,1 0 0,0 1 0,8-8 1,-2 2-30,-10 10 33,0 1 0,0-1 1,0 0-1,0 1 0,0-1 1,0 1-1,0-1 0,0 1 0,0 0 1,0-1-1,0 1 0,0 0 0,0 0 1,0 0-1,0 0 0,0 0 1,0 0-1,0 0 0,0 0 0,0 0 1,0 0-1,0 1 0,0-1 0,0 0 1,0 1-1,0-1 0,0 0 0,0 1 1,0 0-1,0-1 0,0 1 1,-1-1-1,1 1 0,0 0 0,0 0 1,-1-1-1,1 1 0,0 0 0,-1 0 1,1 0-1,-1 0 0,1 0 1,-1 0-1,1 0 0,-1 2 0,0-1 52,-3 28-2886,1-29 2654,1 0 0,0 0-1,-1-1 1,1 1 0,0-1-1,-1 1 1,1-1 0,-1 1-1,1-1 1,-1 0 0,1 1-1,-1-1 1,1 0-1,-1 0 1,1 0 0,-1 0-1,-1-1 1,-6 1-811,0 0-333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1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72 240,'0'0'2254,"0"21"-1088,1-12-983,0 0 0,1-1 0,0 1-1,0 0 1,1-1 0,0 1 0,0-1 0,1 0-1,0 0 1,6 7 0,13 31 416,97 281 668,-111-299-1341,1-1 0,24 46 0,-32-98-3792,-2 12 3553,0 0 0,-1 0-1,-5-21 1,-14-16 6,-1 0 0,-43-69 0,38 82 450,20 29-45,-1-1 1,1 0-1,-9-19 0,9 16 236,0 1 0,-1-1 0,0 2 0,-10-12 0,8 11 576,1 0 0,1 0-1,-8-14 1,13 21-648,0 0-1,1 0 1,0-1-1,0 1 1,0 0-1,0 0 1,0-1-1,1 1 1,0 0-1,0-1 1,0 1-1,0 0 0,3-9 1,-2 10-211,0 1 1,1-1 0,-1 1-1,1 0 1,-1 0-1,1-1 1,0 1-1,0 0 1,0 1-1,0-1 1,0 0-1,1 0 1,-1 1-1,0-1 1,1 1-1,-1 0 1,4-1-1,-1-1 44,1 1 0,-1 0-1,1 0 1,0 1 0,0 0-1,10-1 1,-8 1 1,0 2-1,1-1 1,-1 1-1,0 1 1,0-1-1,0 1 1,-1 1 0,1-1-1,0 1 1,-1 1-1,0-1 1,0 1 0,0 0-1,0 1 1,0 0-1,-1 0 1,0 0-1,0 1 1,-1 0 0,1 0-1,-1 1 1,7 10-1,-8-9 120,1 0-1,-2 1 0,1-1 1,-1 1-1,0-1 0,-1 1 1,1 0-1,-2 0 0,0 0 1,0 1-1,0-1 0,-1 0 1,0 0-1,-3 11 0,1-7 57,-2-1 0,0 1 0,0 0 0,-2-1 0,1 0 0,-1 0 1,-1-1-1,0 0 0,-9 12 0,12-18-249,0 0 1,0 1 0,1-1 0,0 1 0,0 0-1,0 0 1,1 1 0,0-1 0,0 0-1,1 1 1,-1-1 0,2 1 0,-1-1-1,1 1 1,0 0 0,1 9 0,-1-12-31,0-4 10,1 1 1,-1 0 0,1 0-1,-1 0 1,1-1 0,0 1 0,0 0-1,-1 0 1,1-1 0,0 1 0,0-1-1,0 1 1,-1-1 0,1 1-1,0-1 1,0 1 0,0-1 0,0 0-1,0 0 1,0 1 0,0-1-1,0 0 1,0 0 0,0 0 0,0 0-1,0 0 1,0 0 0,1-1 0,29 0 88,-20-5-80,0 0 0,0-1 0,-1 0 0,1 0 0,-2-1 0,1-1 0,12-13 0,-1 2 0,1 1 0,28-17 0,20-18-334,-66 50 215,0 0 0,0 0 0,-1 0 1,0 0-1,0 0 0,0-1 0,0 0 1,0 0-1,-1 1 0,0-1 1,0-1-1,-1 1 0,1 0 0,-1 0 1,0-1-1,0 1 0,-1 0 0,0-1 1,0 1-1,-1-7 0,-5-17-329,5 28 413,1 0 0,0 0 0,0 1 0,-1-1 0,1 0 1,0 0-1,-1 0 0,1 0 0,-1 1 0,1-1 0,-1 0 0,1 0 0,-1 1 0,1-1 0,-1 0 0,0 1 0,0-1 0,1 1 0,-1-1 0,0 1 0,0-1 0,1 1 1,-1-1-1,0 1 0,0 0 0,0 0 0,0-1 0,0 1 0,-1 0 0,2 40 176,0-34-138,-1-1 50,0 0-1,1 0 1,0 1 0,0-1-1,0 0 1,1 0 0,0 0-1,2 7 1,0-10-56,0 0 0,0 0 0,0-1 1,1 1-1,-1-1 0,0 0 0,1 0 0,-1 0 0,1-1 1,-1 1-1,1-1 0,0 0 0,-1 0 0,1 0 0,-1 0 0,1-1 1,-1 1-1,1-1 0,4-1 0,-1-1-386,-1 0 1,0 0-1,0-1 1,0 0-1,-1 0 0,1 0 1,-1-1-1,0 0 0,7-8 1,5-10-1869,0 0 1,-2-2-1,22-45 1,-34 62 1782,0-1-1,-1 1 1,0-1-1,0 1 1,-1-1 0,0 0-1,0 0 1,-2-12-1,1 19 414,0-8-609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1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44 320,'-1'0'89,"0"-1"-1,0 1 1,0-1 0,0 1-1,0-1 1,0 0-1,0 0 1,0 0 0,0 1-1,0-1 1,1 0-1,-1 0 1,0 0 0,0 0-1,1 0 1,-1 0-1,1 0 1,-1-1 0,1 1-1,-1 0 1,1 0-1,0 0 1,0-1 0,0 1-1,-1 0 1,1 0-1,0 0 1,0-1 0,1 1-1,-1 0 1,0 0-1,1-2 1,-1-5 303,15 6 641,-11 3-928,0-1-1,0 1 1,0 0 0,0 0 0,0 0-1,0 0 1,-1 1 0,1-1 0,0 1-1,0 0 1,-1 0 0,0 1 0,1-1-1,-1 1 1,0-1 0,0 1 0,0 0-1,0 0 1,-1 0 0,1 1 0,-1-1-1,0 1 1,0-1 0,0 1 0,-1 0-1,1 0 1,-1 0 0,2 7 0,0 1 30,0 0 1,-1-1 0,-1 1 0,0 0 0,0 0 0,-1 0 0,-1 0 0,-4 22-1,5-31-130,0-1 0,0 1 0,-1-1 0,1 1 0,-1-1 0,0 1 0,0-1 0,0 1 0,0-1 0,0 0 0,-1 0 0,1 0 0,-1 1 0,1-1 0,-1-1 0,0 1 0,1 0 0,-1 0 0,0-1 0,0 1 0,-1-1 0,1 1 0,0-1 0,0 0 0,-1 0 0,1 0 0,0 0 0,-1 0 0,1-1 0,-1 1 0,-4 0 0,5-2-29,0 1 0,1-1 0,-1 0 0,0 0 0,1 1 0,-1-1 0,1 0 0,-1 0 0,1 0 0,-1-1 0,1 1 0,0 0 0,-1 0 0,1-1 0,0 1 0,0-1 0,0 1 0,0-1 0,0 0 0,0 1-1,1-1 1,-1 0 0,0 1 0,1-1 0,0 0 0,-1 0 0,1 0 0,0 1 0,0-4 0,-5-58-359,5 61 362,-2-34-144,1 25 122,0-1-1,1 1 0,0 0 0,1 0 1,3-23-1,-3 34 40,0-1 1,-1 1 0,1-1 0,0 1-1,0-1 1,0 1 0,-1-1-1,1 1 1,0 0 0,0-1 0,0 1-1,0 0 1,0 0 0,0 0-1,0 0 1,0 0 0,-1 0 0,1 0-1,0 0 1,0 0 0,0 0-1,0 0 1,0 0 0,0 1 0,0-1-1,0 0 1,0 1 0,26 11-55,-7 6-102,-17-14-13,1 0 0,-1 0 0,1-1 1,0 1-1,0-1 0,1 0 0,-1 0 0,1 0 0,-1-1 0,1 0 0,0 0 0,0 0 0,0 0 1,0-1-1,6 2 0,-9-4 97,-1 1 0,-1-1-1,1 1 1,0-1 0,0 1 0,0-1 0,0 1 0,0-1 0,0 0 0,-1 0 0,1 1 0,0-1 0,-1 0 0,1 0 0,0 0 0,-1 0-1,1 0 1,-1 0 0,1 0 0,-1 0 0,0 0 0,1 0 0,-1 0 0,0 0 0,0 0 0,0 0 0,0 0 0,0 0 0,0 0 0,0-1-1,0 1 1,0 0 0,-1 0 0,1-1 0,0-14-730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1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16 736,'-4'-16'4020,"4"20"-3667,0-1 0,0 0 0,0 0 0,0 1 0,1-1 0,-1 0 0,1 1 0,0-1 0,2 5 0,24 46 1905,41 62-1,-51-88-2079,-2-3-137,-2-1-228,2-1 0,0-1 0,1 0 0,37 38 1,-41-45-531,-11-13 505,0 0 0,0 0 0,1-1 0,-1 1 0,0 0 0,1-1 0,-1 1 0,1-1 0,0 1 0,-1-1 0,4 2 0,-4-14-6281,-1 1 4193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1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0 128,'0'0'923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10 80,'0'0'288,"0"1"-266,0-1 0,0 0 0,0 1 1,0-1-1,1 0 0,-1 1 0,0-1 0,0 0 0,0 1 0,0-1 0,0 0 0,0 1 0,0-1 0,0 0 1,-1 1-1,1-1 0,0 0 0,0 1 0,0-1 0,0 0 0,0 1 0,0-1 0,-1 0 0,1 1 1,0-1-1,0 0 0,0 0 0,-1 1 0,1-1 0,0 0 0,-1 1 0,-29 9 2998,-4-4 2159,-9-6 3628,16 0-6345,26 0-1902,-16 0 1287,12 0-1568,13 0-153,22 1-427,-17 0-42,0-1-1,-1 0 1,1-1 0,0 0-1,14-4 1,-6 4 1407,-70 1 339,42-1-3227,33-19-15262,-19 10 15096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1377,'-4'0'462,"-1"-1"0,1 1 0,0 0 0,-1 1 0,1-1 0,-1 1 0,1 0 0,0 0 0,-1 0 0,-6 4 1,8-3-253,1 1 1,-1 0-1,1-1 1,0 1-1,0 0 1,0 0-1,0 1 1,1-1-1,-1 0 1,1 1 0,0-1-1,0 0 1,0 1-1,-1 4 1,-2 20 1412,0 0 0,2 0 1,1 1-1,3 35 1,-1 0 674,-3 243 5151,-1 7-4296,16 157-3425,-5-405-2206,6-27-2714,-6-57-8214,-8-20 9748,0-10 814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3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0 192,'0'0'590,"1"27"13694,20-27-11492,10-1-2856,53 4 1,-91 0 144,1 0 1,0 0-1,0 1 0,1-1 1,-1 1-1,1 1 0,0-1 1,0 1-1,-4 5 0,8-8-46,31-4-3306,-12-5 2933,-14 5 284,1 0 0,-1 0 0,0 1 0,1 0 0,-1 0 0,1 0 0,0 0 0,6 0 0,8 1 893,-10 0 1268,-17 0-784,5 0-1286,-1 0 0,0 1 0,0-1 0,1 1 0,-1-1 1,0 1-1,0 0 0,1 0 0,-1 1 0,1-1 0,-1 1 1,1 0-1,0 0 0,-4 3 0,5-3 22,2-40-11040,-5 27 6970,-1 4 1379,0-1 1799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3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64,'0'0'1073,"0"10"677,0-8-1734,-4 12 759,4-14-717,0 0 0,0-1 0,0 1 0,0 0 0,0 0 0,0 0 0,0 0 0,0 0 0,0 0 0,0 0 0,0-1 0,-1 1 0,1 0 0,0 0 0,0 0 0,0 0 0,0 0 0,0 0 0,0 0 1,-1 0-1,1 0 0,0 0 0,0 0 0,0 0 0,0 0 0,0 0 0,0 0 0,-1 0 0,1 0 0,0 0 0,0 0 0,0 0 0,0 0 0,0 0 0,-1 0 0,1 0 0,0 0 0,0 0 0,0 0 0,0 0 0,0 0 0,0 0 0,0 0 0,-1 0 0,1 0 0,0 1 0,0-1 0,0 0 1,0 0-1,0 0 0,0 0 0,0 0 0,0 0 0,0 0 0,0 1 0,-1-1 0,1 0 0,0 0 0,0 0 0,0 0 0,0 0 0,0 1 0,0-1 0,0 0 0,0 0 0,0 0 0,0 1-28,0 0 1,-1-1-1,1 1 0,-1 0 1,1-1-1,-1 1 0,1-1 1,-1 1-1,0-1 0,1 1 1,-1-1-1,1 1 0,-1-1 1,0 1-1,0-1 0,1 0 0,-1 1 1,0-1-1,0 0 0,1 0 1,-1 0-1,0 0 0,0 0 1,1 1-1,-1-1 0,0 0 1,-1-1-1,1 1-22,-2 0 72,-7 7-7398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3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57 145 448,'-3'12'6070,"-21"-1"1908,22-10-6735,0 0 1,0 0-1,1-1 1,-1 1 0,0-1-1,0 1 1,0-1-1,0 0 1,0 0-1,0 0 1,0 0-1,0 0 1,-2-1-1,7 18-381,1-15-862,0-1 0,0 0 0,0 0 0,0-1 0,0 1 0,1-1 0,-1 0 0,0 0 0,0 0 0,7-2 0,1 2 0,27-3 0,0-2 0,0-1 0,0-2 0,64-22 0,-29 8 0,23-8 0,-62 17 0,1 2 0,1 2 0,63-8 0,-74 14 0,1-1 0,30-9 0,-37 7 0,1 2 0,0 0 0,32-1 0,-45 5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3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259 32767,'-121'6'0,"-168"28"0,218-21 0,34-5 0,-1-2 0,-47 1 0,24-1 0,27-3 0,33-3 0,19-3 0,20-6 0,0-2 0,-1-1 0,43-22 0,-70 30 0,249-109-1739,-152 66 665,-95 41 1038,0-1 1,-1 0-1,1-1 0,-1 0 1,-1-1-1,14-14 0,-23 23 60,-1-1 0,1 1 0,-1 0-1,1-1 1,-1 1 0,1-1 0,-1 1 0,1-1-1,-1 1 1,1-1 0,-1 0 0,0 1 0,1-1-1,-1 1 1,0-1 0,0 0 0,1 1-1,-1-1 1,0 0 0,0 1 0,0-1 0,0 0-1,0 0 1,0 1 0,0-1 0,0 0 0,0 1-1,0-1 1,-1 0 0,1 1 0,0-1 0,0 0-1,0 1 1,-1-1 0,1 1 0,0-1 0,-1 0-1,1 1 1,-1-1 0,1 1 0,-1-1-1,1 1 1,-1-1 0,1 1 0,-1 0 0,1-1-1,-1 1 1,0 0 0,1-1 0,-1 1 0,1 0-1,-1-1 1,0 1 0,1 0 0,-1 0 0,0 0-1,1 0 1,-1 0 0,0 0 0,0 0-1,1 0 1,-1 0 0,-1 0 0,-59 0 1089,47 1-918,1-1-155,-38-1 24,0 3 0,-91 14 0,-176 49-64,236-44 0,57-14 0,0-1 0,-32 5 0,13-2 0,-13 0 0,57-9 0,0 0 0,0 0 0,1 0 0,-1 0 0,0 0 0,0-1 0,0 1 0,0 0 0,0 0 0,0 0 0,0 0 0,0 0 0,1-1 0,-1 1 0,0 0 0,0 0 0,0 0 0,0 0 0,0 0 0,0-1 0,0 1 0,0 0 0,0 0 0,0 0 0,0 0 0,0-1 0,0 1 0,0 0 0,0 0 0,0 0 0,0 0 0,0-1 0,0 1 0,0 0 0,0 0 0,-1 0 0,1 0 0,0 0 0,0-1 0,0 1 0,0 0 0,0 0 0,0 0 0,0 0 0,-1 0 0,1 0 0,0 0 0,0-1 0,0 1 0,0 0 0,0 0 0,-1 0 0,1 0 0,0 0 0,27-16 0,43-15 0,15 4-459,109-19 0,-114 29 136,-38 11-417,0 1 0,0 2-1,68 5 1,-32-1 644,-78 1 236,-1 1-1,1-1 1,-1 0 0,0 1 0,0-1-1,0 0 1,0 0 0,0 1-1,0-1 1,-3 2 0,-17 15 315,-2-2 0,0 0 0,-1-2 0,-31 16 0,34-19-260,-25 10-54,-90 31 0,74-31-132,-26-1-9,132-23-745,81-15 0,-16 1-153,53 6-548,-81 7 885,-46 4 2371,-52 19 399,-1-8-2133,-1-1 0,-1 0 0,1-1 0,-37 12 0,-10 5-80,-31 14 4,-37 18 0,109-46 0,0-1 0,0-1 0,-1-1 0,-1-1 0,-35 7 0,24-7 0,29-6 0,-1-1 0,0 0 0,0 0 0,-11 0 0,21-2 0,23-1 0,0-1 0,37-7 0,249-92-3476,-124 37 1579,-172 60 1676,2 0 72,-2-1-1,1 0 1,-1-1-1,23-13 0,-35 19 194,-1-1-1,1 1 0,-1 0 0,1 0 0,-1-1 0,1 1 0,-1 0 0,1-1 0,-1 1 0,1 0 1,-1-1-1,1 1 0,-1-1 0,0 1 0,1-1 0,-1 1 0,0-1 0,1 1 0,-1-1 0,0 1 1,0-1-1,0 0 0,1 1 0,-1-1 0,0 1 0,0-1 0,0 1 0,0-1 0,0 0 1,0 1-1,0-1 0,0 1 0,0-1 0,-1 0 0,1 0 0,-21-10 1009,-31 3 424,-573 8 653,625 0-2207,0 0 0,0-1 0,0 1 1,0-1-1,0 1 0,0 0 1,0-1-1,0 1 0,0 0 0,0-1 1,0 1-1,0-1 0,0 1 0,0 0 1,0-1-1,0 1 0,1 0 1,-1-1-1,0 1 0,0 0 0,0-1 1,1 1-1,-1 0 0,0-1 0,0 1 1,1 0-1,-1 0 0,0-1 1,0 1-1,1 0 0,-1 0 0,0 0 1,1-1-1,-1 1 0,0 0 1,1 0-1,-1 0 0,1 0 0,-1 0 1,0 0-1,1 0 0,-1-1 0,0 1 1,1 0-1,94-41-3772,184-24-2233,-149 48 4799,-44 14 3249,-83 3-514,-6 0-32,-1 1-1186,1-1 0,-1 1-1,0 0 1,0 1 0,1-1-1,-1 1 1,1-1 0,-1 1-1,1 0 1,-4 3 0,-28 13 761,-141 30 2148,-47 16-911,200-57-2222,-1-1 0,-1-1 0,1-1 0,-1-1 0,-39-1 0,193 15-1632,302-17-1383,-207 10 5177,-228-10-1381,-314-10 1910,104 19-2700,117-8 0,104-2-175,0-1 1,0 1-1,1-2 1,-1 1-1,-1-1 1,11-6-1,20-7-1031,34-9-736,-20 6 467,72-17-1,-87 29 1042,-4-1 183,1 2 0,-1 1 0,49 0 0,-45 5 363,29 0 110,-23 0 5938,-67 11-5799,-1 0 1,-1-2-1,0-1 0,0-1 1,-1-2-1,-39 4 0,-173-4-1090,155-6 298,118 1-22849,-4 0 19123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4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1 448,'-16'3'8580,"15"22"-7195,0-17-989,0 1-1,1-1 1,0 1-1,0 0 1,1-1-1,4 15 1,33 114 735,-38-136-1093,13 40-168,-7-35-338,-4-28 6,-2 86 1321,6-57-5090,-11-13 984,-5-13-256,-4 11 2015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4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12 608,'-2'0'-85,"2"0"136,-1 0-1,1 0 1,0 0 0,-1 0 0,1 1 0,-1-1 0,1 0 0,-1 0 0,1 0 0,0 0 0,-1 0 0,1 0 0,-1 0 0,1 0 0,-1 0 0,1-1 0,0 1 0,-1 0-1,1 0 1,-1 0 0,1 0 0,0-1 0,-1 1 0,1 0 0,0 0 0,-1-1 0,1 1 0,0 0 0,-1-1 0,1 1 0,0 0 0,0-1 0,-1 1 0,1 0-1,0-1 1,0 1 0,0 0 0,-1-1 0,1 1 0,0-1 0,0 1 0,0-1 0,0 0 0,0 0 517,17 1 806,-5 0-1143,-6-1-133,-1 1 1,1 0-1,0 0 1,-1 1 0,1 0-1,0 0 1,-1 0-1,11 4 1,1-1 52,3 2 93,-19-4-73,-16 13 616,4-11-1094,-6 2 702,4-4-5969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4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0 880,'0'10'663,"0"10"1912,0 0 1,1 0 0,6 29-1,9-3-2089,-12-37-440,-4-7-41,0 0 1,1 0-1,-1 0 1,1-1-1,0 1 1,0 0 0,-1 0-1,1-1 1,0 1-1,1 0 1,-1-1-1,0 1 1,0-1 0,1 1-1,-1-1 1,0 0-1,1 0 1,0 1-1,-1-1 1,1 0-1,3 1 1,-4-2-33,0 0-73,-1 1 82,0-1 1,1 0-1,-1 0 0,1 1 1,-1-1-1,1 0 0,-1 0 1,0 0-1,1 0 0,-1 1 0,1-1 1,-1 0-1,1 0 0,-1 0 1,1 0-1,-1 0 0,1 0 1,-1 0-1,1-1 0,-1 1 1,1 0-1,-1 0 0,0 0 1,1 0-1,-1 0 0,1-1 1,-1 1-1,1 0 0,-1-1 1,0 1-1,1 0 0,-1 0 0,0-1 1,1 1-1,-1-1 0,0 1 1,1 0-1,-1-1 0,16-13-571,-14 10 527,0 0 0,0-1-1,0 1 1,0-1 0,-1 1 0,1-1 0,-1 0-1,0 1 1,-1-1 0,1 0 0,-1-9 0,-1 10 52,1 1 0,0-1 0,1 0 0,-1 1 0,1-1 0,-1 0 0,1 1 0,0-1 0,0 1 0,1 0 0,-1-1 0,1 1 0,2-4 0,-3 7 54,0-1-1,0 1 0,1 0 0,-1-1 1,0 1-1,0 0 0,1 0 0,-1 0 1,0 0-1,1 0 0,-1 0 0,0 0 1,0 0-1,1 1 0,-1-1 0,0 0 1,0 1-1,1-1 0,-1 1 1,0-1-1,0 1 0,0 0 0,0-1 1,0 1-1,0 0 0,0 0 0,1 1 1,20 34 867,33 71 0,-52-98-715,8 17-1705,-5-22-72,0-14-343,-4 2 1096,-1 1 1,0-1 0,-1 0 0,0 1-1,-1-10 1,0-1 148,1-19-692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4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33 256,'2'-2'97,"-1"-1"110,0 1-1,0-1 0,0 1 0,1-1 1,-1 1-1,1 0 0,0 0 1,0 0-1,0 0 0,0 0 1,4-3-1,4 12 1498,2 22-373,56 183 4559,-5-16-4441,-58-183-1953,0-1 0,1 1 0,0-1-1,9 13 1,-13-15-620,-2-21-6865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4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25 104 704,'-1'0'135,"0"0"0,-1 0 1,1 0-1,0 0 0,-1 0 0,1-1 0,0 1 0,0 0 0,-1-1 0,1 1 0,0-1 0,0 1 0,-1-1 0,1 1 1,0-1-1,0 0 0,0 0 0,-1-1 0,19-5 7129,44-2-8612,-52 8 1544,21-2-1763,1 2-1,0 1 1,37 4-1,-60-2 1513,0 0-1,0 0 0,1 1 1,-2 0-1,1 1 0,0 0 0,-1 0 1,0 0-1,0 1 0,0 0 1,0 0-1,9 11 0,7 4 298,-21-18-156,1 0 1,-1 0 0,1 0-1,0-1 1,0 1 0,0-1 0,0 1-1,0-1 1,0 0 0,0 0 0,0 0-1,0-1 1,0 1 0,1-1-1,-1 1 1,0-1 0,6-1 0,-7 1-64,-1-1-1,1 1 1,0-1 0,-1 0 0,1 1 0,-1-1 0,1 0 0,-1 0 0,0 0 0,1 0 0,-1-1 0,0 1 0,0 0-1,0 0 1,0-1 0,0 1 0,0 0 0,0-1 0,0 1 0,0-1 0,-1 0 0,1 1 0,0-1 0,-1 1 0,0-1-1,1 0 1,-1 0 0,0 1 0,0-1 0,0 0 0,0-3 0,0-123 1284,0 128-1272,0 0-1,-1 0 1,1-1 0,0 1-1,0 0 1,0 0 0,0 0-1,-1-1 1,1 1 0,0 0-1,0 0 1,0 0 0,-1-1-1,1 1 1,0 0-1,0 0 1,-1 0 0,1 0-1,0 0 1,0 0 0,-1 0-1,1 0 1,0 0 0,-1 0-1,1 0 1,0 0 0,0 0-1,-1 0 1,1 0 0,0 0-1,0 0 1,-1 0-1,1 0 1,0 0 0,0 0-1,-1 0 1,1 0 0,0 0-1,0 1 1,-1-1 0,1 0-1,0 0 1,0 0 0,0 0-1,-1 1 1,1-1-1,-17 9 926,15-7-800,-3 6 123,1 1 0,0 0 0,1 0 0,0 0 0,1 1 0,-1-1-1,2 1 1,-1 9 0,-1 84 301,3-70-499,0-28-93,1 0-1,-1 1 1,1-1-1,0 1 1,0-1 0,0 0-1,1 0 1,0 1 0,0-1-1,0 0 1,1-1 0,5 9-1,-6-10-229,0 0-1,1-1 1,-1 1 0,1-1-1,0 1 1,-1-1-1,1 0 1,0 0-1,1-1 1,-1 1 0,0-1-1,0 1 1,1-1-1,-1 0 1,1 0 0,-1 0-1,1-1 1,-1 1-1,7-1 1,-9 0 147,0 0-1,1 0 1,-1-1 0,0 1-1,0 0 1,0 0 0,0-1 0,0 1-1,0-1 1,0 1 0,0-1-1,0 0 1,0 1 0,0-1-1,0 0 1,0 0 0,0 1-1,-1-1 1,1 0 0,0 0-1,0 0 1,-1 0 0,1 0 0,-1 0-1,1 0 1,-1 0 0,1 0-1,-1 0 1,0-2 0,6-40-1044,-5 25 479,6-28 503,2-71 447,7 128 1995,-7 7-1458,0 1-1,-1 0 1,-1 1-1,4 22 1,15 35 291,-22-61-983,-4-15-162,0-1 1,0 0-1,0 1 0,0-1 0,1 0 1,-1 1-1,0-1 0,0 0 0,0 1 0,0-1 1,1 0-1,-1 0 0,0 1 0,0-1 0,0 0 1,1 0-1,-1 1 0,0-1 0,1 0 1,-1 0-1,0 0 0,0 1 0,1-1 0,-1 0 1,0 0-1,1 0 0,-1 0 0,0 0 0,1 0 1,-1 0-1,0 0 0,1 0 0,-1 0 1,0 0-1,1 0 0,-1 0 0,0 0 0,1 0 1,0 0-1,0 0-99,-1-3-173,-1-1 1,0 1-1,1-1 1,-1 1-1,0-1 0,-1 1 1,1 0-1,-2-4 1,2 5 13,-11-18-1310,11 18 1274,-1-1 0,0 0 0,1 1 0,0-1 0,0 0 0,0 1 0,0-1 0,0 0 0,0 0 0,1 0 0,-1 0 0,1 0 0,0-4 0,0 5-273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4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70 128,'0'-9'255,"1"7"-227,-1 1 1,0 0-1,0-1 1,1 1-1,-1-1 1,0 1-1,0-1 1,0 1 0,-1 0-1,1-1 1,0 1-1,0 0 1,-1-1-1,1 1 1,-1 0-1,1-1 1,-1 1-1,0 0 1,1 0 0,-1-1-1,0 1 1,0 0-1,0 0 1,0 0-1,0 0 1,0 0-1,-1-1 1,-11-8 563,13 9-534,-1 1 0,1-1 0,-1 0 1,0 1-1,1-1 0,-1 0 0,1 1 1,-1-1-1,0 1 0,0-1 0,1 1 0,-1 0 1,0-1-1,0 1 0,0 0 0,1 0 1,-1-1-1,0 1 0,0 0 0,0 0 1,0 0-1,0 0 0,0 0 0,1 0 1,-1 0-1,0 0 0,-2 1 0,-2-1 224,0 1 1,0 0-1,0 0 0,1 1 0,-1-1 1,0 1-1,0 0 0,1 1 1,-1-1-1,1 1 0,0-1 0,0 1 1,0 1-1,0-1 0,0 0 0,1 1 1,-1 0-1,1 0 0,0 0 0,-2 5 1,-10 13 596,2 1 0,-17 41 0,19-39-533,7-14-272,0 1 1,1 0-1,0 0 1,1 0-1,1 0 0,0 1 1,1-1-1,1 18 0,-1-4-39,0-23-53,2-3-47,0-1 1,-1 1 0,1-1 0,0 0 0,-1 0 0,1 0-1,0 0 1,-1 0 0,1 0 0,-1 0 0,0 0 0,1 0-1,-1-1 1,0 1 0,0-1 0,0 1 0,2-3 0,19-35-702,-15 27 467,88-154-1224,-93 162 1535,0-1 1,1 0 0,0 1-1,0 0 1,0-1 0,1 1-1,-1 0 1,1 1 0,0-1-1,6-4 1,-9 7 14,0 1 0,1-1-1,-1 1 1,0-1 0,0 1 0,0 0 0,1-1-1,-1 1 1,0 0 0,1 0 0,-1 0 0,0 0-1,1 0 1,-1 0 0,0 0 0,1 0 0,-1 1-1,2 0 1,0 0 32,-1 0 0,0 1 0,1-1 0,-1 1 1,0 0-1,0 0 0,0-1 0,0 1 0,-1 1 0,1-1 0,0 0 0,1 4 0,19 37 363,-1 1 0,25 84 0,-23-64-292,50 165 435,7 64 892,-78-265-589,-2-28-843,0 0 0,0 1 1,0-1-1,-1 0 0,1 1 0,0-1 1,0 0-1,0 0 0,-1 1 1,1-1-1,0 0 0,0 0 0,0 1 1,-1-1-1,1 0 0,0 0 0,-1 0 1,1 1-1,0-1 0,0 0 1,-1 0-1,1 0 0,0 0 0,-1 0 1,1 0-1,0 0 0,-1 0 0,1 0 1,0 0-1,-1 0 0,1 0 1,0 0-1,-1 0 0,1 0 0,0 0 1,-1 0-1,1 0 0,-38-25 1301,28 17-1276,-3-4 63,0 0 1,0-1 0,1-1-1,1 0 1,0 0-1,1-1 1,-8-18-1,0-2-35,1-1 0,-13-46 0,25 59-124,0 1-1,2-1 1,0 1 0,2-1 0,1-32 0,1 29-64,-1 23 83,1-1 1,-1 0-1,1 1 0,1-1 1,-1 0-1,0 1 0,1-1 1,0 1-1,-1 0 0,1 0 1,1 0-1,-1 0 0,0 0 1,1 0-1,-1 0 0,1 1 1,0-1-1,0 1 0,0 0 1,0 0-1,1 0 1,3-2-1,10-8-59,-13 10 39,0 0 1,0 0-1,0 0 1,0 1-1,0-1 1,0 1-1,0 0 0,1 0 1,-1 0-1,0 1 1,7-1-1,-6 1-46,-1 0 0,1 0-1,-1-1 1,1 0 0,-1 0 0,1 0-1,-1-1 1,1 1 0,-1-1-1,5-3 1,31-17-905,-32 19 719,-1-1 0,1 0 0,-1 0 0,0-1 0,0 0 0,9-9 1,-9 6-11,9-8-175,-1-1 1,-1-1-1,0 0 1,17-34-1,-13 20 288,-15 28 177,0 0-1,-1-1 1,0 1 0,0 0 0,0-1 0,0 0 0,-1 1-1,0-1 1,0 0 0,0 1 0,0-1 0,-1-9 0,-3-1 2013,-5 22-1474,-4 26-402,12-19-208,1-1 0,0 1 1,1-1-1,3 17 0,-4-29-81,-1 1 0,0 0 1,0 0-1,1-1 0,-1 1 0,1 0 0,0 0 0,-1-1 0,1 1 0,0-1 0,0 1 0,0-1 0,0 1 0,0-1 0,1 1 1,-1-1-1,0 0 0,1 0 0,-1 0 0,1 1 0,-1-1 0,1-1 0,-1 1 0,1 0 0,0 0 0,-1-1 0,1 1 1,0-1-1,-1 1 0,1-1 0,0 0 0,0 1 0,0-1 0,-1 0 0,1 0 0,0 0 0,0-1 0,0 1 0,-1 0 0,1-1 1,0 1-1,1-2 0,1 0-109,-1 0 0,0-1 1,0 1-1,-1-1 0,1 0 0,0 1 1,-1-2-1,0 1 0,0 0 0,0 0 1,0-1-1,0 1 0,-1-1 1,1 1-1,-1-1 0,1-4 0,8-18-455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50 249 1601,'-3'-2'210,"-3"-1"252,0-1-1,0 0 1,1 0 0,-1-1 0,-5-5 0,10 9-410,1 0-1,-1 0 1,0 1 0,1-1 0,-1 0 0,1 0 0,0 0 0,-1 1 0,1-1 0,0 0-1,-1 0 1,1 0 0,0 0 0,0 0 0,0 0 0,0 0 0,0 0 0,0 0 0,0 0 0,0 0-1,0 0 1,0 1 0,0-1 0,1 0 0,-1 0 0,0 0 0,1 0 0,-1 0 0,1 0-1,-1 1 1,1-1 0,-1 0 0,1 0 0,-1 1 0,1-1 0,0 0 0,0 1 0,-1-1 0,1 1-1,0-1 1,0 1 0,-1-1 0,1 1 0,0-1 0,0 1 0,0 0 0,1-1 0,46-21 725,1 1 0,57-15 0,-35 12-606,-15 5-615,1 3-1,91-13 1,-93 22-2241,67 2 1,-78 5 1284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4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0 156 624,'16'-14'2289,"-10"21"-207,6 15-1090,6 1 81,-11-14-640,0-1-1,-1 1 1,0 0-1,0 1 1,6 16-1,1 1 352,-10-22-459,0 0 0,-1-1 0,0 1-1,0 0 1,0 0 0,-1 0 0,1 0-1,-1 0 1,0 1 0,0 5 0,0-20-337,0-1 1,1 1 0,1-1-1,-1 1 1,1 0 0,1 0-1,0 0 1,0 1-1,1-1 1,10-13 0,-4 6-161,1 0 1,1 0 0,1 2-1,20-19 1,110-82-6440,-112 93 3433,-23 14 1762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0 160,'0'0'2791,"-9"10"-1324,8-10-1350,1 0-1,-1 0 1,0 0-1,1 0 1,-1 1-1,1-1 1,-1 0-1,0 0 1,1 0-1,-1 0 1,1 1-1,-1-1 1,1 0-1,-1 0 1,1 1-1,-1-1 1,1 1-1,-1-1 1,1 0-1,-1 1 1,1-1-1,-1 1 1,1-1-1,0 1 1,-1-1-1,1 1 1,0-1-1,0 1 1,-1-1-1,1 1 1,0 0-1,2 24 1765,-1-22-1792,0 0-1,0 0 0,0 0 1,1 0-1,-1 0 0,1 0 0,0 0 1,0 0-1,0-1 0,0 1 1,0-1-1,0 0 0,1 0 1,3 4-1,35 31 931,-37-34-892,0 0 0,0 0 1,0 0-1,-1 1 0,1-1 0,-1 1 0,0 0 1,5 8-1,-6-8-19,1 0-1,-1 0 1,1-1 0,0 1 0,0-1 0,1 1-1,-1-1 1,1 0 0,0 0 0,-1-1 0,6 3-1,33 22 334,-31-18-359,2-1 0,-1 0 0,16 6 0,50 24 395,-54-30-361,-14-4-84,1-1 0,0 0 0,-1-1 0,1 0-1,1 0 1,13 0 0,45 0-7,-38 0-21,0-2 0,60-6 1,11-28 93,-74 22-144,-25 9 51,0 1 1,0 0-1,0 0 0,0 1 1,1-1-1,-1 1 1,0 0-1,1 0 1,7-1-1,36-14 3,-47 16-53,0 0-1,0-1 1,0 1-1,0 0 1,0 0-1,0 0 1,0 0-1,0-1 1,-1 1-1,1 0 1,0-1-1,0 1 0,0-1 1,0 1-1,-1-1 1,1 0-1,0 1 1,-1-1-1,1 0 1,0 1-1,-1-1 1,1-1-1,1 0-709,-1 0 0,-1 0 0,1 0 0,0 0 0,0 0-1,-1-1 1,0 1 0,1 0 0,-1 0 0,0-5 0,0-36-5101,0 34 5239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5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1 352,'-33'0'12438,"34"0"-12244,1 0 0,-1 0 0,0 0 0,0-1 0,1 1 1,-1 0-1,0 1 0,0-1 0,1 0 0,-1 0 0,0 1 0,0-1 1,0 0-1,1 1 0,-1-1 0,1 2 0,19 16 763,-16-13-823,0 0 0,0 0 0,0-1 0,1 1 0,0-1-1,7 3 1,-6-3-98,-1 0-1,0 0 1,1 1-1,-2 0 1,1 0-1,0 0 1,5 7-1,15 14 1,-22-23 107,0 1-1,0-1 1,0 1-1,0 0 1,-1 0-1,0 0 0,0 0 1,0 0-1,0 1 1,-1-1-1,1 1 1,-1 0-1,0 0 0,-1 0 1,1 0-1,-1 0 1,0 0-1,0 0 1,-1 1-1,0-1 1,1 0-1,-2 0 0,1 0 1,-1 1-1,1-1 1,-2 0-1,1 0 1,0 0-1,-1 0 0,0 0 1,0 0-1,0-1 1,-1 1-1,0-1 1,-5 8-1,-37 33-259,36-44-1862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5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0 416,'6'10'7354,"19"24"-7103,-14-20 545,30 40-44,117 170 828,-125-168-1319,-16-29-70,-1 0-1,23 57 0,-13-11-783,68 134-1,-92-204-638,-3-6-794,1 1 1622,-1-1 1,0 0-1,0 0 1,0 1-1,-1-1 0,1 1 1,-1-1-1,1 1 1,-1 0-1,-2-3 0,-11-17-256,-19-57-725,8 41 878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5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39 320,'0'-1'52,"0"0"1,0-1-1,0 1 0,0-1 0,0 1 1,1-1-1,-1 1 0,1-1 0,-1 1 1,1 0-1,-1-1 0,1 1 0,0 0 1,-1 0-1,1-1 0,0 1 0,0 0 1,0 0-1,0 0 0,0 0 0,0 0 1,1 0-1,-1 0 0,0 1 1,0-1-1,1 0 0,-1 1 0,0-1 1,1 1-1,-1-1 0,3 0 0,4 0 176,1 0-1,-1 0 0,1 1 0,13 1 1,-3-1 266,-17 1-460,0-1-1,-1 0 1,1 1-1,-1-1 1,0 1-1,1-1 1,-1 1-1,1 0 1,-1-1-1,0 1 1,1 0-1,-1 0 1,0 0-1,0 0 1,0 0-1,0 0 1,0 0-1,0 1 1,0-1-1,0 0 1,0 1-1,-1-1 1,1 0-1,0 1 1,-1-1-1,1 1 1,-1-1 0,0 1-1,1-1 1,-1 1-1,0-1 1,0 1-1,0-1 1,0 1-1,0 0 1,-1-1-1,1 1 1,0-1-1,-1 1 1,1-1-1,-1 1 1,1-1-1,-1 0 1,0 1-1,1-1 1,-1 0-1,0 1 1,0-1-1,0 0 1,0 0-1,0 0 1,0 0-1,0 0 1,-3 2 0,-26 27 345,28-26-372,-1-1 0,1 0 0,-1 0 0,0 0 0,1 0 0,-1-1 0,-1 1 0,1-1 0,0 0 0,0 0 0,-1 0 0,0 0 0,1 0-1,-1-1 1,0 0 0,1 1 0,-1-1 0,0-1 0,0 1 0,-4 0 0,-2-1-5,9 0-148,-1 0 0,1 0 1,-1 0-1,1 0 0,-1 0 1,1 0-1,-1 0 1,1 0-1,-1-1 0,1 1 1,-1 0-1,1-1 1,-1 0-1,0 0 0,1-1-42,0 1 0,0-1 0,0 0-1,1 1 1,-1-1 0,1 0 0,0 0-1,-1 0 1,1 1 0,0-1 0,0 0-1,0 0 1,1-3 0,-1-11-938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5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44 182 288,'14'0'1175,"-12"-1"-1064,0 1 0,0-1 0,0 1 0,0 0 0,1 0 0,-1 0 0,0 0 0,0 0 0,0 0 0,1 1 1,-1-1-1,0 1 0,0-1 0,0 1 0,0 0 0,0 0 0,0 0 0,0 0 0,0 0 0,0 1 0,2 1 0,4 10 332,-3-6-217,0 1 0,0-1 0,-1 1 1,0 0-1,0 0 0,-1 1 0,0-1 0,-1 1 0,0-1 0,0 1 0,-1 0 1,1 13-1,-2-21-201,0 0 1,-1 0 0,1 1-1,-1-1 1,1 0 0,-1 0 0,1 0-1,-1 0 1,1 0 0,-1 0-1,0 0 1,0 0 0,1-1-1,-1 1 1,0 0 0,0 0-1,0-1 1,0 1 0,0 0 0,0-1-1,0 1 1,0-1 0,0 1-1,0-1 1,0 0 0,-1 1-1,1-1 1,0 0 0,0 0-1,0 0 1,0 0 0,-2 0 0,-50 0 111,37-1-31,14 1-140,-1 0 0,1 0 1,0 0-1,0-1 0,0 0 0,-1 1 1,1-1-1,0 0 0,0 0 0,0 0 0,0 0 1,0 0-1,0 0 0,1-1 0,-1 1 1,0-1-1,1 1 0,-1-1 0,1 0 1,-1 1-1,1-1 0,0 0 0,0 0 1,-1 0-1,1 0 0,1 0 0,-1 0 1,0 0-1,1-1 0,-2-3 0,0-7-404,0 0 0,1 0-1,0 0 1,1-14-1,0 15-73,0 9 417,0 0-1,0 0 1,0 0 0,0-1-1,1 1 1,-1 0 0,1 0 0,0 0-1,0 0 1,0 1 0,0-1 0,0 0-1,1 0 1,-1 0 0,1 1-1,0-1 1,-1 1 0,1 0 0,0-1-1,1 1 1,-1 0 0,0 0-1,1 0 1,-1 0 0,1 1 0,0-1-1,-1 1 1,1-1 0,4 0 0,5-1-6,0 1 1,0 0 0,0 1 0,1 0-1,23 2 1,-10-1 105,-25 0 10,0 0 0,0 0 0,1 0 0,-1 0 0,0 0 0,0-1 0,1 1 0,-1-1 0,0 1 0,0-1 0,0 1 0,1-1 0,-1 1 0,0-1 0,0 0 0,0 0 0,0 0 0,0 1 0,0-1 0,-1 0 0,1 0 0,0 0 0,0-1 0,-1 1 0,1 0 0,0-1 0,1 1 117,-1 1 0,1-1 0,0 1-1,0-1 1,-1 1 0,1 0 0,0 0 0,0 0-1,-1 0 1,1 0 0,0 0 0,0 1-1,-1-1 1,1 0 0,0 1 0,-1 0-1,4 0 1,6 13 394,1 0 169,-1 0 1,19 32-1,-21-35 336,-4-19-76,-4-20-360,-1 27-724,1-8-217,0 0 1,0 0 0,1 1-1,0-1 1,1 1-1,0 0 1,0-1-1,0 1 1,1 1 0,1-1-1,-1 0 1,1 1-1,0 0 1,1 0-1,0 1 1,0-1 0,0 1-1,1 1 1,0-1-1,11-6 1,-4 2-488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5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35 149 224,'0'0'854,"-1"0"-754,-1-1-1,1 1 1,0 0 0,-1 0 0,1 0 0,-1 0-1,1 0 1,0 1 0,-1-1 0,1 0-1,0 1 1,-1-1 0,1 0 0,-2 2 0,-1 12 604,1 1 1,1 0-1,0 0 1,1 0-1,0 0 1,3 21 0,-2-3-3,1-32-688,0 0-1,1 1 1,-1-1-1,0 0 1,1 0-1,-1 0 0,1 0 1,-1 0-1,1-1 1,-1 1-1,1 0 1,-1-1-1,1 1 1,0-1-1,-1 1 1,1-1-1,0 0 1,0 0-1,-1 0 1,1 0-1,0 0 1,0 0-1,-1 0 1,1 0-1,2-1 1,1 1-61,0-1 0,0 1-1,0-1 1,0 0 0,0 0 0,0 0 0,0-1 0,0 1 0,6-4 0,-1-3-241,-1 0-1,0 0 1,-1-1 0,1 0-1,-2 0 1,1-1 0,-1 0-1,-1 0 1,0-1-1,0 1 1,4-13 0,-7 14 250,0 1 1,0-1 0,-1 0-1,0 0 1,0 0 0,-1 0-1,0-11 1,-1 19 792,-2 28 982,-1-12-1362,1 0-1,0 0 1,1 25 0,1-39-398,1-1 1,-1 1-1,0-1 0,1 1 0,-1-1 0,0 1 1,1-1-1,-1 1 0,1-1 0,-1 1 0,1-1 1,-1 0-1,1 1 0,-1-1 0,1 0 0,0 0 1,-1 1-1,1-1 0,-1 0 0,1 0 0,0 0 1,-1 0-1,1 0 0,0 0 0,-1 0 0,1 0 1,-1 0-1,1 0 0,0 0 0,-1 0 0,1 0 1,-1 0-1,1-1 0,0 1 0,-1 0 0,1 0 1,-1-1-1,2 1 0,0-1-93,0 0 0,0 1 1,0-1-1,0 0 0,0 0 1,-1 0-1,1 0 0,0 0 0,0 0 1,-1-1-1,1 1 0,0-1 0,-1 1 1,2-3-1,3-9-97,0 0 1,0-1-1,-1 0 0,-1 0 1,-1 0-1,0 0 1,0-1-1,-2 1 0,1-21 1,-2 32 241,0 1 0,0 0 0,0 0 1,0 0-1,0 0 0,1 0 1,-1 0-1,1 0 0,-1 0 0,1 0 1,0 1-1,0-1 0,2-3 0,-3 4 34,1 1 0,0-1 0,-1 1-1,1-1 1,0 1 0,-1-1-1,1 1 1,0-1 0,0 1 0,-1 0-1,1-1 1,0 1 0,0 0 0,0 0-1,0-1 1,0 1 0,-1 0-1,1 0 1,0 0 0,0 0 0,2 0-1,0 1 112,1 1 1,-1-1-1,1 0 0,-1 1 0,1 0 0,-1-1 0,0 1 0,0 1 0,1-1 1,-2 0-1,6 6 0,13 17 310,-19-21-500,1 0-1,0 0 1,0 0-1,0 0 1,0 0 0,1-1-1,0 1 1,-1-1 0,1 0-1,0 0 1,0-1 0,1 1-1,-1-1 1,1 0 0,-1 0-1,1 0 1,0-1 0,4 2-1,-7-3-81,-1 0 0,0 0 0,0 0-1,0 0 1,1 0 0,-1 0 0,0 0 0,0 0 0,0 0-1,0-1 1,1 1 0,-1 0 0,0-1 0,0 1 0,0-1-1,0 1 1,0-1 0,0 0 0,0 0 0,0 1 0,0-1-1,-1 0 1,1 0 0,1-1 0,2-31-2459,-4 29 2480,0-24-982,0-7-352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27 108 656,'-11'-34'545,"8"29"-314,1-1 1,-1 1-1,2-1 1,-1 1-1,1-1 0,-1 1 1,2-1-1,-1 0 1,0 1-1,1-1 0,1-7 1,14 40 2041,75 166 2092,10 9-3335,40 69-6092,-140-270 4990,2 1-238,0 1 0,0 0 1,-1-1-1,1 1 0,-1 0 0,1 0 1,-1 1-1,0-1 0,0 0 0,0 0 0,-1 0 1,1 1-1,-1-1 0,0 0 0,0 7 0,-17-12-522,-1-5 928,1-2-1,1 0 1,0 0 0,0-2-1,1 0 1,0 0-1,-22-23 1,9 9 604,26 23-680,-4-3 221,0 0 0,1 0-1,0 0 1,0-1 0,-5-7-1,9 11-190,0 1-1,0-1 0,0 1 1,1-1-1,-1 0 1,0 0-1,1 0 0,-1 1 1,1-1-1,0 0 0,-1 0 1,1 0-1,0 0 0,0 0 1,0 1-1,1-1 0,-1 0 1,0 0-1,1 0 0,-1 0 1,1 1-1,-1-1 1,1 0-1,0 0 0,0 1 1,0-1-1,2-2 0,3-5 6,-3 5-47,0 0 0,0 0 0,0 0-1,0 1 1,0-1 0,1 1 0,-1 0 0,1 0 0,0 0 0,0 1 0,0-1 0,5-1 0,1 0 5,0 0 1,0 1 0,1 0 0,17-2-1,-24 5-2,0-1-1,0 1 1,0 1-1,0-1 0,0 1 1,0-1-1,0 1 0,0 0 1,0 1-1,0-1 1,0 1-1,0-1 0,-1 1 1,1 0-1,4 4 0,6 4 190,-1 1-1,-1 1 0,0 0 1,0 0-1,-1 2 0,15 22 1,-25-33-134,0-1 1,0 0 0,0 1 0,0-1-1,-1 1 1,1-1 0,-1 1-1,1-1 1,-1 1 0,0-1-1,0 1 1,0 0 0,-1-1-1,0 5 1,1-6-58,0 0 1,0 0-1,0 0 0,-1 0 1,1 0-1,0 0 0,-1 0 1,1 0-1,-1 0 1,1 0-1,-1 0 0,1 0 1,-1 0-1,0 0 0,1 0 1,-1 0-1,0-1 0,0 1 1,0 0-1,0 0 0,1-1 1,-1 1-1,0-1 0,0 1 1,0-1-1,0 1 0,-2 0 1,-2-1-53,0 0 0,0 0 0,0-1 0,0 1 0,0-1 0,0 0 0,1 0 0,-1-1 0,0 0 0,0 0 0,1 0 0,-7-3 0,9 2-35,-1 1-1,1 0 0,0-1 0,0 1 1,0-1-1,0 0 0,0 0 0,1 0 1,-1 1-1,1-2 0,0 1 1,0 0-1,0 0 0,0 0 0,0 0 1,1-1-1,0 1 0,-1 0 0,1-1 1,1-3-1,-2-13-275,2-33-332,-1 52 681,0-1-1,1 1 1,-1 0 0,1 0 0,-1-1-1,1 1 1,-1 0 0,1 0 0,0 0-1,-1-1 1,1 1 0,0 0 0,0 0-1,0 0 1,0 0 0,0 1-1,0-1 1,0 0 0,0 0 0,0 0-1,1 1 1,-1-1 0,0 1 0,0-1-1,1 1 1,-1-1 0,0 1-1,0 0 1,1 0 0,-1-1 0,1 1-1,1 0 1,1 1-42,0-1 0,1 1 0,-1 0 1,0 0-1,1 0 0,-1 0 0,0 1 0,0-1 0,4 3 0,-4-1-192,0-1 1,1 0-1,-1-1 0,1 1 0,-1-1 0,1 0 0,0 0 0,-1 0 1,7-1-1,13 0-618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5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11 800,'-8'-5'240,"-6"-1"2052,12 26-188,3-10-1985,0 16 624,2-1 0,1 0 1,2 1-1,0-2 1,13 34-1,9 34 674,26 73-339,-8-31-918,-10-36-113,-26-76-187,-1 0 0,-1 1 0,-1 0 0,-1 0-1,-1 0 1,3 46 0,-7-68 108,-1 0 0,0 0-1,0 0 1,0 0 0,0 0 0,0 0-1,0 0 1,-1 0 0,1 0 0,0 0-1,0 0 1,-1 0 0,1 0 0,0 0-1,-1 0 1,1 0 0,-1-1 0,1 1-1,-1 0 1,0 0 0,1 0 0,-1-1-1,0 1 1,0 0 0,1-1 0,-1 1-1,0-1 1,0 1 0,0-1 0,0 1-1,0-1 1,0 1 0,0-1 0,0 0-1,1 0 1,-1 1 0,0-1 0,0 0-1,0 0 1,0 0 0,0 0 0,0 0-1,0 0 1,0-1 0,0 1 0,0 0-1,0 0 1,0-1 0,0 1 0,0 0-1,0-1 1,0 1 0,0-1 0,-1 0-1,-5-3-247,0 1-1,0-1 0,0-1 1,1 1-1,-12-11 0,-8-14-881,1-2-1,1-1 1,-31-55-1,24 38 315,-18-31-331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6T14:31:5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0 284 512,'0'0'4248,"33"-1"-4102,-10-4-654,1 1 0,-1 2 0,1 0 0,-1 1-1,36 4 1,4-1 2010,-62-2-913,1-3-36,8-18-374,0 0 1,-2-1 0,-1 0-1,0-1 1,4-36 0,1 15-75,-9 37-60,-1 1 0,0-1 0,0 0 0,-1 0 1,0 0-1,0-10 1531,-1 44-23,0-9-806,0 12 312,1 1 0,9 58-1,-8-78-1015,1-1 0,0 0 0,0 0-1,2 0 1,-1 0 0,1 0 0,0-1 0,1 0-1,0 0 1,1-1 0,-1 1 0,12 9 0,-16-16-96,0 0 1,1 0 0,-1 0-1,1 0 1,0 0 0,-1 0 0,1-1-1,0 0 1,0 1 0,0-1-1,0 0 1,0 0 0,0 0 0,0-1-1,0 1 1,0-1 0,1 0-1,-1 0 1,0 0 0,0 0 0,0 0-1,1-1 1,-1 0 0,0 1 0,0-1-1,0 0 1,0 0 0,0-1-1,0 1 1,-1-1 0,1 1 0,0-1-1,-1 0 1,1 0 0,-1 0-1,1 0 1,3-5 0,4-4-477,-1-1 0,0 0-1,0 0 1,-1-1 0,-1 0 0,12-28 0,37-116-5458,-49 132 4117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94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42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25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5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61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4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4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77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92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1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66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1565-5C06-4F3B-8829-C57ECB9E1A8F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02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g"/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3.png"/><Relationship Id="rId21" Type="http://schemas.openxmlformats.org/officeDocument/2006/relationships/customXml" Target="../ink/ink124.xml"/><Relationship Id="rId42" Type="http://schemas.openxmlformats.org/officeDocument/2006/relationships/image" Target="../media/image161.png"/><Relationship Id="rId47" Type="http://schemas.openxmlformats.org/officeDocument/2006/relationships/customXml" Target="../ink/ink137.xml"/><Relationship Id="rId63" Type="http://schemas.openxmlformats.org/officeDocument/2006/relationships/customXml" Target="../ink/ink145.xml"/><Relationship Id="rId68" Type="http://schemas.openxmlformats.org/officeDocument/2006/relationships/image" Target="../media/image174.png"/><Relationship Id="rId84" Type="http://schemas.openxmlformats.org/officeDocument/2006/relationships/image" Target="../media/image182.png"/><Relationship Id="rId89" Type="http://schemas.openxmlformats.org/officeDocument/2006/relationships/customXml" Target="../ink/ink158.xml"/><Relationship Id="rId16" Type="http://schemas.openxmlformats.org/officeDocument/2006/relationships/image" Target="../media/image148.png"/><Relationship Id="rId107" Type="http://schemas.openxmlformats.org/officeDocument/2006/relationships/customXml" Target="../ink/ink167.xml"/><Relationship Id="rId11" Type="http://schemas.openxmlformats.org/officeDocument/2006/relationships/customXml" Target="../ink/ink119.xml"/><Relationship Id="rId32" Type="http://schemas.openxmlformats.org/officeDocument/2006/relationships/image" Target="../media/image156.png"/><Relationship Id="rId37" Type="http://schemas.openxmlformats.org/officeDocument/2006/relationships/customXml" Target="../ink/ink132.xml"/><Relationship Id="rId53" Type="http://schemas.openxmlformats.org/officeDocument/2006/relationships/customXml" Target="../ink/ink140.xml"/><Relationship Id="rId58" Type="http://schemas.openxmlformats.org/officeDocument/2006/relationships/image" Target="../media/image169.png"/><Relationship Id="rId74" Type="http://schemas.openxmlformats.org/officeDocument/2006/relationships/image" Target="../media/image177.png"/><Relationship Id="rId79" Type="http://schemas.openxmlformats.org/officeDocument/2006/relationships/customXml" Target="../ink/ink153.xml"/><Relationship Id="rId102" Type="http://schemas.openxmlformats.org/officeDocument/2006/relationships/image" Target="../media/image191.png"/><Relationship Id="rId5" Type="http://schemas.openxmlformats.org/officeDocument/2006/relationships/customXml" Target="../ink/ink116.xml"/><Relationship Id="rId90" Type="http://schemas.openxmlformats.org/officeDocument/2006/relationships/image" Target="../media/image185.png"/><Relationship Id="rId95" Type="http://schemas.openxmlformats.org/officeDocument/2006/relationships/customXml" Target="../ink/ink161.xml"/><Relationship Id="rId22" Type="http://schemas.openxmlformats.org/officeDocument/2006/relationships/image" Target="../media/image151.png"/><Relationship Id="rId27" Type="http://schemas.openxmlformats.org/officeDocument/2006/relationships/customXml" Target="../ink/ink127.xml"/><Relationship Id="rId43" Type="http://schemas.openxmlformats.org/officeDocument/2006/relationships/customXml" Target="../ink/ink135.xml"/><Relationship Id="rId48" Type="http://schemas.openxmlformats.org/officeDocument/2006/relationships/image" Target="../media/image164.png"/><Relationship Id="rId64" Type="http://schemas.openxmlformats.org/officeDocument/2006/relationships/image" Target="../media/image172.png"/><Relationship Id="rId69" Type="http://schemas.openxmlformats.org/officeDocument/2006/relationships/customXml" Target="../ink/ink148.xml"/><Relationship Id="rId80" Type="http://schemas.openxmlformats.org/officeDocument/2006/relationships/image" Target="../media/image180.png"/><Relationship Id="rId85" Type="http://schemas.openxmlformats.org/officeDocument/2006/relationships/customXml" Target="../ink/ink156.xml"/><Relationship Id="rId12" Type="http://schemas.openxmlformats.org/officeDocument/2006/relationships/image" Target="../media/image146.png"/><Relationship Id="rId17" Type="http://schemas.openxmlformats.org/officeDocument/2006/relationships/customXml" Target="../ink/ink122.xml"/><Relationship Id="rId33" Type="http://schemas.openxmlformats.org/officeDocument/2006/relationships/customXml" Target="../ink/ink130.xml"/><Relationship Id="rId38" Type="http://schemas.openxmlformats.org/officeDocument/2006/relationships/image" Target="../media/image159.png"/><Relationship Id="rId59" Type="http://schemas.openxmlformats.org/officeDocument/2006/relationships/customXml" Target="../ink/ink143.xml"/><Relationship Id="rId103" Type="http://schemas.openxmlformats.org/officeDocument/2006/relationships/customXml" Target="../ink/ink165.xml"/><Relationship Id="rId108" Type="http://schemas.openxmlformats.org/officeDocument/2006/relationships/image" Target="../media/image194.png"/><Relationship Id="rId54" Type="http://schemas.openxmlformats.org/officeDocument/2006/relationships/image" Target="../media/image167.png"/><Relationship Id="rId70" Type="http://schemas.openxmlformats.org/officeDocument/2006/relationships/image" Target="../media/image175.png"/><Relationship Id="rId75" Type="http://schemas.openxmlformats.org/officeDocument/2006/relationships/customXml" Target="../ink/ink151.xml"/><Relationship Id="rId91" Type="http://schemas.openxmlformats.org/officeDocument/2006/relationships/customXml" Target="../ink/ink159.xml"/><Relationship Id="rId96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28" Type="http://schemas.openxmlformats.org/officeDocument/2006/relationships/image" Target="../media/image154.png"/><Relationship Id="rId36" Type="http://schemas.openxmlformats.org/officeDocument/2006/relationships/image" Target="../media/image158.png"/><Relationship Id="rId49" Type="http://schemas.openxmlformats.org/officeDocument/2006/relationships/customXml" Target="../ink/ink138.xml"/><Relationship Id="rId57" Type="http://schemas.openxmlformats.org/officeDocument/2006/relationships/customXml" Target="../ink/ink142.xml"/><Relationship Id="rId106" Type="http://schemas.openxmlformats.org/officeDocument/2006/relationships/image" Target="../media/image193.png"/><Relationship Id="rId10" Type="http://schemas.openxmlformats.org/officeDocument/2006/relationships/image" Target="../media/image145.png"/><Relationship Id="rId31" Type="http://schemas.openxmlformats.org/officeDocument/2006/relationships/customXml" Target="../ink/ink129.xml"/><Relationship Id="rId44" Type="http://schemas.openxmlformats.org/officeDocument/2006/relationships/image" Target="../media/image162.png"/><Relationship Id="rId52" Type="http://schemas.openxmlformats.org/officeDocument/2006/relationships/image" Target="../media/image166.png"/><Relationship Id="rId60" Type="http://schemas.openxmlformats.org/officeDocument/2006/relationships/image" Target="../media/image170.png"/><Relationship Id="rId65" Type="http://schemas.openxmlformats.org/officeDocument/2006/relationships/customXml" Target="../ink/ink146.xml"/><Relationship Id="rId73" Type="http://schemas.openxmlformats.org/officeDocument/2006/relationships/customXml" Target="../ink/ink150.xml"/><Relationship Id="rId78" Type="http://schemas.openxmlformats.org/officeDocument/2006/relationships/image" Target="../media/image179.png"/><Relationship Id="rId81" Type="http://schemas.openxmlformats.org/officeDocument/2006/relationships/customXml" Target="../ink/ink154.xml"/><Relationship Id="rId86" Type="http://schemas.openxmlformats.org/officeDocument/2006/relationships/image" Target="../media/image183.png"/><Relationship Id="rId94" Type="http://schemas.openxmlformats.org/officeDocument/2006/relationships/image" Target="../media/image187.png"/><Relationship Id="rId99" Type="http://schemas.openxmlformats.org/officeDocument/2006/relationships/customXml" Target="../ink/ink163.xml"/><Relationship Id="rId101" Type="http://schemas.openxmlformats.org/officeDocument/2006/relationships/customXml" Target="../ink/ink164.xml"/><Relationship Id="rId4" Type="http://schemas.openxmlformats.org/officeDocument/2006/relationships/image" Target="../media/image142.png"/><Relationship Id="rId9" Type="http://schemas.openxmlformats.org/officeDocument/2006/relationships/customXml" Target="../ink/ink118.xml"/><Relationship Id="rId13" Type="http://schemas.openxmlformats.org/officeDocument/2006/relationships/customXml" Target="../ink/ink120.xml"/><Relationship Id="rId18" Type="http://schemas.openxmlformats.org/officeDocument/2006/relationships/image" Target="../media/image149.png"/><Relationship Id="rId39" Type="http://schemas.openxmlformats.org/officeDocument/2006/relationships/customXml" Target="../ink/ink133.xml"/><Relationship Id="rId109" Type="http://schemas.openxmlformats.org/officeDocument/2006/relationships/customXml" Target="../ink/ink168.xml"/><Relationship Id="rId34" Type="http://schemas.openxmlformats.org/officeDocument/2006/relationships/image" Target="../media/image157.png"/><Relationship Id="rId50" Type="http://schemas.openxmlformats.org/officeDocument/2006/relationships/image" Target="../media/image165.png"/><Relationship Id="rId55" Type="http://schemas.openxmlformats.org/officeDocument/2006/relationships/customXml" Target="../ink/ink141.xml"/><Relationship Id="rId76" Type="http://schemas.openxmlformats.org/officeDocument/2006/relationships/image" Target="../media/image178.png"/><Relationship Id="rId97" Type="http://schemas.openxmlformats.org/officeDocument/2006/relationships/customXml" Target="../ink/ink162.xml"/><Relationship Id="rId104" Type="http://schemas.openxmlformats.org/officeDocument/2006/relationships/image" Target="../media/image192.png"/><Relationship Id="rId7" Type="http://schemas.openxmlformats.org/officeDocument/2006/relationships/customXml" Target="../ink/ink117.xml"/><Relationship Id="rId71" Type="http://schemas.openxmlformats.org/officeDocument/2006/relationships/customXml" Target="../ink/ink149.xml"/><Relationship Id="rId92" Type="http://schemas.openxmlformats.org/officeDocument/2006/relationships/image" Target="../media/image186.png"/><Relationship Id="rId2" Type="http://schemas.openxmlformats.org/officeDocument/2006/relationships/image" Target="../media/image141.jpeg"/><Relationship Id="rId29" Type="http://schemas.openxmlformats.org/officeDocument/2006/relationships/customXml" Target="../ink/ink128.xml"/><Relationship Id="rId24" Type="http://schemas.openxmlformats.org/officeDocument/2006/relationships/image" Target="../media/image152.png"/><Relationship Id="rId40" Type="http://schemas.openxmlformats.org/officeDocument/2006/relationships/image" Target="../media/image160.png"/><Relationship Id="rId45" Type="http://schemas.openxmlformats.org/officeDocument/2006/relationships/customXml" Target="../ink/ink136.xml"/><Relationship Id="rId66" Type="http://schemas.openxmlformats.org/officeDocument/2006/relationships/image" Target="../media/image173.png"/><Relationship Id="rId87" Type="http://schemas.openxmlformats.org/officeDocument/2006/relationships/customXml" Target="../ink/ink157.xml"/><Relationship Id="rId110" Type="http://schemas.openxmlformats.org/officeDocument/2006/relationships/image" Target="../media/image195.png"/><Relationship Id="rId61" Type="http://schemas.openxmlformats.org/officeDocument/2006/relationships/customXml" Target="../ink/ink144.xml"/><Relationship Id="rId82" Type="http://schemas.openxmlformats.org/officeDocument/2006/relationships/image" Target="../media/image181.png"/><Relationship Id="rId19" Type="http://schemas.openxmlformats.org/officeDocument/2006/relationships/customXml" Target="../ink/ink123.xml"/><Relationship Id="rId14" Type="http://schemas.openxmlformats.org/officeDocument/2006/relationships/image" Target="../media/image147.png"/><Relationship Id="rId30" Type="http://schemas.openxmlformats.org/officeDocument/2006/relationships/image" Target="../media/image155.png"/><Relationship Id="rId35" Type="http://schemas.openxmlformats.org/officeDocument/2006/relationships/customXml" Target="../ink/ink131.xml"/><Relationship Id="rId56" Type="http://schemas.openxmlformats.org/officeDocument/2006/relationships/image" Target="../media/image168.png"/><Relationship Id="rId77" Type="http://schemas.openxmlformats.org/officeDocument/2006/relationships/customXml" Target="../ink/ink152.xml"/><Relationship Id="rId100" Type="http://schemas.openxmlformats.org/officeDocument/2006/relationships/image" Target="../media/image190.png"/><Relationship Id="rId105" Type="http://schemas.openxmlformats.org/officeDocument/2006/relationships/customXml" Target="../ink/ink166.xml"/><Relationship Id="rId8" Type="http://schemas.openxmlformats.org/officeDocument/2006/relationships/image" Target="../media/image144.png"/><Relationship Id="rId51" Type="http://schemas.openxmlformats.org/officeDocument/2006/relationships/customXml" Target="../ink/ink139.xml"/><Relationship Id="rId72" Type="http://schemas.openxmlformats.org/officeDocument/2006/relationships/image" Target="../media/image176.png"/><Relationship Id="rId93" Type="http://schemas.openxmlformats.org/officeDocument/2006/relationships/customXml" Target="../ink/ink160.xml"/><Relationship Id="rId98" Type="http://schemas.openxmlformats.org/officeDocument/2006/relationships/image" Target="../media/image189.png"/><Relationship Id="rId3" Type="http://schemas.openxmlformats.org/officeDocument/2006/relationships/customXml" Target="../ink/ink115.xml"/><Relationship Id="rId25" Type="http://schemas.openxmlformats.org/officeDocument/2006/relationships/customXml" Target="../ink/ink126.xml"/><Relationship Id="rId46" Type="http://schemas.openxmlformats.org/officeDocument/2006/relationships/image" Target="../media/image163.png"/><Relationship Id="rId67" Type="http://schemas.openxmlformats.org/officeDocument/2006/relationships/customXml" Target="../ink/ink147.xml"/><Relationship Id="rId20" Type="http://schemas.openxmlformats.org/officeDocument/2006/relationships/image" Target="../media/image150.png"/><Relationship Id="rId41" Type="http://schemas.openxmlformats.org/officeDocument/2006/relationships/customXml" Target="../ink/ink134.xml"/><Relationship Id="rId62" Type="http://schemas.openxmlformats.org/officeDocument/2006/relationships/image" Target="../media/image171.png"/><Relationship Id="rId83" Type="http://schemas.openxmlformats.org/officeDocument/2006/relationships/customXml" Target="../ink/ink155.xml"/><Relationship Id="rId88" Type="http://schemas.openxmlformats.org/officeDocument/2006/relationships/image" Target="../media/image18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3.png"/><Relationship Id="rId21" Type="http://schemas.openxmlformats.org/officeDocument/2006/relationships/image" Target="../media/image205.png"/><Relationship Id="rId63" Type="http://schemas.openxmlformats.org/officeDocument/2006/relationships/image" Target="../media/image226.png"/><Relationship Id="rId159" Type="http://schemas.openxmlformats.org/officeDocument/2006/relationships/image" Target="../media/image274.png"/><Relationship Id="rId170" Type="http://schemas.openxmlformats.org/officeDocument/2006/relationships/customXml" Target="../ink/ink253.xml"/><Relationship Id="rId226" Type="http://schemas.openxmlformats.org/officeDocument/2006/relationships/customXml" Target="../ink/ink281.xml"/><Relationship Id="rId268" Type="http://schemas.openxmlformats.org/officeDocument/2006/relationships/customXml" Target="../ink/ink302.xml"/><Relationship Id="rId32" Type="http://schemas.openxmlformats.org/officeDocument/2006/relationships/customXml" Target="../ink/ink184.xml"/><Relationship Id="rId74" Type="http://schemas.openxmlformats.org/officeDocument/2006/relationships/customXml" Target="../ink/ink205.xml"/><Relationship Id="rId128" Type="http://schemas.openxmlformats.org/officeDocument/2006/relationships/customXml" Target="../ink/ink232.xml"/><Relationship Id="rId5" Type="http://schemas.openxmlformats.org/officeDocument/2006/relationships/image" Target="../media/image197.png"/><Relationship Id="rId95" Type="http://schemas.openxmlformats.org/officeDocument/2006/relationships/image" Target="../media/image242.png"/><Relationship Id="rId160" Type="http://schemas.openxmlformats.org/officeDocument/2006/relationships/customXml" Target="../ink/ink248.xml"/><Relationship Id="rId181" Type="http://schemas.openxmlformats.org/officeDocument/2006/relationships/image" Target="../media/image285.png"/><Relationship Id="rId216" Type="http://schemas.openxmlformats.org/officeDocument/2006/relationships/customXml" Target="../ink/ink276.xml"/><Relationship Id="rId237" Type="http://schemas.openxmlformats.org/officeDocument/2006/relationships/image" Target="../media/image313.png"/><Relationship Id="rId258" Type="http://schemas.openxmlformats.org/officeDocument/2006/relationships/customXml" Target="../ink/ink297.xml"/><Relationship Id="rId22" Type="http://schemas.openxmlformats.org/officeDocument/2006/relationships/customXml" Target="../ink/ink179.xml"/><Relationship Id="rId43" Type="http://schemas.openxmlformats.org/officeDocument/2006/relationships/image" Target="../media/image216.png"/><Relationship Id="rId64" Type="http://schemas.openxmlformats.org/officeDocument/2006/relationships/customXml" Target="../ink/ink200.xml"/><Relationship Id="rId118" Type="http://schemas.openxmlformats.org/officeDocument/2006/relationships/customXml" Target="../ink/ink227.xml"/><Relationship Id="rId139" Type="http://schemas.openxmlformats.org/officeDocument/2006/relationships/image" Target="../media/image264.png"/><Relationship Id="rId85" Type="http://schemas.openxmlformats.org/officeDocument/2006/relationships/image" Target="../media/image237.png"/><Relationship Id="rId150" Type="http://schemas.openxmlformats.org/officeDocument/2006/relationships/customXml" Target="../ink/ink243.xml"/><Relationship Id="rId171" Type="http://schemas.openxmlformats.org/officeDocument/2006/relationships/image" Target="../media/image280.png"/><Relationship Id="rId192" Type="http://schemas.openxmlformats.org/officeDocument/2006/relationships/customXml" Target="../ink/ink264.xml"/><Relationship Id="rId206" Type="http://schemas.openxmlformats.org/officeDocument/2006/relationships/customXml" Target="../ink/ink271.xml"/><Relationship Id="rId227" Type="http://schemas.openxmlformats.org/officeDocument/2006/relationships/image" Target="../media/image308.png"/><Relationship Id="rId248" Type="http://schemas.openxmlformats.org/officeDocument/2006/relationships/customXml" Target="../ink/ink292.xml"/><Relationship Id="rId269" Type="http://schemas.openxmlformats.org/officeDocument/2006/relationships/image" Target="../media/image329.png"/><Relationship Id="rId12" Type="http://schemas.openxmlformats.org/officeDocument/2006/relationships/customXml" Target="../ink/ink174.xml"/><Relationship Id="rId33" Type="http://schemas.openxmlformats.org/officeDocument/2006/relationships/image" Target="../media/image211.png"/><Relationship Id="rId108" Type="http://schemas.openxmlformats.org/officeDocument/2006/relationships/customXml" Target="../ink/ink222.xml"/><Relationship Id="rId129" Type="http://schemas.openxmlformats.org/officeDocument/2006/relationships/image" Target="../media/image259.png"/><Relationship Id="rId54" Type="http://schemas.openxmlformats.org/officeDocument/2006/relationships/customXml" Target="../ink/ink195.xml"/><Relationship Id="rId75" Type="http://schemas.openxmlformats.org/officeDocument/2006/relationships/image" Target="../media/image232.png"/><Relationship Id="rId96" Type="http://schemas.openxmlformats.org/officeDocument/2006/relationships/customXml" Target="../ink/ink216.xml"/><Relationship Id="rId140" Type="http://schemas.openxmlformats.org/officeDocument/2006/relationships/customXml" Target="../ink/ink238.xml"/><Relationship Id="rId161" Type="http://schemas.openxmlformats.org/officeDocument/2006/relationships/image" Target="../media/image275.png"/><Relationship Id="rId182" Type="http://schemas.openxmlformats.org/officeDocument/2006/relationships/customXml" Target="../ink/ink259.xml"/><Relationship Id="rId217" Type="http://schemas.openxmlformats.org/officeDocument/2006/relationships/image" Target="../media/image303.png"/><Relationship Id="rId6" Type="http://schemas.openxmlformats.org/officeDocument/2006/relationships/customXml" Target="../ink/ink171.xml"/><Relationship Id="rId238" Type="http://schemas.openxmlformats.org/officeDocument/2006/relationships/customXml" Target="../ink/ink287.xml"/><Relationship Id="rId259" Type="http://schemas.openxmlformats.org/officeDocument/2006/relationships/image" Target="../media/image324.png"/><Relationship Id="rId23" Type="http://schemas.openxmlformats.org/officeDocument/2006/relationships/image" Target="../media/image206.png"/><Relationship Id="rId119" Type="http://schemas.openxmlformats.org/officeDocument/2006/relationships/image" Target="../media/image254.png"/><Relationship Id="rId270" Type="http://schemas.openxmlformats.org/officeDocument/2006/relationships/customXml" Target="../ink/ink303.xml"/><Relationship Id="rId44" Type="http://schemas.openxmlformats.org/officeDocument/2006/relationships/customXml" Target="../ink/ink190.xml"/><Relationship Id="rId65" Type="http://schemas.openxmlformats.org/officeDocument/2006/relationships/image" Target="../media/image227.png"/><Relationship Id="rId86" Type="http://schemas.openxmlformats.org/officeDocument/2006/relationships/customXml" Target="../ink/ink211.xml"/><Relationship Id="rId130" Type="http://schemas.openxmlformats.org/officeDocument/2006/relationships/customXml" Target="../ink/ink233.xml"/><Relationship Id="rId151" Type="http://schemas.openxmlformats.org/officeDocument/2006/relationships/image" Target="../media/image270.png"/><Relationship Id="rId172" Type="http://schemas.openxmlformats.org/officeDocument/2006/relationships/customXml" Target="../ink/ink254.xml"/><Relationship Id="rId193" Type="http://schemas.openxmlformats.org/officeDocument/2006/relationships/image" Target="../media/image291.png"/><Relationship Id="rId207" Type="http://schemas.openxmlformats.org/officeDocument/2006/relationships/image" Target="../media/image298.png"/><Relationship Id="rId228" Type="http://schemas.openxmlformats.org/officeDocument/2006/relationships/customXml" Target="../ink/ink282.xml"/><Relationship Id="rId249" Type="http://schemas.openxmlformats.org/officeDocument/2006/relationships/image" Target="../media/image319.png"/><Relationship Id="rId13" Type="http://schemas.openxmlformats.org/officeDocument/2006/relationships/image" Target="../media/image201.png"/><Relationship Id="rId109" Type="http://schemas.openxmlformats.org/officeDocument/2006/relationships/image" Target="../media/image249.png"/><Relationship Id="rId260" Type="http://schemas.openxmlformats.org/officeDocument/2006/relationships/customXml" Target="../ink/ink298.xml"/><Relationship Id="rId34" Type="http://schemas.openxmlformats.org/officeDocument/2006/relationships/customXml" Target="../ink/ink185.xml"/><Relationship Id="rId55" Type="http://schemas.openxmlformats.org/officeDocument/2006/relationships/image" Target="../media/image222.png"/><Relationship Id="rId76" Type="http://schemas.openxmlformats.org/officeDocument/2006/relationships/customXml" Target="../ink/ink206.xml"/><Relationship Id="rId97" Type="http://schemas.openxmlformats.org/officeDocument/2006/relationships/image" Target="../media/image243.png"/><Relationship Id="rId120" Type="http://schemas.openxmlformats.org/officeDocument/2006/relationships/customXml" Target="../ink/ink228.xml"/><Relationship Id="rId141" Type="http://schemas.openxmlformats.org/officeDocument/2006/relationships/image" Target="../media/image265.png"/><Relationship Id="rId7" Type="http://schemas.openxmlformats.org/officeDocument/2006/relationships/image" Target="../media/image198.png"/><Relationship Id="rId162" Type="http://schemas.openxmlformats.org/officeDocument/2006/relationships/customXml" Target="../ink/ink249.xml"/><Relationship Id="rId183" Type="http://schemas.openxmlformats.org/officeDocument/2006/relationships/image" Target="../media/image286.png"/><Relationship Id="rId218" Type="http://schemas.openxmlformats.org/officeDocument/2006/relationships/customXml" Target="../ink/ink277.xml"/><Relationship Id="rId239" Type="http://schemas.openxmlformats.org/officeDocument/2006/relationships/image" Target="../media/image314.png"/><Relationship Id="rId250" Type="http://schemas.openxmlformats.org/officeDocument/2006/relationships/customXml" Target="../ink/ink293.xml"/><Relationship Id="rId271" Type="http://schemas.openxmlformats.org/officeDocument/2006/relationships/image" Target="../media/image330.png"/><Relationship Id="rId24" Type="http://schemas.openxmlformats.org/officeDocument/2006/relationships/customXml" Target="../ink/ink180.xml"/><Relationship Id="rId45" Type="http://schemas.openxmlformats.org/officeDocument/2006/relationships/image" Target="../media/image217.png"/><Relationship Id="rId66" Type="http://schemas.openxmlformats.org/officeDocument/2006/relationships/customXml" Target="../ink/ink201.xml"/><Relationship Id="rId87" Type="http://schemas.openxmlformats.org/officeDocument/2006/relationships/image" Target="../media/image238.png"/><Relationship Id="rId110" Type="http://schemas.openxmlformats.org/officeDocument/2006/relationships/customXml" Target="../ink/ink223.xml"/><Relationship Id="rId131" Type="http://schemas.openxmlformats.org/officeDocument/2006/relationships/image" Target="../media/image260.png"/><Relationship Id="rId152" Type="http://schemas.openxmlformats.org/officeDocument/2006/relationships/customXml" Target="../ink/ink244.xml"/><Relationship Id="rId173" Type="http://schemas.openxmlformats.org/officeDocument/2006/relationships/image" Target="../media/image281.png"/><Relationship Id="rId194" Type="http://schemas.openxmlformats.org/officeDocument/2006/relationships/customXml" Target="../ink/ink265.xml"/><Relationship Id="rId208" Type="http://schemas.openxmlformats.org/officeDocument/2006/relationships/customXml" Target="../ink/ink272.xml"/><Relationship Id="rId229" Type="http://schemas.openxmlformats.org/officeDocument/2006/relationships/image" Target="../media/image309.png"/><Relationship Id="rId240" Type="http://schemas.openxmlformats.org/officeDocument/2006/relationships/customXml" Target="../ink/ink288.xml"/><Relationship Id="rId261" Type="http://schemas.openxmlformats.org/officeDocument/2006/relationships/image" Target="../media/image325.png"/><Relationship Id="rId14" Type="http://schemas.openxmlformats.org/officeDocument/2006/relationships/customXml" Target="../ink/ink175.xml"/><Relationship Id="rId35" Type="http://schemas.openxmlformats.org/officeDocument/2006/relationships/image" Target="../media/image212.png"/><Relationship Id="rId56" Type="http://schemas.openxmlformats.org/officeDocument/2006/relationships/customXml" Target="../ink/ink196.xml"/><Relationship Id="rId77" Type="http://schemas.openxmlformats.org/officeDocument/2006/relationships/image" Target="../media/image233.png"/><Relationship Id="rId100" Type="http://schemas.openxmlformats.org/officeDocument/2006/relationships/customXml" Target="../ink/ink218.xml"/><Relationship Id="rId8" Type="http://schemas.openxmlformats.org/officeDocument/2006/relationships/customXml" Target="../ink/ink172.xml"/><Relationship Id="rId98" Type="http://schemas.openxmlformats.org/officeDocument/2006/relationships/customXml" Target="../ink/ink217.xml"/><Relationship Id="rId121" Type="http://schemas.openxmlformats.org/officeDocument/2006/relationships/image" Target="../media/image255.png"/><Relationship Id="rId142" Type="http://schemas.openxmlformats.org/officeDocument/2006/relationships/customXml" Target="../ink/ink239.xml"/><Relationship Id="rId163" Type="http://schemas.openxmlformats.org/officeDocument/2006/relationships/image" Target="../media/image276.png"/><Relationship Id="rId184" Type="http://schemas.openxmlformats.org/officeDocument/2006/relationships/customXml" Target="../ink/ink260.xml"/><Relationship Id="rId219" Type="http://schemas.openxmlformats.org/officeDocument/2006/relationships/image" Target="../media/image304.png"/><Relationship Id="rId230" Type="http://schemas.openxmlformats.org/officeDocument/2006/relationships/customXml" Target="../ink/ink283.xml"/><Relationship Id="rId251" Type="http://schemas.openxmlformats.org/officeDocument/2006/relationships/image" Target="../media/image320.png"/><Relationship Id="rId25" Type="http://schemas.openxmlformats.org/officeDocument/2006/relationships/image" Target="../media/image207.png"/><Relationship Id="rId46" Type="http://schemas.openxmlformats.org/officeDocument/2006/relationships/customXml" Target="../ink/ink191.xml"/><Relationship Id="rId67" Type="http://schemas.openxmlformats.org/officeDocument/2006/relationships/image" Target="../media/image228.png"/><Relationship Id="rId272" Type="http://schemas.openxmlformats.org/officeDocument/2006/relationships/customXml" Target="../ink/ink304.xml"/><Relationship Id="rId88" Type="http://schemas.openxmlformats.org/officeDocument/2006/relationships/customXml" Target="../ink/ink212.xml"/><Relationship Id="rId111" Type="http://schemas.openxmlformats.org/officeDocument/2006/relationships/image" Target="../media/image250.png"/><Relationship Id="rId132" Type="http://schemas.openxmlformats.org/officeDocument/2006/relationships/customXml" Target="../ink/ink234.xml"/><Relationship Id="rId153" Type="http://schemas.openxmlformats.org/officeDocument/2006/relationships/image" Target="../media/image271.png"/><Relationship Id="rId174" Type="http://schemas.openxmlformats.org/officeDocument/2006/relationships/customXml" Target="../ink/ink255.xml"/><Relationship Id="rId195" Type="http://schemas.openxmlformats.org/officeDocument/2006/relationships/image" Target="../media/image292.png"/><Relationship Id="rId209" Type="http://schemas.openxmlformats.org/officeDocument/2006/relationships/image" Target="../media/image299.png"/><Relationship Id="rId220" Type="http://schemas.openxmlformats.org/officeDocument/2006/relationships/customXml" Target="../ink/ink278.xml"/><Relationship Id="rId241" Type="http://schemas.openxmlformats.org/officeDocument/2006/relationships/image" Target="../media/image315.png"/><Relationship Id="rId15" Type="http://schemas.openxmlformats.org/officeDocument/2006/relationships/image" Target="../media/image202.png"/><Relationship Id="rId36" Type="http://schemas.openxmlformats.org/officeDocument/2006/relationships/customXml" Target="../ink/ink186.xml"/><Relationship Id="rId57" Type="http://schemas.openxmlformats.org/officeDocument/2006/relationships/image" Target="../media/image223.png"/><Relationship Id="rId262" Type="http://schemas.openxmlformats.org/officeDocument/2006/relationships/customXml" Target="../ink/ink299.xml"/><Relationship Id="rId78" Type="http://schemas.openxmlformats.org/officeDocument/2006/relationships/customXml" Target="../ink/ink207.xml"/><Relationship Id="rId99" Type="http://schemas.openxmlformats.org/officeDocument/2006/relationships/image" Target="../media/image244.png"/><Relationship Id="rId101" Type="http://schemas.openxmlformats.org/officeDocument/2006/relationships/image" Target="../media/image245.png"/><Relationship Id="rId122" Type="http://schemas.openxmlformats.org/officeDocument/2006/relationships/customXml" Target="../ink/ink229.xml"/><Relationship Id="rId143" Type="http://schemas.openxmlformats.org/officeDocument/2006/relationships/image" Target="../media/image266.png"/><Relationship Id="rId164" Type="http://schemas.openxmlformats.org/officeDocument/2006/relationships/customXml" Target="../ink/ink250.xml"/><Relationship Id="rId185" Type="http://schemas.openxmlformats.org/officeDocument/2006/relationships/image" Target="../media/image287.png"/><Relationship Id="rId9" Type="http://schemas.openxmlformats.org/officeDocument/2006/relationships/image" Target="../media/image199.png"/><Relationship Id="rId210" Type="http://schemas.openxmlformats.org/officeDocument/2006/relationships/customXml" Target="../ink/ink273.xml"/><Relationship Id="rId26" Type="http://schemas.openxmlformats.org/officeDocument/2006/relationships/customXml" Target="../ink/ink181.xml"/><Relationship Id="rId231" Type="http://schemas.openxmlformats.org/officeDocument/2006/relationships/image" Target="../media/image310.png"/><Relationship Id="rId252" Type="http://schemas.openxmlformats.org/officeDocument/2006/relationships/customXml" Target="../ink/ink294.xml"/><Relationship Id="rId273" Type="http://schemas.openxmlformats.org/officeDocument/2006/relationships/image" Target="../media/image331.png"/><Relationship Id="rId47" Type="http://schemas.openxmlformats.org/officeDocument/2006/relationships/image" Target="../media/image218.png"/><Relationship Id="rId68" Type="http://schemas.openxmlformats.org/officeDocument/2006/relationships/customXml" Target="../ink/ink202.xml"/><Relationship Id="rId89" Type="http://schemas.openxmlformats.org/officeDocument/2006/relationships/image" Target="../media/image239.png"/><Relationship Id="rId112" Type="http://schemas.openxmlformats.org/officeDocument/2006/relationships/customXml" Target="../ink/ink224.xml"/><Relationship Id="rId133" Type="http://schemas.openxmlformats.org/officeDocument/2006/relationships/image" Target="../media/image261.png"/><Relationship Id="rId154" Type="http://schemas.openxmlformats.org/officeDocument/2006/relationships/customXml" Target="../ink/ink245.xml"/><Relationship Id="rId175" Type="http://schemas.openxmlformats.org/officeDocument/2006/relationships/image" Target="../media/image282.png"/><Relationship Id="rId196" Type="http://schemas.openxmlformats.org/officeDocument/2006/relationships/customXml" Target="../ink/ink266.xml"/><Relationship Id="rId200" Type="http://schemas.openxmlformats.org/officeDocument/2006/relationships/customXml" Target="../ink/ink268.xml"/><Relationship Id="rId16" Type="http://schemas.openxmlformats.org/officeDocument/2006/relationships/customXml" Target="../ink/ink176.xml"/><Relationship Id="rId221" Type="http://schemas.openxmlformats.org/officeDocument/2006/relationships/image" Target="../media/image305.png"/><Relationship Id="rId242" Type="http://schemas.openxmlformats.org/officeDocument/2006/relationships/customXml" Target="../ink/ink289.xml"/><Relationship Id="rId263" Type="http://schemas.openxmlformats.org/officeDocument/2006/relationships/image" Target="../media/image326.png"/><Relationship Id="rId37" Type="http://schemas.openxmlformats.org/officeDocument/2006/relationships/image" Target="../media/image213.png"/><Relationship Id="rId58" Type="http://schemas.openxmlformats.org/officeDocument/2006/relationships/customXml" Target="../ink/ink197.xml"/><Relationship Id="rId79" Type="http://schemas.openxmlformats.org/officeDocument/2006/relationships/image" Target="../media/image234.png"/><Relationship Id="rId102" Type="http://schemas.openxmlformats.org/officeDocument/2006/relationships/customXml" Target="../ink/ink219.xml"/><Relationship Id="rId123" Type="http://schemas.openxmlformats.org/officeDocument/2006/relationships/image" Target="../media/image256.png"/><Relationship Id="rId144" Type="http://schemas.openxmlformats.org/officeDocument/2006/relationships/customXml" Target="../ink/ink240.xml"/><Relationship Id="rId90" Type="http://schemas.openxmlformats.org/officeDocument/2006/relationships/customXml" Target="../ink/ink213.xml"/><Relationship Id="rId165" Type="http://schemas.openxmlformats.org/officeDocument/2006/relationships/image" Target="../media/image277.png"/><Relationship Id="rId186" Type="http://schemas.openxmlformats.org/officeDocument/2006/relationships/customXml" Target="../ink/ink261.xml"/><Relationship Id="rId211" Type="http://schemas.openxmlformats.org/officeDocument/2006/relationships/image" Target="../media/image300.png"/><Relationship Id="rId232" Type="http://schemas.openxmlformats.org/officeDocument/2006/relationships/customXml" Target="../ink/ink284.xml"/><Relationship Id="rId253" Type="http://schemas.openxmlformats.org/officeDocument/2006/relationships/image" Target="../media/image321.png"/><Relationship Id="rId274" Type="http://schemas.openxmlformats.org/officeDocument/2006/relationships/customXml" Target="../ink/ink305.xml"/><Relationship Id="rId27" Type="http://schemas.openxmlformats.org/officeDocument/2006/relationships/image" Target="../media/image208.png"/><Relationship Id="rId48" Type="http://schemas.openxmlformats.org/officeDocument/2006/relationships/customXml" Target="../ink/ink192.xml"/><Relationship Id="rId69" Type="http://schemas.openxmlformats.org/officeDocument/2006/relationships/image" Target="../media/image229.png"/><Relationship Id="rId113" Type="http://schemas.openxmlformats.org/officeDocument/2006/relationships/image" Target="../media/image251.png"/><Relationship Id="rId134" Type="http://schemas.openxmlformats.org/officeDocument/2006/relationships/customXml" Target="../ink/ink235.xml"/><Relationship Id="rId80" Type="http://schemas.openxmlformats.org/officeDocument/2006/relationships/customXml" Target="../ink/ink208.xml"/><Relationship Id="rId155" Type="http://schemas.openxmlformats.org/officeDocument/2006/relationships/image" Target="../media/image272.png"/><Relationship Id="rId176" Type="http://schemas.openxmlformats.org/officeDocument/2006/relationships/customXml" Target="../ink/ink256.xml"/><Relationship Id="rId197" Type="http://schemas.openxmlformats.org/officeDocument/2006/relationships/image" Target="../media/image293.png"/><Relationship Id="rId201" Type="http://schemas.openxmlformats.org/officeDocument/2006/relationships/image" Target="../media/image295.png"/><Relationship Id="rId222" Type="http://schemas.openxmlformats.org/officeDocument/2006/relationships/customXml" Target="../ink/ink279.xml"/><Relationship Id="rId243" Type="http://schemas.openxmlformats.org/officeDocument/2006/relationships/image" Target="../media/image316.png"/><Relationship Id="rId264" Type="http://schemas.openxmlformats.org/officeDocument/2006/relationships/customXml" Target="../ink/ink300.xml"/><Relationship Id="rId17" Type="http://schemas.openxmlformats.org/officeDocument/2006/relationships/image" Target="../media/image203.png"/><Relationship Id="rId38" Type="http://schemas.openxmlformats.org/officeDocument/2006/relationships/customXml" Target="../ink/ink187.xml"/><Relationship Id="rId59" Type="http://schemas.openxmlformats.org/officeDocument/2006/relationships/image" Target="../media/image224.png"/><Relationship Id="rId103" Type="http://schemas.openxmlformats.org/officeDocument/2006/relationships/image" Target="../media/image246.png"/><Relationship Id="rId124" Type="http://schemas.openxmlformats.org/officeDocument/2006/relationships/customXml" Target="../ink/ink230.xml"/><Relationship Id="rId70" Type="http://schemas.openxmlformats.org/officeDocument/2006/relationships/customXml" Target="../ink/ink203.xml"/><Relationship Id="rId91" Type="http://schemas.openxmlformats.org/officeDocument/2006/relationships/image" Target="../media/image240.png"/><Relationship Id="rId145" Type="http://schemas.openxmlformats.org/officeDocument/2006/relationships/image" Target="../media/image267.png"/><Relationship Id="rId166" Type="http://schemas.openxmlformats.org/officeDocument/2006/relationships/customXml" Target="../ink/ink251.xml"/><Relationship Id="rId187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74.xml"/><Relationship Id="rId233" Type="http://schemas.openxmlformats.org/officeDocument/2006/relationships/image" Target="../media/image311.png"/><Relationship Id="rId254" Type="http://schemas.openxmlformats.org/officeDocument/2006/relationships/customXml" Target="../ink/ink295.xml"/><Relationship Id="rId28" Type="http://schemas.openxmlformats.org/officeDocument/2006/relationships/customXml" Target="../ink/ink182.xml"/><Relationship Id="rId49" Type="http://schemas.openxmlformats.org/officeDocument/2006/relationships/image" Target="../media/image219.png"/><Relationship Id="rId114" Type="http://schemas.openxmlformats.org/officeDocument/2006/relationships/customXml" Target="../ink/ink225.xml"/><Relationship Id="rId275" Type="http://schemas.openxmlformats.org/officeDocument/2006/relationships/image" Target="../media/image332.png"/><Relationship Id="rId60" Type="http://schemas.openxmlformats.org/officeDocument/2006/relationships/customXml" Target="../ink/ink198.xml"/><Relationship Id="rId81" Type="http://schemas.openxmlformats.org/officeDocument/2006/relationships/image" Target="../media/image235.png"/><Relationship Id="rId135" Type="http://schemas.openxmlformats.org/officeDocument/2006/relationships/image" Target="../media/image262.png"/><Relationship Id="rId156" Type="http://schemas.openxmlformats.org/officeDocument/2006/relationships/customXml" Target="../ink/ink246.xml"/><Relationship Id="rId177" Type="http://schemas.openxmlformats.org/officeDocument/2006/relationships/image" Target="../media/image283.png"/><Relationship Id="rId198" Type="http://schemas.openxmlformats.org/officeDocument/2006/relationships/customXml" Target="../ink/ink267.xml"/><Relationship Id="rId202" Type="http://schemas.openxmlformats.org/officeDocument/2006/relationships/customXml" Target="../ink/ink269.xml"/><Relationship Id="rId223" Type="http://schemas.openxmlformats.org/officeDocument/2006/relationships/image" Target="../media/image306.png"/><Relationship Id="rId244" Type="http://schemas.openxmlformats.org/officeDocument/2006/relationships/customXml" Target="../ink/ink290.xml"/><Relationship Id="rId18" Type="http://schemas.openxmlformats.org/officeDocument/2006/relationships/customXml" Target="../ink/ink177.xml"/><Relationship Id="rId39" Type="http://schemas.openxmlformats.org/officeDocument/2006/relationships/image" Target="../media/image214.png"/><Relationship Id="rId265" Type="http://schemas.openxmlformats.org/officeDocument/2006/relationships/image" Target="../media/image327.png"/><Relationship Id="rId50" Type="http://schemas.openxmlformats.org/officeDocument/2006/relationships/customXml" Target="../ink/ink193.xml"/><Relationship Id="rId104" Type="http://schemas.openxmlformats.org/officeDocument/2006/relationships/customXml" Target="../ink/ink220.xml"/><Relationship Id="rId125" Type="http://schemas.openxmlformats.org/officeDocument/2006/relationships/image" Target="../media/image257.png"/><Relationship Id="rId146" Type="http://schemas.openxmlformats.org/officeDocument/2006/relationships/customXml" Target="../ink/ink241.xml"/><Relationship Id="rId167" Type="http://schemas.openxmlformats.org/officeDocument/2006/relationships/image" Target="../media/image278.png"/><Relationship Id="rId188" Type="http://schemas.openxmlformats.org/officeDocument/2006/relationships/customXml" Target="../ink/ink262.xml"/><Relationship Id="rId71" Type="http://schemas.openxmlformats.org/officeDocument/2006/relationships/image" Target="../media/image230.png"/><Relationship Id="rId92" Type="http://schemas.openxmlformats.org/officeDocument/2006/relationships/customXml" Target="../ink/ink214.xml"/><Relationship Id="rId213" Type="http://schemas.openxmlformats.org/officeDocument/2006/relationships/image" Target="../media/image301.png"/><Relationship Id="rId234" Type="http://schemas.openxmlformats.org/officeDocument/2006/relationships/customXml" Target="../ink/ink285.xml"/><Relationship Id="rId2" Type="http://schemas.openxmlformats.org/officeDocument/2006/relationships/customXml" Target="../ink/ink169.xml"/><Relationship Id="rId29" Type="http://schemas.openxmlformats.org/officeDocument/2006/relationships/image" Target="../media/image209.png"/><Relationship Id="rId255" Type="http://schemas.openxmlformats.org/officeDocument/2006/relationships/image" Target="../media/image322.png"/><Relationship Id="rId40" Type="http://schemas.openxmlformats.org/officeDocument/2006/relationships/customXml" Target="../ink/ink188.xml"/><Relationship Id="rId115" Type="http://schemas.openxmlformats.org/officeDocument/2006/relationships/image" Target="../media/image252.png"/><Relationship Id="rId136" Type="http://schemas.openxmlformats.org/officeDocument/2006/relationships/customXml" Target="../ink/ink236.xml"/><Relationship Id="rId157" Type="http://schemas.openxmlformats.org/officeDocument/2006/relationships/image" Target="../media/image273.png"/><Relationship Id="rId178" Type="http://schemas.openxmlformats.org/officeDocument/2006/relationships/customXml" Target="../ink/ink257.xml"/><Relationship Id="rId61" Type="http://schemas.openxmlformats.org/officeDocument/2006/relationships/image" Target="../media/image225.png"/><Relationship Id="rId82" Type="http://schemas.openxmlformats.org/officeDocument/2006/relationships/customXml" Target="../ink/ink209.xml"/><Relationship Id="rId199" Type="http://schemas.openxmlformats.org/officeDocument/2006/relationships/image" Target="../media/image294.png"/><Relationship Id="rId203" Type="http://schemas.openxmlformats.org/officeDocument/2006/relationships/image" Target="../media/image296.png"/><Relationship Id="rId19" Type="http://schemas.openxmlformats.org/officeDocument/2006/relationships/image" Target="../media/image204.png"/><Relationship Id="rId224" Type="http://schemas.openxmlformats.org/officeDocument/2006/relationships/customXml" Target="../ink/ink280.xml"/><Relationship Id="rId245" Type="http://schemas.openxmlformats.org/officeDocument/2006/relationships/image" Target="../media/image317.png"/><Relationship Id="rId266" Type="http://schemas.openxmlformats.org/officeDocument/2006/relationships/customXml" Target="../ink/ink301.xml"/><Relationship Id="rId30" Type="http://schemas.openxmlformats.org/officeDocument/2006/relationships/customXml" Target="../ink/ink183.xml"/><Relationship Id="rId105" Type="http://schemas.openxmlformats.org/officeDocument/2006/relationships/image" Target="../media/image247.png"/><Relationship Id="rId126" Type="http://schemas.openxmlformats.org/officeDocument/2006/relationships/customXml" Target="../ink/ink231.xml"/><Relationship Id="rId147" Type="http://schemas.openxmlformats.org/officeDocument/2006/relationships/image" Target="../media/image268.png"/><Relationship Id="rId168" Type="http://schemas.openxmlformats.org/officeDocument/2006/relationships/customXml" Target="../ink/ink252.xml"/><Relationship Id="rId51" Type="http://schemas.openxmlformats.org/officeDocument/2006/relationships/image" Target="../media/image220.png"/><Relationship Id="rId72" Type="http://schemas.openxmlformats.org/officeDocument/2006/relationships/customXml" Target="../ink/ink204.xml"/><Relationship Id="rId93" Type="http://schemas.openxmlformats.org/officeDocument/2006/relationships/image" Target="../media/image241.png"/><Relationship Id="rId189" Type="http://schemas.openxmlformats.org/officeDocument/2006/relationships/image" Target="../media/image289.png"/><Relationship Id="rId3" Type="http://schemas.openxmlformats.org/officeDocument/2006/relationships/image" Target="../media/image196.png"/><Relationship Id="rId214" Type="http://schemas.openxmlformats.org/officeDocument/2006/relationships/customXml" Target="../ink/ink275.xml"/><Relationship Id="rId235" Type="http://schemas.openxmlformats.org/officeDocument/2006/relationships/image" Target="../media/image312.png"/><Relationship Id="rId256" Type="http://schemas.openxmlformats.org/officeDocument/2006/relationships/customXml" Target="../ink/ink296.xml"/><Relationship Id="rId116" Type="http://schemas.openxmlformats.org/officeDocument/2006/relationships/customXml" Target="../ink/ink226.xml"/><Relationship Id="rId137" Type="http://schemas.openxmlformats.org/officeDocument/2006/relationships/image" Target="../media/image263.png"/><Relationship Id="rId158" Type="http://schemas.openxmlformats.org/officeDocument/2006/relationships/customXml" Target="../ink/ink247.xml"/><Relationship Id="rId20" Type="http://schemas.openxmlformats.org/officeDocument/2006/relationships/customXml" Target="../ink/ink178.xml"/><Relationship Id="rId41" Type="http://schemas.openxmlformats.org/officeDocument/2006/relationships/image" Target="../media/image215.png"/><Relationship Id="rId62" Type="http://schemas.openxmlformats.org/officeDocument/2006/relationships/customXml" Target="../ink/ink199.xml"/><Relationship Id="rId83" Type="http://schemas.openxmlformats.org/officeDocument/2006/relationships/image" Target="../media/image236.png"/><Relationship Id="rId179" Type="http://schemas.openxmlformats.org/officeDocument/2006/relationships/image" Target="../media/image284.png"/><Relationship Id="rId190" Type="http://schemas.openxmlformats.org/officeDocument/2006/relationships/customXml" Target="../ink/ink263.xml"/><Relationship Id="rId204" Type="http://schemas.openxmlformats.org/officeDocument/2006/relationships/customXml" Target="../ink/ink270.xml"/><Relationship Id="rId225" Type="http://schemas.openxmlformats.org/officeDocument/2006/relationships/image" Target="../media/image307.png"/><Relationship Id="rId246" Type="http://schemas.openxmlformats.org/officeDocument/2006/relationships/customXml" Target="../ink/ink291.xml"/><Relationship Id="rId267" Type="http://schemas.openxmlformats.org/officeDocument/2006/relationships/image" Target="../media/image328.png"/><Relationship Id="rId106" Type="http://schemas.openxmlformats.org/officeDocument/2006/relationships/customXml" Target="../ink/ink221.xml"/><Relationship Id="rId127" Type="http://schemas.openxmlformats.org/officeDocument/2006/relationships/image" Target="../media/image258.png"/><Relationship Id="rId10" Type="http://schemas.openxmlformats.org/officeDocument/2006/relationships/customXml" Target="../ink/ink173.xml"/><Relationship Id="rId31" Type="http://schemas.openxmlformats.org/officeDocument/2006/relationships/image" Target="../media/image210.png"/><Relationship Id="rId52" Type="http://schemas.openxmlformats.org/officeDocument/2006/relationships/customXml" Target="../ink/ink194.xml"/><Relationship Id="rId73" Type="http://schemas.openxmlformats.org/officeDocument/2006/relationships/image" Target="../media/image231.png"/><Relationship Id="rId94" Type="http://schemas.openxmlformats.org/officeDocument/2006/relationships/customXml" Target="../ink/ink215.xml"/><Relationship Id="rId148" Type="http://schemas.openxmlformats.org/officeDocument/2006/relationships/customXml" Target="../ink/ink242.xml"/><Relationship Id="rId169" Type="http://schemas.openxmlformats.org/officeDocument/2006/relationships/image" Target="../media/image279.png"/><Relationship Id="rId4" Type="http://schemas.openxmlformats.org/officeDocument/2006/relationships/customXml" Target="../ink/ink170.xml"/><Relationship Id="rId180" Type="http://schemas.openxmlformats.org/officeDocument/2006/relationships/customXml" Target="../ink/ink258.xml"/><Relationship Id="rId215" Type="http://schemas.openxmlformats.org/officeDocument/2006/relationships/image" Target="../media/image302.png"/><Relationship Id="rId236" Type="http://schemas.openxmlformats.org/officeDocument/2006/relationships/customXml" Target="../ink/ink286.xml"/><Relationship Id="rId257" Type="http://schemas.openxmlformats.org/officeDocument/2006/relationships/image" Target="../media/image323.png"/><Relationship Id="rId42" Type="http://schemas.openxmlformats.org/officeDocument/2006/relationships/customXml" Target="../ink/ink189.xml"/><Relationship Id="rId84" Type="http://schemas.openxmlformats.org/officeDocument/2006/relationships/customXml" Target="../ink/ink210.xml"/><Relationship Id="rId138" Type="http://schemas.openxmlformats.org/officeDocument/2006/relationships/customXml" Target="../ink/ink237.xml"/><Relationship Id="rId191" Type="http://schemas.openxmlformats.org/officeDocument/2006/relationships/image" Target="../media/image290.png"/><Relationship Id="rId205" Type="http://schemas.openxmlformats.org/officeDocument/2006/relationships/image" Target="../media/image297.png"/><Relationship Id="rId247" Type="http://schemas.openxmlformats.org/officeDocument/2006/relationships/image" Target="../media/image318.png"/><Relationship Id="rId107" Type="http://schemas.openxmlformats.org/officeDocument/2006/relationships/image" Target="../media/image248.png"/><Relationship Id="rId11" Type="http://schemas.openxmlformats.org/officeDocument/2006/relationships/image" Target="../media/image200.png"/><Relationship Id="rId53" Type="http://schemas.openxmlformats.org/officeDocument/2006/relationships/image" Target="../media/image221.png"/><Relationship Id="rId149" Type="http://schemas.openxmlformats.org/officeDocument/2006/relationships/image" Target="../media/image269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0.png"/><Relationship Id="rId21" Type="http://schemas.openxmlformats.org/officeDocument/2006/relationships/image" Target="../media/image342.png"/><Relationship Id="rId42" Type="http://schemas.openxmlformats.org/officeDocument/2006/relationships/customXml" Target="../ink/ink326.xml"/><Relationship Id="rId63" Type="http://schemas.openxmlformats.org/officeDocument/2006/relationships/image" Target="../media/image363.png"/><Relationship Id="rId84" Type="http://schemas.openxmlformats.org/officeDocument/2006/relationships/customXml" Target="../ink/ink347.xml"/><Relationship Id="rId138" Type="http://schemas.openxmlformats.org/officeDocument/2006/relationships/customXml" Target="../ink/ink374.xml"/><Relationship Id="rId159" Type="http://schemas.openxmlformats.org/officeDocument/2006/relationships/image" Target="../media/image411.png"/><Relationship Id="rId170" Type="http://schemas.openxmlformats.org/officeDocument/2006/relationships/customXml" Target="../ink/ink390.xml"/><Relationship Id="rId191" Type="http://schemas.openxmlformats.org/officeDocument/2006/relationships/image" Target="../media/image427.png"/><Relationship Id="rId205" Type="http://schemas.openxmlformats.org/officeDocument/2006/relationships/image" Target="../media/image434.png"/><Relationship Id="rId226" Type="http://schemas.openxmlformats.org/officeDocument/2006/relationships/customXml" Target="../ink/ink418.xml"/><Relationship Id="rId247" Type="http://schemas.openxmlformats.org/officeDocument/2006/relationships/image" Target="../media/image455.png"/><Relationship Id="rId107" Type="http://schemas.openxmlformats.org/officeDocument/2006/relationships/image" Target="../media/image385.png"/><Relationship Id="rId11" Type="http://schemas.openxmlformats.org/officeDocument/2006/relationships/image" Target="../media/image337.png"/><Relationship Id="rId32" Type="http://schemas.openxmlformats.org/officeDocument/2006/relationships/customXml" Target="../ink/ink321.xml"/><Relationship Id="rId53" Type="http://schemas.openxmlformats.org/officeDocument/2006/relationships/image" Target="../media/image358.png"/><Relationship Id="rId74" Type="http://schemas.openxmlformats.org/officeDocument/2006/relationships/customXml" Target="../ink/ink342.xml"/><Relationship Id="rId128" Type="http://schemas.openxmlformats.org/officeDocument/2006/relationships/customXml" Target="../ink/ink369.xml"/><Relationship Id="rId149" Type="http://schemas.openxmlformats.org/officeDocument/2006/relationships/image" Target="../media/image406.png"/><Relationship Id="rId5" Type="http://schemas.openxmlformats.org/officeDocument/2006/relationships/image" Target="../media/image334.png"/><Relationship Id="rId95" Type="http://schemas.openxmlformats.org/officeDocument/2006/relationships/image" Target="../media/image379.png"/><Relationship Id="rId160" Type="http://schemas.openxmlformats.org/officeDocument/2006/relationships/customXml" Target="../ink/ink385.xml"/><Relationship Id="rId181" Type="http://schemas.openxmlformats.org/officeDocument/2006/relationships/image" Target="../media/image422.png"/><Relationship Id="rId216" Type="http://schemas.openxmlformats.org/officeDocument/2006/relationships/customXml" Target="../ink/ink413.xml"/><Relationship Id="rId237" Type="http://schemas.openxmlformats.org/officeDocument/2006/relationships/image" Target="../media/image450.png"/><Relationship Id="rId258" Type="http://schemas.openxmlformats.org/officeDocument/2006/relationships/customXml" Target="../ink/ink434.xml"/><Relationship Id="rId22" Type="http://schemas.openxmlformats.org/officeDocument/2006/relationships/customXml" Target="../ink/ink316.xml"/><Relationship Id="rId43" Type="http://schemas.openxmlformats.org/officeDocument/2006/relationships/image" Target="../media/image353.png"/><Relationship Id="rId64" Type="http://schemas.openxmlformats.org/officeDocument/2006/relationships/customXml" Target="../ink/ink337.xml"/><Relationship Id="rId118" Type="http://schemas.openxmlformats.org/officeDocument/2006/relationships/customXml" Target="../ink/ink364.xml"/><Relationship Id="rId139" Type="http://schemas.openxmlformats.org/officeDocument/2006/relationships/image" Target="../media/image401.png"/><Relationship Id="rId85" Type="http://schemas.openxmlformats.org/officeDocument/2006/relationships/image" Target="../media/image374.png"/><Relationship Id="rId150" Type="http://schemas.openxmlformats.org/officeDocument/2006/relationships/customXml" Target="../ink/ink380.xml"/><Relationship Id="rId171" Type="http://schemas.openxmlformats.org/officeDocument/2006/relationships/image" Target="../media/image417.png"/><Relationship Id="rId192" Type="http://schemas.openxmlformats.org/officeDocument/2006/relationships/customXml" Target="../ink/ink401.xml"/><Relationship Id="rId206" Type="http://schemas.openxmlformats.org/officeDocument/2006/relationships/customXml" Target="../ink/ink408.xml"/><Relationship Id="rId227" Type="http://schemas.openxmlformats.org/officeDocument/2006/relationships/image" Target="../media/image445.png"/><Relationship Id="rId248" Type="http://schemas.openxmlformats.org/officeDocument/2006/relationships/customXml" Target="../ink/ink429.xml"/><Relationship Id="rId12" Type="http://schemas.openxmlformats.org/officeDocument/2006/relationships/customXml" Target="../ink/ink311.xml"/><Relationship Id="rId33" Type="http://schemas.openxmlformats.org/officeDocument/2006/relationships/image" Target="../media/image348.png"/><Relationship Id="rId108" Type="http://schemas.openxmlformats.org/officeDocument/2006/relationships/customXml" Target="../ink/ink359.xml"/><Relationship Id="rId129" Type="http://schemas.openxmlformats.org/officeDocument/2006/relationships/image" Target="../media/image396.png"/><Relationship Id="rId54" Type="http://schemas.openxmlformats.org/officeDocument/2006/relationships/customXml" Target="../ink/ink332.xml"/><Relationship Id="rId75" Type="http://schemas.openxmlformats.org/officeDocument/2006/relationships/image" Target="../media/image369.png"/><Relationship Id="rId96" Type="http://schemas.openxmlformats.org/officeDocument/2006/relationships/customXml" Target="../ink/ink353.xml"/><Relationship Id="rId140" Type="http://schemas.openxmlformats.org/officeDocument/2006/relationships/customXml" Target="../ink/ink375.xml"/><Relationship Id="rId161" Type="http://schemas.openxmlformats.org/officeDocument/2006/relationships/image" Target="../media/image412.png"/><Relationship Id="rId182" Type="http://schemas.openxmlformats.org/officeDocument/2006/relationships/customXml" Target="../ink/ink396.xml"/><Relationship Id="rId217" Type="http://schemas.openxmlformats.org/officeDocument/2006/relationships/image" Target="../media/image440.png"/><Relationship Id="rId6" Type="http://schemas.openxmlformats.org/officeDocument/2006/relationships/customXml" Target="../ink/ink308.xml"/><Relationship Id="rId238" Type="http://schemas.openxmlformats.org/officeDocument/2006/relationships/customXml" Target="../ink/ink424.xml"/><Relationship Id="rId259" Type="http://schemas.openxmlformats.org/officeDocument/2006/relationships/image" Target="../media/image461.png"/><Relationship Id="rId23" Type="http://schemas.openxmlformats.org/officeDocument/2006/relationships/image" Target="../media/image343.png"/><Relationship Id="rId119" Type="http://schemas.openxmlformats.org/officeDocument/2006/relationships/image" Target="../media/image391.png"/><Relationship Id="rId44" Type="http://schemas.openxmlformats.org/officeDocument/2006/relationships/customXml" Target="../ink/ink327.xml"/><Relationship Id="rId65" Type="http://schemas.openxmlformats.org/officeDocument/2006/relationships/image" Target="../media/image364.png"/><Relationship Id="rId86" Type="http://schemas.openxmlformats.org/officeDocument/2006/relationships/customXml" Target="../ink/ink348.xml"/><Relationship Id="rId130" Type="http://schemas.openxmlformats.org/officeDocument/2006/relationships/customXml" Target="../ink/ink370.xml"/><Relationship Id="rId151" Type="http://schemas.openxmlformats.org/officeDocument/2006/relationships/image" Target="../media/image407.png"/><Relationship Id="rId172" Type="http://schemas.openxmlformats.org/officeDocument/2006/relationships/customXml" Target="../ink/ink391.xml"/><Relationship Id="rId193" Type="http://schemas.openxmlformats.org/officeDocument/2006/relationships/image" Target="../media/image428.png"/><Relationship Id="rId207" Type="http://schemas.openxmlformats.org/officeDocument/2006/relationships/image" Target="../media/image435.png"/><Relationship Id="rId228" Type="http://schemas.openxmlformats.org/officeDocument/2006/relationships/customXml" Target="../ink/ink419.xml"/><Relationship Id="rId249" Type="http://schemas.openxmlformats.org/officeDocument/2006/relationships/image" Target="../media/image456.png"/><Relationship Id="rId13" Type="http://schemas.openxmlformats.org/officeDocument/2006/relationships/image" Target="../media/image338.png"/><Relationship Id="rId109" Type="http://schemas.openxmlformats.org/officeDocument/2006/relationships/image" Target="../media/image386.png"/><Relationship Id="rId34" Type="http://schemas.openxmlformats.org/officeDocument/2006/relationships/customXml" Target="../ink/ink322.xml"/><Relationship Id="rId55" Type="http://schemas.openxmlformats.org/officeDocument/2006/relationships/image" Target="../media/image359.png"/><Relationship Id="rId76" Type="http://schemas.openxmlformats.org/officeDocument/2006/relationships/customXml" Target="../ink/ink343.xml"/><Relationship Id="rId97" Type="http://schemas.openxmlformats.org/officeDocument/2006/relationships/image" Target="../media/image380.png"/><Relationship Id="rId120" Type="http://schemas.openxmlformats.org/officeDocument/2006/relationships/customXml" Target="../ink/ink365.xml"/><Relationship Id="rId141" Type="http://schemas.openxmlformats.org/officeDocument/2006/relationships/image" Target="../media/image402.png"/><Relationship Id="rId7" Type="http://schemas.openxmlformats.org/officeDocument/2006/relationships/image" Target="../media/image335.png"/><Relationship Id="rId162" Type="http://schemas.openxmlformats.org/officeDocument/2006/relationships/customXml" Target="../ink/ink386.xml"/><Relationship Id="rId183" Type="http://schemas.openxmlformats.org/officeDocument/2006/relationships/image" Target="../media/image423.png"/><Relationship Id="rId218" Type="http://schemas.openxmlformats.org/officeDocument/2006/relationships/customXml" Target="../ink/ink414.xml"/><Relationship Id="rId239" Type="http://schemas.openxmlformats.org/officeDocument/2006/relationships/image" Target="../media/image451.png"/><Relationship Id="rId250" Type="http://schemas.openxmlformats.org/officeDocument/2006/relationships/customXml" Target="../ink/ink430.xml"/><Relationship Id="rId24" Type="http://schemas.openxmlformats.org/officeDocument/2006/relationships/customXml" Target="../ink/ink317.xml"/><Relationship Id="rId45" Type="http://schemas.openxmlformats.org/officeDocument/2006/relationships/image" Target="../media/image354.png"/><Relationship Id="rId66" Type="http://schemas.openxmlformats.org/officeDocument/2006/relationships/customXml" Target="../ink/ink338.xml"/><Relationship Id="rId87" Type="http://schemas.openxmlformats.org/officeDocument/2006/relationships/image" Target="../media/image375.png"/><Relationship Id="rId110" Type="http://schemas.openxmlformats.org/officeDocument/2006/relationships/customXml" Target="../ink/ink360.xml"/><Relationship Id="rId131" Type="http://schemas.openxmlformats.org/officeDocument/2006/relationships/image" Target="../media/image397.png"/><Relationship Id="rId152" Type="http://schemas.openxmlformats.org/officeDocument/2006/relationships/customXml" Target="../ink/ink381.xml"/><Relationship Id="rId173" Type="http://schemas.openxmlformats.org/officeDocument/2006/relationships/image" Target="../media/image418.png"/><Relationship Id="rId194" Type="http://schemas.openxmlformats.org/officeDocument/2006/relationships/customXml" Target="../ink/ink402.xml"/><Relationship Id="rId208" Type="http://schemas.openxmlformats.org/officeDocument/2006/relationships/customXml" Target="../ink/ink409.xml"/><Relationship Id="rId229" Type="http://schemas.openxmlformats.org/officeDocument/2006/relationships/image" Target="../media/image446.png"/><Relationship Id="rId240" Type="http://schemas.openxmlformats.org/officeDocument/2006/relationships/customXml" Target="../ink/ink425.xml"/><Relationship Id="rId14" Type="http://schemas.openxmlformats.org/officeDocument/2006/relationships/customXml" Target="../ink/ink312.xml"/><Relationship Id="rId35" Type="http://schemas.openxmlformats.org/officeDocument/2006/relationships/image" Target="../media/image349.png"/><Relationship Id="rId56" Type="http://schemas.openxmlformats.org/officeDocument/2006/relationships/customXml" Target="../ink/ink333.xml"/><Relationship Id="rId77" Type="http://schemas.openxmlformats.org/officeDocument/2006/relationships/image" Target="../media/image370.png"/><Relationship Id="rId100" Type="http://schemas.openxmlformats.org/officeDocument/2006/relationships/customXml" Target="../ink/ink355.xml"/><Relationship Id="rId8" Type="http://schemas.openxmlformats.org/officeDocument/2006/relationships/customXml" Target="../ink/ink309.xml"/><Relationship Id="rId98" Type="http://schemas.openxmlformats.org/officeDocument/2006/relationships/customXml" Target="../ink/ink354.xml"/><Relationship Id="rId121" Type="http://schemas.openxmlformats.org/officeDocument/2006/relationships/image" Target="../media/image392.png"/><Relationship Id="rId142" Type="http://schemas.openxmlformats.org/officeDocument/2006/relationships/customXml" Target="../ink/ink376.xml"/><Relationship Id="rId163" Type="http://schemas.openxmlformats.org/officeDocument/2006/relationships/image" Target="../media/image413.png"/><Relationship Id="rId184" Type="http://schemas.openxmlformats.org/officeDocument/2006/relationships/customXml" Target="../ink/ink397.xml"/><Relationship Id="rId219" Type="http://schemas.openxmlformats.org/officeDocument/2006/relationships/image" Target="../media/image441.png"/><Relationship Id="rId230" Type="http://schemas.openxmlformats.org/officeDocument/2006/relationships/customXml" Target="../ink/ink420.xml"/><Relationship Id="rId251" Type="http://schemas.openxmlformats.org/officeDocument/2006/relationships/image" Target="../media/image457.png"/><Relationship Id="rId25" Type="http://schemas.openxmlformats.org/officeDocument/2006/relationships/image" Target="../media/image344.png"/><Relationship Id="rId46" Type="http://schemas.openxmlformats.org/officeDocument/2006/relationships/customXml" Target="../ink/ink328.xml"/><Relationship Id="rId67" Type="http://schemas.openxmlformats.org/officeDocument/2006/relationships/image" Target="../media/image365.png"/><Relationship Id="rId88" Type="http://schemas.openxmlformats.org/officeDocument/2006/relationships/customXml" Target="../ink/ink349.xml"/><Relationship Id="rId111" Type="http://schemas.openxmlformats.org/officeDocument/2006/relationships/image" Target="../media/image387.png"/><Relationship Id="rId132" Type="http://schemas.openxmlformats.org/officeDocument/2006/relationships/customXml" Target="../ink/ink371.xml"/><Relationship Id="rId153" Type="http://schemas.openxmlformats.org/officeDocument/2006/relationships/image" Target="../media/image408.png"/><Relationship Id="rId174" Type="http://schemas.openxmlformats.org/officeDocument/2006/relationships/customXml" Target="../ink/ink392.xml"/><Relationship Id="rId195" Type="http://schemas.openxmlformats.org/officeDocument/2006/relationships/image" Target="../media/image429.png"/><Relationship Id="rId209" Type="http://schemas.openxmlformats.org/officeDocument/2006/relationships/image" Target="../media/image436.png"/><Relationship Id="rId220" Type="http://schemas.openxmlformats.org/officeDocument/2006/relationships/customXml" Target="../ink/ink415.xml"/><Relationship Id="rId241" Type="http://schemas.openxmlformats.org/officeDocument/2006/relationships/image" Target="../media/image452.png"/><Relationship Id="rId15" Type="http://schemas.openxmlformats.org/officeDocument/2006/relationships/image" Target="../media/image339.png"/><Relationship Id="rId36" Type="http://schemas.openxmlformats.org/officeDocument/2006/relationships/customXml" Target="../ink/ink323.xml"/><Relationship Id="rId57" Type="http://schemas.openxmlformats.org/officeDocument/2006/relationships/image" Target="../media/image360.png"/><Relationship Id="rId78" Type="http://schemas.openxmlformats.org/officeDocument/2006/relationships/customXml" Target="../ink/ink344.xml"/><Relationship Id="rId99" Type="http://schemas.openxmlformats.org/officeDocument/2006/relationships/image" Target="../media/image381.png"/><Relationship Id="rId101" Type="http://schemas.openxmlformats.org/officeDocument/2006/relationships/image" Target="../media/image382.png"/><Relationship Id="rId122" Type="http://schemas.openxmlformats.org/officeDocument/2006/relationships/customXml" Target="../ink/ink366.xml"/><Relationship Id="rId143" Type="http://schemas.openxmlformats.org/officeDocument/2006/relationships/image" Target="../media/image403.png"/><Relationship Id="rId164" Type="http://schemas.openxmlformats.org/officeDocument/2006/relationships/customXml" Target="../ink/ink387.xml"/><Relationship Id="rId185" Type="http://schemas.openxmlformats.org/officeDocument/2006/relationships/image" Target="../media/image424.png"/><Relationship Id="rId9" Type="http://schemas.openxmlformats.org/officeDocument/2006/relationships/image" Target="../media/image336.png"/><Relationship Id="rId210" Type="http://schemas.openxmlformats.org/officeDocument/2006/relationships/customXml" Target="../ink/ink410.xml"/><Relationship Id="rId26" Type="http://schemas.openxmlformats.org/officeDocument/2006/relationships/customXml" Target="../ink/ink318.xml"/><Relationship Id="rId231" Type="http://schemas.openxmlformats.org/officeDocument/2006/relationships/image" Target="../media/image447.png"/><Relationship Id="rId252" Type="http://schemas.openxmlformats.org/officeDocument/2006/relationships/customXml" Target="../ink/ink431.xml"/><Relationship Id="rId47" Type="http://schemas.openxmlformats.org/officeDocument/2006/relationships/image" Target="../media/image355.png"/><Relationship Id="rId68" Type="http://schemas.openxmlformats.org/officeDocument/2006/relationships/customXml" Target="../ink/ink339.xml"/><Relationship Id="rId89" Type="http://schemas.openxmlformats.org/officeDocument/2006/relationships/image" Target="../media/image376.png"/><Relationship Id="rId112" Type="http://schemas.openxmlformats.org/officeDocument/2006/relationships/customXml" Target="../ink/ink361.xml"/><Relationship Id="rId133" Type="http://schemas.openxmlformats.org/officeDocument/2006/relationships/image" Target="../media/image398.png"/><Relationship Id="rId154" Type="http://schemas.openxmlformats.org/officeDocument/2006/relationships/customXml" Target="../ink/ink382.xml"/><Relationship Id="rId175" Type="http://schemas.openxmlformats.org/officeDocument/2006/relationships/image" Target="../media/image419.png"/><Relationship Id="rId196" Type="http://schemas.openxmlformats.org/officeDocument/2006/relationships/customXml" Target="../ink/ink403.xml"/><Relationship Id="rId200" Type="http://schemas.openxmlformats.org/officeDocument/2006/relationships/customXml" Target="../ink/ink405.xml"/><Relationship Id="rId16" Type="http://schemas.openxmlformats.org/officeDocument/2006/relationships/customXml" Target="../ink/ink313.xml"/><Relationship Id="rId221" Type="http://schemas.openxmlformats.org/officeDocument/2006/relationships/image" Target="../media/image442.png"/><Relationship Id="rId242" Type="http://schemas.openxmlformats.org/officeDocument/2006/relationships/customXml" Target="../ink/ink426.xml"/><Relationship Id="rId37" Type="http://schemas.openxmlformats.org/officeDocument/2006/relationships/image" Target="../media/image350.png"/><Relationship Id="rId58" Type="http://schemas.openxmlformats.org/officeDocument/2006/relationships/customXml" Target="../ink/ink334.xml"/><Relationship Id="rId79" Type="http://schemas.openxmlformats.org/officeDocument/2006/relationships/image" Target="../media/image371.png"/><Relationship Id="rId102" Type="http://schemas.openxmlformats.org/officeDocument/2006/relationships/customXml" Target="../ink/ink356.xml"/><Relationship Id="rId123" Type="http://schemas.openxmlformats.org/officeDocument/2006/relationships/image" Target="../media/image393.png"/><Relationship Id="rId144" Type="http://schemas.openxmlformats.org/officeDocument/2006/relationships/customXml" Target="../ink/ink377.xml"/><Relationship Id="rId90" Type="http://schemas.openxmlformats.org/officeDocument/2006/relationships/customXml" Target="../ink/ink350.xml"/><Relationship Id="rId165" Type="http://schemas.openxmlformats.org/officeDocument/2006/relationships/image" Target="../media/image414.png"/><Relationship Id="rId186" Type="http://schemas.openxmlformats.org/officeDocument/2006/relationships/customXml" Target="../ink/ink398.xml"/><Relationship Id="rId211" Type="http://schemas.openxmlformats.org/officeDocument/2006/relationships/image" Target="../media/image437.png"/><Relationship Id="rId232" Type="http://schemas.openxmlformats.org/officeDocument/2006/relationships/customXml" Target="../ink/ink421.xml"/><Relationship Id="rId253" Type="http://schemas.openxmlformats.org/officeDocument/2006/relationships/image" Target="../media/image458.png"/><Relationship Id="rId27" Type="http://schemas.openxmlformats.org/officeDocument/2006/relationships/image" Target="../media/image345.png"/><Relationship Id="rId48" Type="http://schemas.openxmlformats.org/officeDocument/2006/relationships/customXml" Target="../ink/ink329.xml"/><Relationship Id="rId69" Type="http://schemas.openxmlformats.org/officeDocument/2006/relationships/image" Target="../media/image366.png"/><Relationship Id="rId113" Type="http://schemas.openxmlformats.org/officeDocument/2006/relationships/image" Target="../media/image388.png"/><Relationship Id="rId134" Type="http://schemas.openxmlformats.org/officeDocument/2006/relationships/customXml" Target="../ink/ink372.xml"/><Relationship Id="rId80" Type="http://schemas.openxmlformats.org/officeDocument/2006/relationships/customXml" Target="../ink/ink345.xml"/><Relationship Id="rId155" Type="http://schemas.openxmlformats.org/officeDocument/2006/relationships/image" Target="../media/image409.png"/><Relationship Id="rId176" Type="http://schemas.openxmlformats.org/officeDocument/2006/relationships/customXml" Target="../ink/ink393.xml"/><Relationship Id="rId197" Type="http://schemas.openxmlformats.org/officeDocument/2006/relationships/image" Target="../media/image430.png"/><Relationship Id="rId201" Type="http://schemas.openxmlformats.org/officeDocument/2006/relationships/image" Target="../media/image432.png"/><Relationship Id="rId222" Type="http://schemas.openxmlformats.org/officeDocument/2006/relationships/customXml" Target="../ink/ink416.xml"/><Relationship Id="rId243" Type="http://schemas.openxmlformats.org/officeDocument/2006/relationships/image" Target="../media/image453.png"/><Relationship Id="rId17" Type="http://schemas.openxmlformats.org/officeDocument/2006/relationships/image" Target="../media/image340.png"/><Relationship Id="rId38" Type="http://schemas.openxmlformats.org/officeDocument/2006/relationships/customXml" Target="../ink/ink324.xml"/><Relationship Id="rId59" Type="http://schemas.openxmlformats.org/officeDocument/2006/relationships/image" Target="../media/image361.png"/><Relationship Id="rId103" Type="http://schemas.openxmlformats.org/officeDocument/2006/relationships/image" Target="../media/image383.png"/><Relationship Id="rId124" Type="http://schemas.openxmlformats.org/officeDocument/2006/relationships/customXml" Target="../ink/ink367.xml"/><Relationship Id="rId70" Type="http://schemas.openxmlformats.org/officeDocument/2006/relationships/customXml" Target="../ink/ink340.xml"/><Relationship Id="rId91" Type="http://schemas.openxmlformats.org/officeDocument/2006/relationships/image" Target="../media/image377.png"/><Relationship Id="rId145" Type="http://schemas.openxmlformats.org/officeDocument/2006/relationships/image" Target="../media/image404.png"/><Relationship Id="rId166" Type="http://schemas.openxmlformats.org/officeDocument/2006/relationships/customXml" Target="../ink/ink388.xml"/><Relationship Id="rId187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11.xml"/><Relationship Id="rId233" Type="http://schemas.openxmlformats.org/officeDocument/2006/relationships/image" Target="../media/image448.png"/><Relationship Id="rId254" Type="http://schemas.openxmlformats.org/officeDocument/2006/relationships/customXml" Target="../ink/ink432.xml"/><Relationship Id="rId28" Type="http://schemas.openxmlformats.org/officeDocument/2006/relationships/customXml" Target="../ink/ink319.xml"/><Relationship Id="rId49" Type="http://schemas.openxmlformats.org/officeDocument/2006/relationships/image" Target="../media/image356.png"/><Relationship Id="rId114" Type="http://schemas.openxmlformats.org/officeDocument/2006/relationships/customXml" Target="../ink/ink362.xml"/><Relationship Id="rId60" Type="http://schemas.openxmlformats.org/officeDocument/2006/relationships/customXml" Target="../ink/ink335.xml"/><Relationship Id="rId81" Type="http://schemas.openxmlformats.org/officeDocument/2006/relationships/image" Target="../media/image372.png"/><Relationship Id="rId135" Type="http://schemas.openxmlformats.org/officeDocument/2006/relationships/image" Target="../media/image399.png"/><Relationship Id="rId156" Type="http://schemas.openxmlformats.org/officeDocument/2006/relationships/customXml" Target="../ink/ink383.xml"/><Relationship Id="rId177" Type="http://schemas.openxmlformats.org/officeDocument/2006/relationships/image" Target="../media/image420.png"/><Relationship Id="rId198" Type="http://schemas.openxmlformats.org/officeDocument/2006/relationships/customXml" Target="../ink/ink404.xml"/><Relationship Id="rId202" Type="http://schemas.openxmlformats.org/officeDocument/2006/relationships/customXml" Target="../ink/ink406.xml"/><Relationship Id="rId223" Type="http://schemas.openxmlformats.org/officeDocument/2006/relationships/image" Target="../media/image443.png"/><Relationship Id="rId244" Type="http://schemas.openxmlformats.org/officeDocument/2006/relationships/customXml" Target="../ink/ink427.xml"/><Relationship Id="rId18" Type="http://schemas.openxmlformats.org/officeDocument/2006/relationships/customXml" Target="../ink/ink314.xml"/><Relationship Id="rId39" Type="http://schemas.openxmlformats.org/officeDocument/2006/relationships/image" Target="../media/image351.png"/><Relationship Id="rId50" Type="http://schemas.openxmlformats.org/officeDocument/2006/relationships/customXml" Target="../ink/ink330.xml"/><Relationship Id="rId104" Type="http://schemas.openxmlformats.org/officeDocument/2006/relationships/customXml" Target="../ink/ink357.xml"/><Relationship Id="rId125" Type="http://schemas.openxmlformats.org/officeDocument/2006/relationships/image" Target="../media/image394.png"/><Relationship Id="rId146" Type="http://schemas.openxmlformats.org/officeDocument/2006/relationships/customXml" Target="../ink/ink378.xml"/><Relationship Id="rId167" Type="http://schemas.openxmlformats.org/officeDocument/2006/relationships/image" Target="../media/image415.png"/><Relationship Id="rId188" Type="http://schemas.openxmlformats.org/officeDocument/2006/relationships/customXml" Target="../ink/ink399.xml"/><Relationship Id="rId71" Type="http://schemas.openxmlformats.org/officeDocument/2006/relationships/image" Target="../media/image367.png"/><Relationship Id="rId92" Type="http://schemas.openxmlformats.org/officeDocument/2006/relationships/customXml" Target="../ink/ink351.xml"/><Relationship Id="rId213" Type="http://schemas.openxmlformats.org/officeDocument/2006/relationships/image" Target="../media/image438.png"/><Relationship Id="rId234" Type="http://schemas.openxmlformats.org/officeDocument/2006/relationships/customXml" Target="../ink/ink422.xml"/><Relationship Id="rId2" Type="http://schemas.openxmlformats.org/officeDocument/2006/relationships/customXml" Target="../ink/ink306.xml"/><Relationship Id="rId29" Type="http://schemas.openxmlformats.org/officeDocument/2006/relationships/image" Target="../media/image346.png"/><Relationship Id="rId255" Type="http://schemas.openxmlformats.org/officeDocument/2006/relationships/image" Target="../media/image459.png"/><Relationship Id="rId40" Type="http://schemas.openxmlformats.org/officeDocument/2006/relationships/customXml" Target="../ink/ink325.xml"/><Relationship Id="rId115" Type="http://schemas.openxmlformats.org/officeDocument/2006/relationships/image" Target="../media/image389.png"/><Relationship Id="rId136" Type="http://schemas.openxmlformats.org/officeDocument/2006/relationships/customXml" Target="../ink/ink373.xml"/><Relationship Id="rId157" Type="http://schemas.openxmlformats.org/officeDocument/2006/relationships/image" Target="../media/image410.png"/><Relationship Id="rId178" Type="http://schemas.openxmlformats.org/officeDocument/2006/relationships/customXml" Target="../ink/ink394.xml"/><Relationship Id="rId61" Type="http://schemas.openxmlformats.org/officeDocument/2006/relationships/image" Target="../media/image362.png"/><Relationship Id="rId82" Type="http://schemas.openxmlformats.org/officeDocument/2006/relationships/customXml" Target="../ink/ink346.xml"/><Relationship Id="rId199" Type="http://schemas.openxmlformats.org/officeDocument/2006/relationships/image" Target="../media/image431.png"/><Relationship Id="rId203" Type="http://schemas.openxmlformats.org/officeDocument/2006/relationships/image" Target="../media/image433.png"/><Relationship Id="rId19" Type="http://schemas.openxmlformats.org/officeDocument/2006/relationships/image" Target="../media/image341.png"/><Relationship Id="rId224" Type="http://schemas.openxmlformats.org/officeDocument/2006/relationships/customXml" Target="../ink/ink417.xml"/><Relationship Id="rId245" Type="http://schemas.openxmlformats.org/officeDocument/2006/relationships/image" Target="../media/image454.png"/><Relationship Id="rId30" Type="http://schemas.openxmlformats.org/officeDocument/2006/relationships/customXml" Target="../ink/ink320.xml"/><Relationship Id="rId105" Type="http://schemas.openxmlformats.org/officeDocument/2006/relationships/image" Target="../media/image384.png"/><Relationship Id="rId126" Type="http://schemas.openxmlformats.org/officeDocument/2006/relationships/customXml" Target="../ink/ink368.xml"/><Relationship Id="rId147" Type="http://schemas.openxmlformats.org/officeDocument/2006/relationships/image" Target="../media/image405.png"/><Relationship Id="rId168" Type="http://schemas.openxmlformats.org/officeDocument/2006/relationships/customXml" Target="../ink/ink389.xml"/><Relationship Id="rId51" Type="http://schemas.openxmlformats.org/officeDocument/2006/relationships/image" Target="../media/image357.png"/><Relationship Id="rId72" Type="http://schemas.openxmlformats.org/officeDocument/2006/relationships/customXml" Target="../ink/ink341.xml"/><Relationship Id="rId93" Type="http://schemas.openxmlformats.org/officeDocument/2006/relationships/image" Target="../media/image378.png"/><Relationship Id="rId189" Type="http://schemas.openxmlformats.org/officeDocument/2006/relationships/image" Target="../media/image426.png"/><Relationship Id="rId3" Type="http://schemas.openxmlformats.org/officeDocument/2006/relationships/image" Target="../media/image333.png"/><Relationship Id="rId214" Type="http://schemas.openxmlformats.org/officeDocument/2006/relationships/customXml" Target="../ink/ink412.xml"/><Relationship Id="rId235" Type="http://schemas.openxmlformats.org/officeDocument/2006/relationships/image" Target="../media/image449.png"/><Relationship Id="rId256" Type="http://schemas.openxmlformats.org/officeDocument/2006/relationships/customXml" Target="../ink/ink433.xml"/><Relationship Id="rId116" Type="http://schemas.openxmlformats.org/officeDocument/2006/relationships/customXml" Target="../ink/ink363.xml"/><Relationship Id="rId137" Type="http://schemas.openxmlformats.org/officeDocument/2006/relationships/image" Target="../media/image400.png"/><Relationship Id="rId158" Type="http://schemas.openxmlformats.org/officeDocument/2006/relationships/customXml" Target="../ink/ink384.xml"/><Relationship Id="rId20" Type="http://schemas.openxmlformats.org/officeDocument/2006/relationships/customXml" Target="../ink/ink315.xml"/><Relationship Id="rId41" Type="http://schemas.openxmlformats.org/officeDocument/2006/relationships/image" Target="../media/image352.png"/><Relationship Id="rId62" Type="http://schemas.openxmlformats.org/officeDocument/2006/relationships/customXml" Target="../ink/ink336.xml"/><Relationship Id="rId83" Type="http://schemas.openxmlformats.org/officeDocument/2006/relationships/image" Target="../media/image373.png"/><Relationship Id="rId179" Type="http://schemas.openxmlformats.org/officeDocument/2006/relationships/image" Target="../media/image421.png"/><Relationship Id="rId190" Type="http://schemas.openxmlformats.org/officeDocument/2006/relationships/customXml" Target="../ink/ink400.xml"/><Relationship Id="rId204" Type="http://schemas.openxmlformats.org/officeDocument/2006/relationships/customXml" Target="../ink/ink407.xml"/><Relationship Id="rId225" Type="http://schemas.openxmlformats.org/officeDocument/2006/relationships/image" Target="../media/image444.png"/><Relationship Id="rId246" Type="http://schemas.openxmlformats.org/officeDocument/2006/relationships/customXml" Target="../ink/ink428.xml"/><Relationship Id="rId106" Type="http://schemas.openxmlformats.org/officeDocument/2006/relationships/customXml" Target="../ink/ink358.xml"/><Relationship Id="rId127" Type="http://schemas.openxmlformats.org/officeDocument/2006/relationships/image" Target="../media/image395.png"/><Relationship Id="rId10" Type="http://schemas.openxmlformats.org/officeDocument/2006/relationships/customXml" Target="../ink/ink310.xml"/><Relationship Id="rId31" Type="http://schemas.openxmlformats.org/officeDocument/2006/relationships/image" Target="../media/image347.png"/><Relationship Id="rId52" Type="http://schemas.openxmlformats.org/officeDocument/2006/relationships/customXml" Target="../ink/ink331.xml"/><Relationship Id="rId73" Type="http://schemas.openxmlformats.org/officeDocument/2006/relationships/image" Target="../media/image368.png"/><Relationship Id="rId94" Type="http://schemas.openxmlformats.org/officeDocument/2006/relationships/customXml" Target="../ink/ink352.xml"/><Relationship Id="rId148" Type="http://schemas.openxmlformats.org/officeDocument/2006/relationships/customXml" Target="../ink/ink379.xml"/><Relationship Id="rId169" Type="http://schemas.openxmlformats.org/officeDocument/2006/relationships/image" Target="../media/image416.png"/><Relationship Id="rId4" Type="http://schemas.openxmlformats.org/officeDocument/2006/relationships/customXml" Target="../ink/ink307.xml"/><Relationship Id="rId180" Type="http://schemas.openxmlformats.org/officeDocument/2006/relationships/customXml" Target="../ink/ink395.xml"/><Relationship Id="rId215" Type="http://schemas.openxmlformats.org/officeDocument/2006/relationships/image" Target="../media/image439.png"/><Relationship Id="rId236" Type="http://schemas.openxmlformats.org/officeDocument/2006/relationships/customXml" Target="../ink/ink423.xml"/><Relationship Id="rId257" Type="http://schemas.openxmlformats.org/officeDocument/2006/relationships/image" Target="../media/image4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SysML/1.3/" TargetMode="External"/><Relationship Id="rId2" Type="http://schemas.openxmlformats.org/officeDocument/2006/relationships/hyperlink" Target="http://www.omg.org/spec/SysML/1.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spec/SysML/1.0/" TargetMode="External"/><Relationship Id="rId5" Type="http://schemas.openxmlformats.org/officeDocument/2006/relationships/hyperlink" Target="http://www.omg.org/spec/SysML/1.1/" TargetMode="External"/><Relationship Id="rId4" Type="http://schemas.openxmlformats.org/officeDocument/2006/relationships/hyperlink" Target="http://www.omg.org/spec/SysML/1.2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0.png"/><Relationship Id="rId13" Type="http://schemas.openxmlformats.org/officeDocument/2006/relationships/customXml" Target="../ink/ink438.xml"/><Relationship Id="rId18" Type="http://schemas.openxmlformats.org/officeDocument/2006/relationships/image" Target="../media/image5450.png"/><Relationship Id="rId3" Type="http://schemas.openxmlformats.org/officeDocument/2006/relationships/customXml" Target="../ink/ink435.xml"/><Relationship Id="rId21" Type="http://schemas.openxmlformats.org/officeDocument/2006/relationships/customXml" Target="../ink/ink442.xml"/><Relationship Id="rId12" Type="http://schemas.openxmlformats.org/officeDocument/2006/relationships/image" Target="../media/image5420.png"/><Relationship Id="rId17" Type="http://schemas.openxmlformats.org/officeDocument/2006/relationships/customXml" Target="../ink/ink440.xml"/><Relationship Id="rId2" Type="http://schemas.openxmlformats.org/officeDocument/2006/relationships/image" Target="../media/image142.jpg"/><Relationship Id="rId16" Type="http://schemas.openxmlformats.org/officeDocument/2006/relationships/image" Target="../media/image5440.png"/><Relationship Id="rId20" Type="http://schemas.openxmlformats.org/officeDocument/2006/relationships/image" Target="../media/image5460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437.xml"/><Relationship Id="rId24" Type="http://schemas.openxmlformats.org/officeDocument/2006/relationships/image" Target="../media/image5480.png"/><Relationship Id="rId15" Type="http://schemas.openxmlformats.org/officeDocument/2006/relationships/customXml" Target="../ink/ink439.xml"/><Relationship Id="rId23" Type="http://schemas.openxmlformats.org/officeDocument/2006/relationships/customXml" Target="../ink/ink443.xml"/><Relationship Id="rId10" Type="http://schemas.openxmlformats.org/officeDocument/2006/relationships/image" Target="../media/image5410.png"/><Relationship Id="rId19" Type="http://schemas.openxmlformats.org/officeDocument/2006/relationships/customXml" Target="../ink/ink441.xml"/><Relationship Id="rId9" Type="http://schemas.openxmlformats.org/officeDocument/2006/relationships/customXml" Target="../ink/ink436.xml"/><Relationship Id="rId14" Type="http://schemas.openxmlformats.org/officeDocument/2006/relationships/image" Target="../media/image5430.png"/><Relationship Id="rId22" Type="http://schemas.openxmlformats.org/officeDocument/2006/relationships/image" Target="../media/image54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g"/><Relationship Id="rId2" Type="http://schemas.openxmlformats.org/officeDocument/2006/relationships/image" Target="../media/image14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10.png"/><Relationship Id="rId13" Type="http://schemas.openxmlformats.org/officeDocument/2006/relationships/customXml" Target="../ink/ink447.xml"/><Relationship Id="rId18" Type="http://schemas.openxmlformats.org/officeDocument/2006/relationships/image" Target="../media/image5560.png"/><Relationship Id="rId3" Type="http://schemas.openxmlformats.org/officeDocument/2006/relationships/diagramLayout" Target="../diagrams/layout7.xml"/><Relationship Id="rId7" Type="http://schemas.openxmlformats.org/officeDocument/2006/relationships/customXml" Target="../ink/ink444.xml"/><Relationship Id="rId12" Type="http://schemas.openxmlformats.org/officeDocument/2006/relationships/image" Target="../media/image5530.png"/><Relationship Id="rId17" Type="http://schemas.openxmlformats.org/officeDocument/2006/relationships/customXml" Target="../ink/ink449.xml"/><Relationship Id="rId2" Type="http://schemas.openxmlformats.org/officeDocument/2006/relationships/diagramData" Target="../diagrams/data7.xml"/><Relationship Id="rId16" Type="http://schemas.openxmlformats.org/officeDocument/2006/relationships/image" Target="../media/image5550.png"/><Relationship Id="rId20" Type="http://schemas.openxmlformats.org/officeDocument/2006/relationships/image" Target="../media/image557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customXml" Target="../ink/ink446.xml"/><Relationship Id="rId5" Type="http://schemas.openxmlformats.org/officeDocument/2006/relationships/diagramColors" Target="../diagrams/colors7.xml"/><Relationship Id="rId15" Type="http://schemas.openxmlformats.org/officeDocument/2006/relationships/customXml" Target="../ink/ink448.xml"/><Relationship Id="rId10" Type="http://schemas.openxmlformats.org/officeDocument/2006/relationships/image" Target="../media/image5520.png"/><Relationship Id="rId19" Type="http://schemas.openxmlformats.org/officeDocument/2006/relationships/customXml" Target="../ink/ink450.xml"/><Relationship Id="rId4" Type="http://schemas.openxmlformats.org/officeDocument/2006/relationships/diagramQuickStyle" Target="../diagrams/quickStyle7.xml"/><Relationship Id="rId9" Type="http://schemas.openxmlformats.org/officeDocument/2006/relationships/customXml" Target="../ink/ink445.xml"/><Relationship Id="rId14" Type="http://schemas.openxmlformats.org/officeDocument/2006/relationships/image" Target="../media/image55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1.xml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52.xml"/><Relationship Id="rId10" Type="http://schemas.openxmlformats.org/officeDocument/2006/relationships/image" Target="../media/image5620.png"/><Relationship Id="rId4" Type="http://schemas.openxmlformats.org/officeDocument/2006/relationships/image" Target="../media/image55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3.xml"/><Relationship Id="rId33" Type="http://schemas.openxmlformats.org/officeDocument/2006/relationships/customXml" Target="../ink/ink454.xml"/><Relationship Id="rId2" Type="http://schemas.openxmlformats.org/officeDocument/2006/relationships/image" Target="../media/image146.jp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578.png"/><Relationship Id="rId165" Type="http://schemas.openxmlformats.org/officeDocument/2006/relationships/image" Target="../media/image6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png"/><Relationship Id="rId2" Type="http://schemas.openxmlformats.org/officeDocument/2006/relationships/image" Target="../media/image4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0.png"/><Relationship Id="rId21" Type="http://schemas.openxmlformats.org/officeDocument/2006/relationships/image" Target="../media/image832.png"/><Relationship Id="rId42" Type="http://schemas.openxmlformats.org/officeDocument/2006/relationships/customXml" Target="../ink/ink475.xml"/><Relationship Id="rId63" Type="http://schemas.openxmlformats.org/officeDocument/2006/relationships/image" Target="../media/image853.png"/><Relationship Id="rId84" Type="http://schemas.openxmlformats.org/officeDocument/2006/relationships/customXml" Target="../ink/ink496.xml"/><Relationship Id="rId138" Type="http://schemas.openxmlformats.org/officeDocument/2006/relationships/customXml" Target="../ink/ink523.xml"/><Relationship Id="rId107" Type="http://schemas.openxmlformats.org/officeDocument/2006/relationships/image" Target="../media/image875.png"/><Relationship Id="rId11" Type="http://schemas.openxmlformats.org/officeDocument/2006/relationships/image" Target="../media/image827.png"/><Relationship Id="rId32" Type="http://schemas.openxmlformats.org/officeDocument/2006/relationships/customXml" Target="../ink/ink470.xml"/><Relationship Id="rId53" Type="http://schemas.openxmlformats.org/officeDocument/2006/relationships/image" Target="../media/image848.png"/><Relationship Id="rId74" Type="http://schemas.openxmlformats.org/officeDocument/2006/relationships/customXml" Target="../ink/ink491.xml"/><Relationship Id="rId128" Type="http://schemas.openxmlformats.org/officeDocument/2006/relationships/customXml" Target="../ink/ink518.xml"/><Relationship Id="rId5" Type="http://schemas.openxmlformats.org/officeDocument/2006/relationships/image" Target="../media/image825.png"/><Relationship Id="rId90" Type="http://schemas.openxmlformats.org/officeDocument/2006/relationships/customXml" Target="../ink/ink499.xml"/><Relationship Id="rId95" Type="http://schemas.openxmlformats.org/officeDocument/2006/relationships/image" Target="../media/image869.png"/><Relationship Id="rId22" Type="http://schemas.openxmlformats.org/officeDocument/2006/relationships/customXml" Target="../ink/ink465.xml"/><Relationship Id="rId27" Type="http://schemas.openxmlformats.org/officeDocument/2006/relationships/image" Target="../media/image835.png"/><Relationship Id="rId43" Type="http://schemas.openxmlformats.org/officeDocument/2006/relationships/image" Target="../media/image843.png"/><Relationship Id="rId48" Type="http://schemas.openxmlformats.org/officeDocument/2006/relationships/customXml" Target="../ink/ink478.xml"/><Relationship Id="rId64" Type="http://schemas.openxmlformats.org/officeDocument/2006/relationships/customXml" Target="../ink/ink486.xml"/><Relationship Id="rId69" Type="http://schemas.openxmlformats.org/officeDocument/2006/relationships/image" Target="../media/image856.png"/><Relationship Id="rId113" Type="http://schemas.openxmlformats.org/officeDocument/2006/relationships/image" Target="../media/image878.png"/><Relationship Id="rId118" Type="http://schemas.openxmlformats.org/officeDocument/2006/relationships/customXml" Target="../ink/ink513.xml"/><Relationship Id="rId134" Type="http://schemas.openxmlformats.org/officeDocument/2006/relationships/customXml" Target="../ink/ink521.xml"/><Relationship Id="rId139" Type="http://schemas.openxmlformats.org/officeDocument/2006/relationships/image" Target="../media/image891.png"/><Relationship Id="rId80" Type="http://schemas.openxmlformats.org/officeDocument/2006/relationships/customXml" Target="../ink/ink494.xml"/><Relationship Id="rId85" Type="http://schemas.openxmlformats.org/officeDocument/2006/relationships/image" Target="../media/image864.png"/><Relationship Id="rId12" Type="http://schemas.openxmlformats.org/officeDocument/2006/relationships/customXml" Target="../ink/ink460.xml"/><Relationship Id="rId17" Type="http://schemas.openxmlformats.org/officeDocument/2006/relationships/image" Target="../media/image830.png"/><Relationship Id="rId33" Type="http://schemas.openxmlformats.org/officeDocument/2006/relationships/image" Target="../media/image838.png"/><Relationship Id="rId38" Type="http://schemas.openxmlformats.org/officeDocument/2006/relationships/customXml" Target="../ink/ink473.xml"/><Relationship Id="rId59" Type="http://schemas.openxmlformats.org/officeDocument/2006/relationships/image" Target="../media/image851.png"/><Relationship Id="rId103" Type="http://schemas.openxmlformats.org/officeDocument/2006/relationships/image" Target="../media/image873.png"/><Relationship Id="rId108" Type="http://schemas.openxmlformats.org/officeDocument/2006/relationships/customXml" Target="../ink/ink508.xml"/><Relationship Id="rId124" Type="http://schemas.openxmlformats.org/officeDocument/2006/relationships/customXml" Target="../ink/ink516.xml"/><Relationship Id="rId129" Type="http://schemas.openxmlformats.org/officeDocument/2006/relationships/image" Target="../media/image886.png"/><Relationship Id="rId54" Type="http://schemas.openxmlformats.org/officeDocument/2006/relationships/customXml" Target="../ink/ink481.xml"/><Relationship Id="rId70" Type="http://schemas.openxmlformats.org/officeDocument/2006/relationships/customXml" Target="../ink/ink489.xml"/><Relationship Id="rId75" Type="http://schemas.openxmlformats.org/officeDocument/2006/relationships/image" Target="../media/image859.png"/><Relationship Id="rId91" Type="http://schemas.openxmlformats.org/officeDocument/2006/relationships/image" Target="../media/image867.png"/><Relationship Id="rId96" Type="http://schemas.openxmlformats.org/officeDocument/2006/relationships/customXml" Target="../ink/ink502.xml"/><Relationship Id="rId140" Type="http://schemas.openxmlformats.org/officeDocument/2006/relationships/customXml" Target="../ink/ink524.xml"/><Relationship Id="rId145" Type="http://schemas.openxmlformats.org/officeDocument/2006/relationships/image" Target="../media/image8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7.xml"/><Relationship Id="rId23" Type="http://schemas.openxmlformats.org/officeDocument/2006/relationships/image" Target="../media/image833.png"/><Relationship Id="rId28" Type="http://schemas.openxmlformats.org/officeDocument/2006/relationships/customXml" Target="../ink/ink468.xml"/><Relationship Id="rId49" Type="http://schemas.openxmlformats.org/officeDocument/2006/relationships/image" Target="../media/image846.png"/><Relationship Id="rId114" Type="http://schemas.openxmlformats.org/officeDocument/2006/relationships/customXml" Target="../ink/ink511.xml"/><Relationship Id="rId119" Type="http://schemas.openxmlformats.org/officeDocument/2006/relationships/image" Target="../media/image881.png"/><Relationship Id="rId44" Type="http://schemas.openxmlformats.org/officeDocument/2006/relationships/customXml" Target="../ink/ink476.xml"/><Relationship Id="rId60" Type="http://schemas.openxmlformats.org/officeDocument/2006/relationships/customXml" Target="../ink/ink484.xml"/><Relationship Id="rId65" Type="http://schemas.openxmlformats.org/officeDocument/2006/relationships/image" Target="../media/image854.png"/><Relationship Id="rId81" Type="http://schemas.openxmlformats.org/officeDocument/2006/relationships/image" Target="../media/image862.png"/><Relationship Id="rId86" Type="http://schemas.openxmlformats.org/officeDocument/2006/relationships/customXml" Target="../ink/ink497.xml"/><Relationship Id="rId130" Type="http://schemas.openxmlformats.org/officeDocument/2006/relationships/customXml" Target="../ink/ink519.xml"/><Relationship Id="rId135" Type="http://schemas.openxmlformats.org/officeDocument/2006/relationships/image" Target="../media/image889.png"/><Relationship Id="rId13" Type="http://schemas.openxmlformats.org/officeDocument/2006/relationships/image" Target="../media/image828.png"/><Relationship Id="rId18" Type="http://schemas.openxmlformats.org/officeDocument/2006/relationships/customXml" Target="../ink/ink463.xml"/><Relationship Id="rId39" Type="http://schemas.openxmlformats.org/officeDocument/2006/relationships/image" Target="../media/image841.png"/><Relationship Id="rId109" Type="http://schemas.openxmlformats.org/officeDocument/2006/relationships/image" Target="../media/image876.png"/><Relationship Id="rId34" Type="http://schemas.openxmlformats.org/officeDocument/2006/relationships/customXml" Target="../ink/ink471.xml"/><Relationship Id="rId50" Type="http://schemas.openxmlformats.org/officeDocument/2006/relationships/customXml" Target="../ink/ink479.xml"/><Relationship Id="rId55" Type="http://schemas.openxmlformats.org/officeDocument/2006/relationships/image" Target="../media/image849.png"/><Relationship Id="rId76" Type="http://schemas.openxmlformats.org/officeDocument/2006/relationships/customXml" Target="../ink/ink492.xml"/><Relationship Id="rId97" Type="http://schemas.openxmlformats.org/officeDocument/2006/relationships/image" Target="../media/image870.png"/><Relationship Id="rId104" Type="http://schemas.openxmlformats.org/officeDocument/2006/relationships/customXml" Target="../ink/ink506.xml"/><Relationship Id="rId120" Type="http://schemas.openxmlformats.org/officeDocument/2006/relationships/customXml" Target="../ink/ink514.xml"/><Relationship Id="rId125" Type="http://schemas.openxmlformats.org/officeDocument/2006/relationships/image" Target="../media/image884.png"/><Relationship Id="rId141" Type="http://schemas.openxmlformats.org/officeDocument/2006/relationships/image" Target="../media/image892.png"/><Relationship Id="rId7" Type="http://schemas.openxmlformats.org/officeDocument/2006/relationships/image" Target="../media/image726.png"/><Relationship Id="rId71" Type="http://schemas.openxmlformats.org/officeDocument/2006/relationships/image" Target="../media/image857.png"/><Relationship Id="rId92" Type="http://schemas.openxmlformats.org/officeDocument/2006/relationships/customXml" Target="../ink/ink500.xml"/><Relationship Id="rId2" Type="http://schemas.openxmlformats.org/officeDocument/2006/relationships/customXml" Target="../ink/ink455.xml"/><Relationship Id="rId29" Type="http://schemas.openxmlformats.org/officeDocument/2006/relationships/image" Target="../media/image836.png"/><Relationship Id="rId24" Type="http://schemas.openxmlformats.org/officeDocument/2006/relationships/customXml" Target="../ink/ink466.xml"/><Relationship Id="rId40" Type="http://schemas.openxmlformats.org/officeDocument/2006/relationships/customXml" Target="../ink/ink474.xml"/><Relationship Id="rId45" Type="http://schemas.openxmlformats.org/officeDocument/2006/relationships/image" Target="../media/image844.png"/><Relationship Id="rId66" Type="http://schemas.openxmlformats.org/officeDocument/2006/relationships/customXml" Target="../ink/ink487.xml"/><Relationship Id="rId87" Type="http://schemas.openxmlformats.org/officeDocument/2006/relationships/image" Target="../media/image865.png"/><Relationship Id="rId110" Type="http://schemas.openxmlformats.org/officeDocument/2006/relationships/customXml" Target="../ink/ink509.xml"/><Relationship Id="rId115" Type="http://schemas.openxmlformats.org/officeDocument/2006/relationships/image" Target="../media/image879.png"/><Relationship Id="rId131" Type="http://schemas.openxmlformats.org/officeDocument/2006/relationships/image" Target="../media/image887.png"/><Relationship Id="rId136" Type="http://schemas.openxmlformats.org/officeDocument/2006/relationships/customXml" Target="../ink/ink522.xml"/><Relationship Id="rId61" Type="http://schemas.openxmlformats.org/officeDocument/2006/relationships/image" Target="../media/image852.png"/><Relationship Id="rId82" Type="http://schemas.openxmlformats.org/officeDocument/2006/relationships/customXml" Target="../ink/ink495.xml"/><Relationship Id="rId19" Type="http://schemas.openxmlformats.org/officeDocument/2006/relationships/image" Target="../media/image831.png"/><Relationship Id="rId14" Type="http://schemas.openxmlformats.org/officeDocument/2006/relationships/customXml" Target="../ink/ink461.xml"/><Relationship Id="rId30" Type="http://schemas.openxmlformats.org/officeDocument/2006/relationships/customXml" Target="../ink/ink469.xml"/><Relationship Id="rId35" Type="http://schemas.openxmlformats.org/officeDocument/2006/relationships/image" Target="../media/image839.png"/><Relationship Id="rId56" Type="http://schemas.openxmlformats.org/officeDocument/2006/relationships/customXml" Target="../ink/ink482.xml"/><Relationship Id="rId77" Type="http://schemas.openxmlformats.org/officeDocument/2006/relationships/image" Target="../media/image860.png"/><Relationship Id="rId100" Type="http://schemas.openxmlformats.org/officeDocument/2006/relationships/customXml" Target="../ink/ink504.xml"/><Relationship Id="rId105" Type="http://schemas.openxmlformats.org/officeDocument/2006/relationships/image" Target="../media/image874.png"/><Relationship Id="rId126" Type="http://schemas.openxmlformats.org/officeDocument/2006/relationships/customXml" Target="../ink/ink517.xml"/><Relationship Id="rId8" Type="http://schemas.openxmlformats.org/officeDocument/2006/relationships/customXml" Target="../ink/ink458.xml"/><Relationship Id="rId51" Type="http://schemas.openxmlformats.org/officeDocument/2006/relationships/image" Target="../media/image847.png"/><Relationship Id="rId72" Type="http://schemas.openxmlformats.org/officeDocument/2006/relationships/customXml" Target="../ink/ink490.xml"/><Relationship Id="rId93" Type="http://schemas.openxmlformats.org/officeDocument/2006/relationships/image" Target="../media/image868.png"/><Relationship Id="rId98" Type="http://schemas.openxmlformats.org/officeDocument/2006/relationships/customXml" Target="../ink/ink503.xml"/><Relationship Id="rId121" Type="http://schemas.openxmlformats.org/officeDocument/2006/relationships/image" Target="../media/image882.png"/><Relationship Id="rId142" Type="http://schemas.openxmlformats.org/officeDocument/2006/relationships/customXml" Target="../ink/ink525.xml"/><Relationship Id="rId3" Type="http://schemas.openxmlformats.org/officeDocument/2006/relationships/image" Target="../media/image824.png"/><Relationship Id="rId25" Type="http://schemas.openxmlformats.org/officeDocument/2006/relationships/image" Target="../media/image834.png"/><Relationship Id="rId46" Type="http://schemas.openxmlformats.org/officeDocument/2006/relationships/customXml" Target="../ink/ink477.xml"/><Relationship Id="rId67" Type="http://schemas.openxmlformats.org/officeDocument/2006/relationships/image" Target="../media/image855.png"/><Relationship Id="rId116" Type="http://schemas.openxmlformats.org/officeDocument/2006/relationships/customXml" Target="../ink/ink512.xml"/><Relationship Id="rId137" Type="http://schemas.openxmlformats.org/officeDocument/2006/relationships/image" Target="../media/image890.png"/><Relationship Id="rId20" Type="http://schemas.openxmlformats.org/officeDocument/2006/relationships/customXml" Target="../ink/ink464.xml"/><Relationship Id="rId41" Type="http://schemas.openxmlformats.org/officeDocument/2006/relationships/image" Target="../media/image842.png"/><Relationship Id="rId62" Type="http://schemas.openxmlformats.org/officeDocument/2006/relationships/customXml" Target="../ink/ink485.xml"/><Relationship Id="rId83" Type="http://schemas.openxmlformats.org/officeDocument/2006/relationships/image" Target="../media/image863.png"/><Relationship Id="rId88" Type="http://schemas.openxmlformats.org/officeDocument/2006/relationships/customXml" Target="../ink/ink498.xml"/><Relationship Id="rId111" Type="http://schemas.openxmlformats.org/officeDocument/2006/relationships/image" Target="../media/image877.png"/><Relationship Id="rId132" Type="http://schemas.openxmlformats.org/officeDocument/2006/relationships/customXml" Target="../ink/ink520.xml"/><Relationship Id="rId15" Type="http://schemas.openxmlformats.org/officeDocument/2006/relationships/image" Target="../media/image829.png"/><Relationship Id="rId36" Type="http://schemas.openxmlformats.org/officeDocument/2006/relationships/customXml" Target="../ink/ink472.xml"/><Relationship Id="rId57" Type="http://schemas.openxmlformats.org/officeDocument/2006/relationships/image" Target="../media/image850.png"/><Relationship Id="rId106" Type="http://schemas.openxmlformats.org/officeDocument/2006/relationships/customXml" Target="../ink/ink507.xml"/><Relationship Id="rId127" Type="http://schemas.openxmlformats.org/officeDocument/2006/relationships/image" Target="../media/image885.png"/><Relationship Id="rId10" Type="http://schemas.openxmlformats.org/officeDocument/2006/relationships/customXml" Target="../ink/ink459.xml"/><Relationship Id="rId31" Type="http://schemas.openxmlformats.org/officeDocument/2006/relationships/image" Target="../media/image837.png"/><Relationship Id="rId52" Type="http://schemas.openxmlformats.org/officeDocument/2006/relationships/customXml" Target="../ink/ink480.xml"/><Relationship Id="rId73" Type="http://schemas.openxmlformats.org/officeDocument/2006/relationships/image" Target="../media/image858.png"/><Relationship Id="rId78" Type="http://schemas.openxmlformats.org/officeDocument/2006/relationships/customXml" Target="../ink/ink493.xml"/><Relationship Id="rId94" Type="http://schemas.openxmlformats.org/officeDocument/2006/relationships/customXml" Target="../ink/ink501.xml"/><Relationship Id="rId99" Type="http://schemas.openxmlformats.org/officeDocument/2006/relationships/image" Target="../media/image871.png"/><Relationship Id="rId101" Type="http://schemas.openxmlformats.org/officeDocument/2006/relationships/image" Target="../media/image872.png"/><Relationship Id="rId122" Type="http://schemas.openxmlformats.org/officeDocument/2006/relationships/customXml" Target="../ink/ink515.xml"/><Relationship Id="rId143" Type="http://schemas.openxmlformats.org/officeDocument/2006/relationships/image" Target="../media/image893.png"/><Relationship Id="rId4" Type="http://schemas.openxmlformats.org/officeDocument/2006/relationships/customXml" Target="../ink/ink456.xml"/><Relationship Id="rId9" Type="http://schemas.openxmlformats.org/officeDocument/2006/relationships/image" Target="../media/image826.png"/><Relationship Id="rId26" Type="http://schemas.openxmlformats.org/officeDocument/2006/relationships/customXml" Target="../ink/ink467.xml"/><Relationship Id="rId47" Type="http://schemas.openxmlformats.org/officeDocument/2006/relationships/image" Target="../media/image845.png"/><Relationship Id="rId68" Type="http://schemas.openxmlformats.org/officeDocument/2006/relationships/customXml" Target="../ink/ink488.xml"/><Relationship Id="rId89" Type="http://schemas.openxmlformats.org/officeDocument/2006/relationships/image" Target="../media/image866.png"/><Relationship Id="rId112" Type="http://schemas.openxmlformats.org/officeDocument/2006/relationships/customXml" Target="../ink/ink510.xml"/><Relationship Id="rId133" Type="http://schemas.openxmlformats.org/officeDocument/2006/relationships/image" Target="../media/image888.png"/><Relationship Id="rId16" Type="http://schemas.openxmlformats.org/officeDocument/2006/relationships/customXml" Target="../ink/ink462.xml"/><Relationship Id="rId37" Type="http://schemas.openxmlformats.org/officeDocument/2006/relationships/image" Target="../media/image840.png"/><Relationship Id="rId58" Type="http://schemas.openxmlformats.org/officeDocument/2006/relationships/customXml" Target="../ink/ink483.xml"/><Relationship Id="rId79" Type="http://schemas.openxmlformats.org/officeDocument/2006/relationships/image" Target="../media/image861.png"/><Relationship Id="rId102" Type="http://schemas.openxmlformats.org/officeDocument/2006/relationships/customXml" Target="../ink/ink505.xml"/><Relationship Id="rId123" Type="http://schemas.openxmlformats.org/officeDocument/2006/relationships/image" Target="../media/image883.png"/><Relationship Id="rId144" Type="http://schemas.openxmlformats.org/officeDocument/2006/relationships/customXml" Target="../ink/ink526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9.xml"/><Relationship Id="rId21" Type="http://schemas.openxmlformats.org/officeDocument/2006/relationships/image" Target="../media/image904.png"/><Relationship Id="rId42" Type="http://schemas.openxmlformats.org/officeDocument/2006/relationships/customXml" Target="../ink/ink547.xml"/><Relationship Id="rId47" Type="http://schemas.openxmlformats.org/officeDocument/2006/relationships/image" Target="../media/image917.png"/><Relationship Id="rId63" Type="http://schemas.openxmlformats.org/officeDocument/2006/relationships/image" Target="../media/image925.png"/><Relationship Id="rId68" Type="http://schemas.openxmlformats.org/officeDocument/2006/relationships/customXml" Target="../ink/ink560.xml"/><Relationship Id="rId84" Type="http://schemas.openxmlformats.org/officeDocument/2006/relationships/customXml" Target="../ink/ink568.xml"/><Relationship Id="rId89" Type="http://schemas.openxmlformats.org/officeDocument/2006/relationships/image" Target="../media/image938.png"/><Relationship Id="rId16" Type="http://schemas.openxmlformats.org/officeDocument/2006/relationships/customXml" Target="../ink/ink534.xml"/><Relationship Id="rId11" Type="http://schemas.openxmlformats.org/officeDocument/2006/relationships/image" Target="../media/image899.png"/><Relationship Id="rId32" Type="http://schemas.openxmlformats.org/officeDocument/2006/relationships/customXml" Target="../ink/ink542.xml"/><Relationship Id="rId37" Type="http://schemas.openxmlformats.org/officeDocument/2006/relationships/image" Target="../media/image912.png"/><Relationship Id="rId53" Type="http://schemas.openxmlformats.org/officeDocument/2006/relationships/image" Target="../media/image920.png"/><Relationship Id="rId58" Type="http://schemas.openxmlformats.org/officeDocument/2006/relationships/customXml" Target="../ink/ink555.xml"/><Relationship Id="rId74" Type="http://schemas.openxmlformats.org/officeDocument/2006/relationships/customXml" Target="../ink/ink563.xml"/><Relationship Id="rId79" Type="http://schemas.openxmlformats.org/officeDocument/2006/relationships/image" Target="../media/image933.png"/><Relationship Id="rId5" Type="http://schemas.openxmlformats.org/officeDocument/2006/relationships/image" Target="../media/image896.png"/><Relationship Id="rId90" Type="http://schemas.openxmlformats.org/officeDocument/2006/relationships/customXml" Target="../ink/ink571.xml"/><Relationship Id="rId95" Type="http://schemas.openxmlformats.org/officeDocument/2006/relationships/image" Target="../media/image941.png"/><Relationship Id="rId22" Type="http://schemas.openxmlformats.org/officeDocument/2006/relationships/customXml" Target="../ink/ink537.xml"/><Relationship Id="rId27" Type="http://schemas.openxmlformats.org/officeDocument/2006/relationships/image" Target="../media/image907.png"/><Relationship Id="rId43" Type="http://schemas.openxmlformats.org/officeDocument/2006/relationships/image" Target="../media/image915.png"/><Relationship Id="rId48" Type="http://schemas.openxmlformats.org/officeDocument/2006/relationships/customXml" Target="../ink/ink550.xml"/><Relationship Id="rId64" Type="http://schemas.openxmlformats.org/officeDocument/2006/relationships/customXml" Target="../ink/ink558.xml"/><Relationship Id="rId69" Type="http://schemas.openxmlformats.org/officeDocument/2006/relationships/image" Target="../media/image928.png"/><Relationship Id="rId80" Type="http://schemas.openxmlformats.org/officeDocument/2006/relationships/customXml" Target="../ink/ink566.xml"/><Relationship Id="rId85" Type="http://schemas.openxmlformats.org/officeDocument/2006/relationships/image" Target="../media/image936.png"/><Relationship Id="rId3" Type="http://schemas.openxmlformats.org/officeDocument/2006/relationships/image" Target="../media/image895.png"/><Relationship Id="rId12" Type="http://schemas.openxmlformats.org/officeDocument/2006/relationships/customXml" Target="../ink/ink532.xml"/><Relationship Id="rId17" Type="http://schemas.openxmlformats.org/officeDocument/2006/relationships/image" Target="../media/image902.png"/><Relationship Id="rId25" Type="http://schemas.openxmlformats.org/officeDocument/2006/relationships/image" Target="../media/image906.png"/><Relationship Id="rId33" Type="http://schemas.openxmlformats.org/officeDocument/2006/relationships/image" Target="../media/image910.png"/><Relationship Id="rId38" Type="http://schemas.openxmlformats.org/officeDocument/2006/relationships/customXml" Target="../ink/ink545.xml"/><Relationship Id="rId46" Type="http://schemas.openxmlformats.org/officeDocument/2006/relationships/customXml" Target="../ink/ink549.xml"/><Relationship Id="rId59" Type="http://schemas.openxmlformats.org/officeDocument/2006/relationships/image" Target="../media/image923.png"/><Relationship Id="rId67" Type="http://schemas.openxmlformats.org/officeDocument/2006/relationships/image" Target="../media/image927.png"/><Relationship Id="rId20" Type="http://schemas.openxmlformats.org/officeDocument/2006/relationships/customXml" Target="../ink/ink536.xml"/><Relationship Id="rId41" Type="http://schemas.openxmlformats.org/officeDocument/2006/relationships/image" Target="../media/image914.png"/><Relationship Id="rId54" Type="http://schemas.openxmlformats.org/officeDocument/2006/relationships/customXml" Target="../ink/ink553.xml"/><Relationship Id="rId62" Type="http://schemas.openxmlformats.org/officeDocument/2006/relationships/customXml" Target="../ink/ink557.xml"/><Relationship Id="rId70" Type="http://schemas.openxmlformats.org/officeDocument/2006/relationships/customXml" Target="../ink/ink561.xml"/><Relationship Id="rId75" Type="http://schemas.openxmlformats.org/officeDocument/2006/relationships/image" Target="../media/image931.png"/><Relationship Id="rId83" Type="http://schemas.openxmlformats.org/officeDocument/2006/relationships/image" Target="../media/image935.png"/><Relationship Id="rId88" Type="http://schemas.openxmlformats.org/officeDocument/2006/relationships/customXml" Target="../ink/ink570.xml"/><Relationship Id="rId91" Type="http://schemas.openxmlformats.org/officeDocument/2006/relationships/image" Target="../media/image939.png"/><Relationship Id="rId96" Type="http://schemas.openxmlformats.org/officeDocument/2006/relationships/customXml" Target="../ink/ink5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9.xml"/><Relationship Id="rId15" Type="http://schemas.openxmlformats.org/officeDocument/2006/relationships/image" Target="../media/image901.png"/><Relationship Id="rId23" Type="http://schemas.openxmlformats.org/officeDocument/2006/relationships/image" Target="../media/image905.png"/><Relationship Id="rId28" Type="http://schemas.openxmlformats.org/officeDocument/2006/relationships/customXml" Target="../ink/ink540.xml"/><Relationship Id="rId36" Type="http://schemas.openxmlformats.org/officeDocument/2006/relationships/customXml" Target="../ink/ink544.xml"/><Relationship Id="rId49" Type="http://schemas.openxmlformats.org/officeDocument/2006/relationships/image" Target="../media/image918.png"/><Relationship Id="rId57" Type="http://schemas.openxmlformats.org/officeDocument/2006/relationships/image" Target="../media/image922.png"/><Relationship Id="rId10" Type="http://schemas.openxmlformats.org/officeDocument/2006/relationships/customXml" Target="../ink/ink531.xml"/><Relationship Id="rId31" Type="http://schemas.openxmlformats.org/officeDocument/2006/relationships/image" Target="../media/image909.png"/><Relationship Id="rId44" Type="http://schemas.openxmlformats.org/officeDocument/2006/relationships/customXml" Target="../ink/ink548.xml"/><Relationship Id="rId52" Type="http://schemas.openxmlformats.org/officeDocument/2006/relationships/customXml" Target="../ink/ink552.xml"/><Relationship Id="rId60" Type="http://schemas.openxmlformats.org/officeDocument/2006/relationships/customXml" Target="../ink/ink556.xml"/><Relationship Id="rId65" Type="http://schemas.openxmlformats.org/officeDocument/2006/relationships/image" Target="../media/image926.png"/><Relationship Id="rId73" Type="http://schemas.openxmlformats.org/officeDocument/2006/relationships/image" Target="../media/image930.png"/><Relationship Id="rId78" Type="http://schemas.openxmlformats.org/officeDocument/2006/relationships/customXml" Target="../ink/ink565.xml"/><Relationship Id="rId81" Type="http://schemas.openxmlformats.org/officeDocument/2006/relationships/image" Target="../media/image934.png"/><Relationship Id="rId86" Type="http://schemas.openxmlformats.org/officeDocument/2006/relationships/customXml" Target="../ink/ink569.xml"/><Relationship Id="rId94" Type="http://schemas.openxmlformats.org/officeDocument/2006/relationships/customXml" Target="../ink/ink573.xml"/><Relationship Id="rId4" Type="http://schemas.openxmlformats.org/officeDocument/2006/relationships/customXml" Target="../ink/ink528.xml"/><Relationship Id="rId9" Type="http://schemas.openxmlformats.org/officeDocument/2006/relationships/image" Target="../media/image898.png"/><Relationship Id="rId13" Type="http://schemas.openxmlformats.org/officeDocument/2006/relationships/image" Target="../media/image900.png"/><Relationship Id="rId18" Type="http://schemas.openxmlformats.org/officeDocument/2006/relationships/customXml" Target="../ink/ink535.xml"/><Relationship Id="rId39" Type="http://schemas.openxmlformats.org/officeDocument/2006/relationships/image" Target="../media/image913.png"/><Relationship Id="rId34" Type="http://schemas.openxmlformats.org/officeDocument/2006/relationships/customXml" Target="../ink/ink543.xml"/><Relationship Id="rId50" Type="http://schemas.openxmlformats.org/officeDocument/2006/relationships/customXml" Target="../ink/ink551.xml"/><Relationship Id="rId55" Type="http://schemas.openxmlformats.org/officeDocument/2006/relationships/image" Target="../media/image921.png"/><Relationship Id="rId76" Type="http://schemas.openxmlformats.org/officeDocument/2006/relationships/customXml" Target="../ink/ink564.xml"/><Relationship Id="rId97" Type="http://schemas.openxmlformats.org/officeDocument/2006/relationships/image" Target="../media/image942.png"/><Relationship Id="rId7" Type="http://schemas.openxmlformats.org/officeDocument/2006/relationships/image" Target="../media/image897.png"/><Relationship Id="rId71" Type="http://schemas.openxmlformats.org/officeDocument/2006/relationships/image" Target="../media/image929.png"/><Relationship Id="rId92" Type="http://schemas.openxmlformats.org/officeDocument/2006/relationships/customXml" Target="../ink/ink572.xml"/><Relationship Id="rId2" Type="http://schemas.openxmlformats.org/officeDocument/2006/relationships/customXml" Target="../ink/ink527.xml"/><Relationship Id="rId29" Type="http://schemas.openxmlformats.org/officeDocument/2006/relationships/image" Target="../media/image908.png"/><Relationship Id="rId24" Type="http://schemas.openxmlformats.org/officeDocument/2006/relationships/customXml" Target="../ink/ink538.xml"/><Relationship Id="rId40" Type="http://schemas.openxmlformats.org/officeDocument/2006/relationships/customXml" Target="../ink/ink546.xml"/><Relationship Id="rId45" Type="http://schemas.openxmlformats.org/officeDocument/2006/relationships/image" Target="../media/image916.png"/><Relationship Id="rId66" Type="http://schemas.openxmlformats.org/officeDocument/2006/relationships/customXml" Target="../ink/ink559.xml"/><Relationship Id="rId87" Type="http://schemas.openxmlformats.org/officeDocument/2006/relationships/image" Target="../media/image937.png"/><Relationship Id="rId61" Type="http://schemas.openxmlformats.org/officeDocument/2006/relationships/image" Target="../media/image924.png"/><Relationship Id="rId82" Type="http://schemas.openxmlformats.org/officeDocument/2006/relationships/customXml" Target="../ink/ink567.xml"/><Relationship Id="rId19" Type="http://schemas.openxmlformats.org/officeDocument/2006/relationships/image" Target="../media/image903.png"/><Relationship Id="rId14" Type="http://schemas.openxmlformats.org/officeDocument/2006/relationships/customXml" Target="../ink/ink533.xml"/><Relationship Id="rId30" Type="http://schemas.openxmlformats.org/officeDocument/2006/relationships/customXml" Target="../ink/ink541.xml"/><Relationship Id="rId35" Type="http://schemas.openxmlformats.org/officeDocument/2006/relationships/image" Target="../media/image911.png"/><Relationship Id="rId56" Type="http://schemas.openxmlformats.org/officeDocument/2006/relationships/customXml" Target="../ink/ink554.xml"/><Relationship Id="rId77" Type="http://schemas.openxmlformats.org/officeDocument/2006/relationships/image" Target="../media/image932.png"/><Relationship Id="rId8" Type="http://schemas.openxmlformats.org/officeDocument/2006/relationships/customXml" Target="../ink/ink530.xml"/><Relationship Id="rId51" Type="http://schemas.openxmlformats.org/officeDocument/2006/relationships/image" Target="../media/image919.png"/><Relationship Id="rId72" Type="http://schemas.openxmlformats.org/officeDocument/2006/relationships/customXml" Target="../ink/ink562.xml"/><Relationship Id="rId93" Type="http://schemas.openxmlformats.org/officeDocument/2006/relationships/image" Target="../media/image9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7.png"/><Relationship Id="rId21" Type="http://schemas.openxmlformats.org/officeDocument/2006/relationships/image" Target="../media/image949.png"/><Relationship Id="rId42" Type="http://schemas.openxmlformats.org/officeDocument/2006/relationships/customXml" Target="../ink/ink592.xml"/><Relationship Id="rId63" Type="http://schemas.openxmlformats.org/officeDocument/2006/relationships/image" Target="../media/image970.png"/><Relationship Id="rId84" Type="http://schemas.openxmlformats.org/officeDocument/2006/relationships/customXml" Target="../ink/ink613.xml"/><Relationship Id="rId138" Type="http://schemas.openxmlformats.org/officeDocument/2006/relationships/customXml" Target="../ink/ink640.xml"/><Relationship Id="rId159" Type="http://schemas.openxmlformats.org/officeDocument/2006/relationships/image" Target="../media/image1018.png"/><Relationship Id="rId170" Type="http://schemas.openxmlformats.org/officeDocument/2006/relationships/customXml" Target="../ink/ink656.xml"/><Relationship Id="rId191" Type="http://schemas.openxmlformats.org/officeDocument/2006/relationships/image" Target="../media/image1034.png"/><Relationship Id="rId205" Type="http://schemas.openxmlformats.org/officeDocument/2006/relationships/image" Target="../media/image1041.png"/><Relationship Id="rId107" Type="http://schemas.openxmlformats.org/officeDocument/2006/relationships/image" Target="../media/image992.png"/><Relationship Id="rId11" Type="http://schemas.openxmlformats.org/officeDocument/2006/relationships/image" Target="../media/image944.png"/><Relationship Id="rId32" Type="http://schemas.openxmlformats.org/officeDocument/2006/relationships/customXml" Target="../ink/ink587.xml"/><Relationship Id="rId53" Type="http://schemas.openxmlformats.org/officeDocument/2006/relationships/image" Target="../media/image965.png"/><Relationship Id="rId74" Type="http://schemas.openxmlformats.org/officeDocument/2006/relationships/customXml" Target="../ink/ink608.xml"/><Relationship Id="rId128" Type="http://schemas.openxmlformats.org/officeDocument/2006/relationships/customXml" Target="../ink/ink635.xml"/><Relationship Id="rId149" Type="http://schemas.openxmlformats.org/officeDocument/2006/relationships/image" Target="../media/image1013.png"/><Relationship Id="rId5" Type="http://schemas.openxmlformats.org/officeDocument/2006/relationships/diagramQuickStyle" Target="../diagrams/quickStyle9.xml"/><Relationship Id="rId95" Type="http://schemas.openxmlformats.org/officeDocument/2006/relationships/image" Target="../media/image986.png"/><Relationship Id="rId160" Type="http://schemas.openxmlformats.org/officeDocument/2006/relationships/customXml" Target="../ink/ink651.xml"/><Relationship Id="rId181" Type="http://schemas.openxmlformats.org/officeDocument/2006/relationships/image" Target="../media/image1029.png"/><Relationship Id="rId22" Type="http://schemas.openxmlformats.org/officeDocument/2006/relationships/customXml" Target="../ink/ink582.xml"/><Relationship Id="rId43" Type="http://schemas.openxmlformats.org/officeDocument/2006/relationships/image" Target="../media/image960.png"/><Relationship Id="rId64" Type="http://schemas.openxmlformats.org/officeDocument/2006/relationships/customXml" Target="../ink/ink603.xml"/><Relationship Id="rId118" Type="http://schemas.openxmlformats.org/officeDocument/2006/relationships/customXml" Target="../ink/ink630.xml"/><Relationship Id="rId139" Type="http://schemas.openxmlformats.org/officeDocument/2006/relationships/image" Target="../media/image1008.png"/><Relationship Id="rId85" Type="http://schemas.openxmlformats.org/officeDocument/2006/relationships/image" Target="../media/image981.png"/><Relationship Id="rId150" Type="http://schemas.openxmlformats.org/officeDocument/2006/relationships/customXml" Target="../ink/ink646.xml"/><Relationship Id="rId171" Type="http://schemas.openxmlformats.org/officeDocument/2006/relationships/image" Target="../media/image1024.png"/><Relationship Id="rId192" Type="http://schemas.openxmlformats.org/officeDocument/2006/relationships/customXml" Target="../ink/ink667.xml"/><Relationship Id="rId206" Type="http://schemas.openxmlformats.org/officeDocument/2006/relationships/customXml" Target="../ink/ink674.xml"/><Relationship Id="rId12" Type="http://schemas.openxmlformats.org/officeDocument/2006/relationships/customXml" Target="../ink/ink577.xml"/><Relationship Id="rId33" Type="http://schemas.openxmlformats.org/officeDocument/2006/relationships/image" Target="../media/image955.png"/><Relationship Id="rId108" Type="http://schemas.openxmlformats.org/officeDocument/2006/relationships/customXml" Target="../ink/ink625.xml"/><Relationship Id="rId129" Type="http://schemas.openxmlformats.org/officeDocument/2006/relationships/image" Target="../media/image1003.png"/><Relationship Id="rId54" Type="http://schemas.openxmlformats.org/officeDocument/2006/relationships/customXml" Target="../ink/ink598.xml"/><Relationship Id="rId75" Type="http://schemas.openxmlformats.org/officeDocument/2006/relationships/image" Target="../media/image976.png"/><Relationship Id="rId96" Type="http://schemas.openxmlformats.org/officeDocument/2006/relationships/customXml" Target="../ink/ink619.xml"/><Relationship Id="rId140" Type="http://schemas.openxmlformats.org/officeDocument/2006/relationships/customXml" Target="../ink/ink641.xml"/><Relationship Id="rId161" Type="http://schemas.openxmlformats.org/officeDocument/2006/relationships/image" Target="../media/image1019.png"/><Relationship Id="rId182" Type="http://schemas.openxmlformats.org/officeDocument/2006/relationships/customXml" Target="../ink/ink662.xml"/><Relationship Id="rId6" Type="http://schemas.openxmlformats.org/officeDocument/2006/relationships/diagramColors" Target="../diagrams/colors9.xml"/><Relationship Id="rId23" Type="http://schemas.openxmlformats.org/officeDocument/2006/relationships/image" Target="../media/image950.png"/><Relationship Id="rId119" Type="http://schemas.openxmlformats.org/officeDocument/2006/relationships/image" Target="../media/image998.png"/><Relationship Id="rId44" Type="http://schemas.openxmlformats.org/officeDocument/2006/relationships/customXml" Target="../ink/ink593.xml"/><Relationship Id="rId65" Type="http://schemas.openxmlformats.org/officeDocument/2006/relationships/image" Target="../media/image971.png"/><Relationship Id="rId86" Type="http://schemas.openxmlformats.org/officeDocument/2006/relationships/customXml" Target="../ink/ink614.xml"/><Relationship Id="rId130" Type="http://schemas.openxmlformats.org/officeDocument/2006/relationships/customXml" Target="../ink/ink636.xml"/><Relationship Id="rId151" Type="http://schemas.openxmlformats.org/officeDocument/2006/relationships/image" Target="../media/image1014.png"/><Relationship Id="rId172" Type="http://schemas.openxmlformats.org/officeDocument/2006/relationships/customXml" Target="../ink/ink657.xml"/><Relationship Id="rId193" Type="http://schemas.openxmlformats.org/officeDocument/2006/relationships/image" Target="../media/image1035.png"/><Relationship Id="rId207" Type="http://schemas.openxmlformats.org/officeDocument/2006/relationships/image" Target="../media/image1042.png"/><Relationship Id="rId13" Type="http://schemas.openxmlformats.org/officeDocument/2006/relationships/image" Target="../media/image945.png"/><Relationship Id="rId109" Type="http://schemas.openxmlformats.org/officeDocument/2006/relationships/image" Target="../media/image993.png"/><Relationship Id="rId34" Type="http://schemas.openxmlformats.org/officeDocument/2006/relationships/customXml" Target="../ink/ink588.xml"/><Relationship Id="rId55" Type="http://schemas.openxmlformats.org/officeDocument/2006/relationships/image" Target="../media/image966.png"/><Relationship Id="rId76" Type="http://schemas.openxmlformats.org/officeDocument/2006/relationships/customXml" Target="../ink/ink609.xml"/><Relationship Id="rId97" Type="http://schemas.openxmlformats.org/officeDocument/2006/relationships/image" Target="../media/image987.png"/><Relationship Id="rId120" Type="http://schemas.openxmlformats.org/officeDocument/2006/relationships/customXml" Target="../ink/ink631.xml"/><Relationship Id="rId141" Type="http://schemas.openxmlformats.org/officeDocument/2006/relationships/image" Target="../media/image1009.png"/><Relationship Id="rId7" Type="http://schemas.microsoft.com/office/2007/relationships/diagramDrawing" Target="../diagrams/drawing9.xml"/><Relationship Id="rId162" Type="http://schemas.openxmlformats.org/officeDocument/2006/relationships/customXml" Target="../ink/ink652.xml"/><Relationship Id="rId183" Type="http://schemas.openxmlformats.org/officeDocument/2006/relationships/image" Target="../media/image1030.png"/><Relationship Id="rId24" Type="http://schemas.openxmlformats.org/officeDocument/2006/relationships/customXml" Target="../ink/ink583.xml"/><Relationship Id="rId45" Type="http://schemas.openxmlformats.org/officeDocument/2006/relationships/image" Target="../media/image961.png"/><Relationship Id="rId66" Type="http://schemas.openxmlformats.org/officeDocument/2006/relationships/customXml" Target="../ink/ink604.xml"/><Relationship Id="rId87" Type="http://schemas.openxmlformats.org/officeDocument/2006/relationships/image" Target="../media/image982.png"/><Relationship Id="rId110" Type="http://schemas.openxmlformats.org/officeDocument/2006/relationships/customXml" Target="../ink/ink626.xml"/><Relationship Id="rId131" Type="http://schemas.openxmlformats.org/officeDocument/2006/relationships/image" Target="../media/image1004.png"/><Relationship Id="rId152" Type="http://schemas.openxmlformats.org/officeDocument/2006/relationships/customXml" Target="../ink/ink647.xml"/><Relationship Id="rId173" Type="http://schemas.openxmlformats.org/officeDocument/2006/relationships/image" Target="../media/image1025.png"/><Relationship Id="rId194" Type="http://schemas.openxmlformats.org/officeDocument/2006/relationships/customXml" Target="../ink/ink668.xml"/><Relationship Id="rId208" Type="http://schemas.openxmlformats.org/officeDocument/2006/relationships/customXml" Target="../ink/ink675.xml"/><Relationship Id="rId19" Type="http://schemas.openxmlformats.org/officeDocument/2006/relationships/image" Target="../media/image948.png"/><Relationship Id="rId14" Type="http://schemas.openxmlformats.org/officeDocument/2006/relationships/customXml" Target="../ink/ink578.xml"/><Relationship Id="rId30" Type="http://schemas.openxmlformats.org/officeDocument/2006/relationships/customXml" Target="../ink/ink586.xml"/><Relationship Id="rId35" Type="http://schemas.openxmlformats.org/officeDocument/2006/relationships/image" Target="../media/image956.png"/><Relationship Id="rId56" Type="http://schemas.openxmlformats.org/officeDocument/2006/relationships/customXml" Target="../ink/ink599.xml"/><Relationship Id="rId77" Type="http://schemas.openxmlformats.org/officeDocument/2006/relationships/image" Target="../media/image977.png"/><Relationship Id="rId100" Type="http://schemas.openxmlformats.org/officeDocument/2006/relationships/customXml" Target="../ink/ink621.xml"/><Relationship Id="rId105" Type="http://schemas.openxmlformats.org/officeDocument/2006/relationships/image" Target="../media/image991.png"/><Relationship Id="rId126" Type="http://schemas.openxmlformats.org/officeDocument/2006/relationships/customXml" Target="../ink/ink634.xml"/><Relationship Id="rId147" Type="http://schemas.openxmlformats.org/officeDocument/2006/relationships/image" Target="../media/image1012.png"/><Relationship Id="rId168" Type="http://schemas.openxmlformats.org/officeDocument/2006/relationships/customXml" Target="../ink/ink655.xml"/><Relationship Id="rId8" Type="http://schemas.openxmlformats.org/officeDocument/2006/relationships/customXml" Target="../ink/ink575.xml"/><Relationship Id="rId51" Type="http://schemas.openxmlformats.org/officeDocument/2006/relationships/image" Target="../media/image964.png"/><Relationship Id="rId72" Type="http://schemas.openxmlformats.org/officeDocument/2006/relationships/customXml" Target="../ink/ink607.xml"/><Relationship Id="rId93" Type="http://schemas.openxmlformats.org/officeDocument/2006/relationships/image" Target="../media/image985.png"/><Relationship Id="rId98" Type="http://schemas.openxmlformats.org/officeDocument/2006/relationships/customXml" Target="../ink/ink620.xml"/><Relationship Id="rId121" Type="http://schemas.openxmlformats.org/officeDocument/2006/relationships/image" Target="../media/image999.png"/><Relationship Id="rId142" Type="http://schemas.openxmlformats.org/officeDocument/2006/relationships/customXml" Target="../ink/ink642.xml"/><Relationship Id="rId163" Type="http://schemas.openxmlformats.org/officeDocument/2006/relationships/image" Target="../media/image1020.png"/><Relationship Id="rId184" Type="http://schemas.openxmlformats.org/officeDocument/2006/relationships/customXml" Target="../ink/ink663.xml"/><Relationship Id="rId189" Type="http://schemas.openxmlformats.org/officeDocument/2006/relationships/image" Target="../media/image1033.png"/><Relationship Id="rId3" Type="http://schemas.openxmlformats.org/officeDocument/2006/relationships/diagramData" Target="../diagrams/data9.xml"/><Relationship Id="rId25" Type="http://schemas.openxmlformats.org/officeDocument/2006/relationships/image" Target="../media/image951.png"/><Relationship Id="rId46" Type="http://schemas.openxmlformats.org/officeDocument/2006/relationships/customXml" Target="../ink/ink594.xml"/><Relationship Id="rId67" Type="http://schemas.openxmlformats.org/officeDocument/2006/relationships/image" Target="../media/image972.png"/><Relationship Id="rId116" Type="http://schemas.openxmlformats.org/officeDocument/2006/relationships/customXml" Target="../ink/ink629.xml"/><Relationship Id="rId137" Type="http://schemas.openxmlformats.org/officeDocument/2006/relationships/image" Target="../media/image1007.png"/><Relationship Id="rId158" Type="http://schemas.openxmlformats.org/officeDocument/2006/relationships/customXml" Target="../ink/ink650.xml"/><Relationship Id="rId20" Type="http://schemas.openxmlformats.org/officeDocument/2006/relationships/customXml" Target="../ink/ink581.xml"/><Relationship Id="rId41" Type="http://schemas.openxmlformats.org/officeDocument/2006/relationships/image" Target="../media/image959.png"/><Relationship Id="rId62" Type="http://schemas.openxmlformats.org/officeDocument/2006/relationships/customXml" Target="../ink/ink602.xml"/><Relationship Id="rId83" Type="http://schemas.openxmlformats.org/officeDocument/2006/relationships/image" Target="../media/image980.png"/><Relationship Id="rId88" Type="http://schemas.openxmlformats.org/officeDocument/2006/relationships/customXml" Target="../ink/ink615.xml"/><Relationship Id="rId111" Type="http://schemas.openxmlformats.org/officeDocument/2006/relationships/image" Target="../media/image994.png"/><Relationship Id="rId132" Type="http://schemas.openxmlformats.org/officeDocument/2006/relationships/customXml" Target="../ink/ink637.xml"/><Relationship Id="rId153" Type="http://schemas.openxmlformats.org/officeDocument/2006/relationships/image" Target="../media/image1015.png"/><Relationship Id="rId174" Type="http://schemas.openxmlformats.org/officeDocument/2006/relationships/customXml" Target="../ink/ink658.xml"/><Relationship Id="rId179" Type="http://schemas.openxmlformats.org/officeDocument/2006/relationships/image" Target="../media/image1028.png"/><Relationship Id="rId195" Type="http://schemas.openxmlformats.org/officeDocument/2006/relationships/image" Target="../media/image1036.png"/><Relationship Id="rId209" Type="http://schemas.openxmlformats.org/officeDocument/2006/relationships/image" Target="../media/image1043.png"/><Relationship Id="rId190" Type="http://schemas.openxmlformats.org/officeDocument/2006/relationships/customXml" Target="../ink/ink666.xml"/><Relationship Id="rId204" Type="http://schemas.openxmlformats.org/officeDocument/2006/relationships/customXml" Target="../ink/ink673.xml"/><Relationship Id="rId15" Type="http://schemas.openxmlformats.org/officeDocument/2006/relationships/image" Target="../media/image946.png"/><Relationship Id="rId36" Type="http://schemas.openxmlformats.org/officeDocument/2006/relationships/customXml" Target="../ink/ink589.xml"/><Relationship Id="rId57" Type="http://schemas.openxmlformats.org/officeDocument/2006/relationships/image" Target="../media/image967.png"/><Relationship Id="rId106" Type="http://schemas.openxmlformats.org/officeDocument/2006/relationships/customXml" Target="../ink/ink624.xml"/><Relationship Id="rId127" Type="http://schemas.openxmlformats.org/officeDocument/2006/relationships/image" Target="../media/image1002.png"/><Relationship Id="rId10" Type="http://schemas.openxmlformats.org/officeDocument/2006/relationships/customXml" Target="../ink/ink576.xml"/><Relationship Id="rId31" Type="http://schemas.openxmlformats.org/officeDocument/2006/relationships/image" Target="../media/image954.png"/><Relationship Id="rId52" Type="http://schemas.openxmlformats.org/officeDocument/2006/relationships/customXml" Target="../ink/ink597.xml"/><Relationship Id="rId73" Type="http://schemas.openxmlformats.org/officeDocument/2006/relationships/image" Target="../media/image975.png"/><Relationship Id="rId78" Type="http://schemas.openxmlformats.org/officeDocument/2006/relationships/customXml" Target="../ink/ink610.xml"/><Relationship Id="rId94" Type="http://schemas.openxmlformats.org/officeDocument/2006/relationships/customXml" Target="../ink/ink618.xml"/><Relationship Id="rId99" Type="http://schemas.openxmlformats.org/officeDocument/2006/relationships/image" Target="../media/image988.png"/><Relationship Id="rId101" Type="http://schemas.openxmlformats.org/officeDocument/2006/relationships/image" Target="../media/image989.png"/><Relationship Id="rId122" Type="http://schemas.openxmlformats.org/officeDocument/2006/relationships/customXml" Target="../ink/ink632.xml"/><Relationship Id="rId143" Type="http://schemas.openxmlformats.org/officeDocument/2006/relationships/image" Target="../media/image1010.png"/><Relationship Id="rId148" Type="http://schemas.openxmlformats.org/officeDocument/2006/relationships/customXml" Target="../ink/ink645.xml"/><Relationship Id="rId164" Type="http://schemas.openxmlformats.org/officeDocument/2006/relationships/customXml" Target="../ink/ink653.xml"/><Relationship Id="rId169" Type="http://schemas.openxmlformats.org/officeDocument/2006/relationships/image" Target="../media/image1023.png"/><Relationship Id="rId185" Type="http://schemas.openxmlformats.org/officeDocument/2006/relationships/image" Target="../media/image1031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943.png"/><Relationship Id="rId180" Type="http://schemas.openxmlformats.org/officeDocument/2006/relationships/customXml" Target="../ink/ink661.xml"/><Relationship Id="rId210" Type="http://schemas.openxmlformats.org/officeDocument/2006/relationships/customXml" Target="../ink/ink676.xml"/><Relationship Id="rId26" Type="http://schemas.openxmlformats.org/officeDocument/2006/relationships/customXml" Target="../ink/ink584.xml"/><Relationship Id="rId47" Type="http://schemas.openxmlformats.org/officeDocument/2006/relationships/image" Target="../media/image962.png"/><Relationship Id="rId68" Type="http://schemas.openxmlformats.org/officeDocument/2006/relationships/customXml" Target="../ink/ink605.xml"/><Relationship Id="rId89" Type="http://schemas.openxmlformats.org/officeDocument/2006/relationships/image" Target="../media/image983.png"/><Relationship Id="rId112" Type="http://schemas.openxmlformats.org/officeDocument/2006/relationships/customXml" Target="../ink/ink627.xml"/><Relationship Id="rId133" Type="http://schemas.openxmlformats.org/officeDocument/2006/relationships/image" Target="../media/image1005.png"/><Relationship Id="rId154" Type="http://schemas.openxmlformats.org/officeDocument/2006/relationships/customXml" Target="../ink/ink648.xml"/><Relationship Id="rId175" Type="http://schemas.openxmlformats.org/officeDocument/2006/relationships/image" Target="../media/image1026.png"/><Relationship Id="rId196" Type="http://schemas.openxmlformats.org/officeDocument/2006/relationships/customXml" Target="../ink/ink669.xml"/><Relationship Id="rId200" Type="http://schemas.openxmlformats.org/officeDocument/2006/relationships/customXml" Target="../ink/ink671.xml"/><Relationship Id="rId16" Type="http://schemas.openxmlformats.org/officeDocument/2006/relationships/customXml" Target="../ink/ink579.xml"/><Relationship Id="rId37" Type="http://schemas.openxmlformats.org/officeDocument/2006/relationships/image" Target="../media/image957.png"/><Relationship Id="rId58" Type="http://schemas.openxmlformats.org/officeDocument/2006/relationships/customXml" Target="../ink/ink600.xml"/><Relationship Id="rId79" Type="http://schemas.openxmlformats.org/officeDocument/2006/relationships/image" Target="../media/image978.png"/><Relationship Id="rId102" Type="http://schemas.openxmlformats.org/officeDocument/2006/relationships/customXml" Target="../ink/ink622.xml"/><Relationship Id="rId123" Type="http://schemas.openxmlformats.org/officeDocument/2006/relationships/image" Target="../media/image1000.png"/><Relationship Id="rId144" Type="http://schemas.openxmlformats.org/officeDocument/2006/relationships/customXml" Target="../ink/ink643.xml"/><Relationship Id="rId90" Type="http://schemas.openxmlformats.org/officeDocument/2006/relationships/customXml" Target="../ink/ink616.xml"/><Relationship Id="rId165" Type="http://schemas.openxmlformats.org/officeDocument/2006/relationships/image" Target="../media/image1021.png"/><Relationship Id="rId186" Type="http://schemas.openxmlformats.org/officeDocument/2006/relationships/customXml" Target="../ink/ink664.xml"/><Relationship Id="rId211" Type="http://schemas.openxmlformats.org/officeDocument/2006/relationships/image" Target="../media/image1044.png"/><Relationship Id="rId27" Type="http://schemas.openxmlformats.org/officeDocument/2006/relationships/image" Target="../media/image952.png"/><Relationship Id="rId48" Type="http://schemas.openxmlformats.org/officeDocument/2006/relationships/customXml" Target="../ink/ink595.xml"/><Relationship Id="rId69" Type="http://schemas.openxmlformats.org/officeDocument/2006/relationships/image" Target="../media/image973.png"/><Relationship Id="rId113" Type="http://schemas.openxmlformats.org/officeDocument/2006/relationships/image" Target="../media/image995.png"/><Relationship Id="rId134" Type="http://schemas.openxmlformats.org/officeDocument/2006/relationships/customXml" Target="../ink/ink638.xml"/><Relationship Id="rId80" Type="http://schemas.openxmlformats.org/officeDocument/2006/relationships/customXml" Target="../ink/ink611.xml"/><Relationship Id="rId155" Type="http://schemas.openxmlformats.org/officeDocument/2006/relationships/image" Target="../media/image1016.png"/><Relationship Id="rId176" Type="http://schemas.openxmlformats.org/officeDocument/2006/relationships/customXml" Target="../ink/ink659.xml"/><Relationship Id="rId197" Type="http://schemas.openxmlformats.org/officeDocument/2006/relationships/image" Target="../media/image1037.png"/><Relationship Id="rId201" Type="http://schemas.openxmlformats.org/officeDocument/2006/relationships/image" Target="../media/image1039.png"/><Relationship Id="rId17" Type="http://schemas.openxmlformats.org/officeDocument/2006/relationships/image" Target="../media/image947.png"/><Relationship Id="rId38" Type="http://schemas.openxmlformats.org/officeDocument/2006/relationships/customXml" Target="../ink/ink590.xml"/><Relationship Id="rId59" Type="http://schemas.openxmlformats.org/officeDocument/2006/relationships/image" Target="../media/image968.png"/><Relationship Id="rId103" Type="http://schemas.openxmlformats.org/officeDocument/2006/relationships/image" Target="../media/image990.png"/><Relationship Id="rId124" Type="http://schemas.openxmlformats.org/officeDocument/2006/relationships/customXml" Target="../ink/ink633.xml"/><Relationship Id="rId70" Type="http://schemas.openxmlformats.org/officeDocument/2006/relationships/customXml" Target="../ink/ink606.xml"/><Relationship Id="rId91" Type="http://schemas.openxmlformats.org/officeDocument/2006/relationships/image" Target="../media/image984.png"/><Relationship Id="rId145" Type="http://schemas.openxmlformats.org/officeDocument/2006/relationships/image" Target="../media/image1011.png"/><Relationship Id="rId166" Type="http://schemas.openxmlformats.org/officeDocument/2006/relationships/customXml" Target="../ink/ink654.xml"/><Relationship Id="rId187" Type="http://schemas.openxmlformats.org/officeDocument/2006/relationships/image" Target="../media/image103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77.xml"/><Relationship Id="rId28" Type="http://schemas.openxmlformats.org/officeDocument/2006/relationships/customXml" Target="../ink/ink585.xml"/><Relationship Id="rId49" Type="http://schemas.openxmlformats.org/officeDocument/2006/relationships/image" Target="../media/image963.png"/><Relationship Id="rId114" Type="http://schemas.openxmlformats.org/officeDocument/2006/relationships/customXml" Target="../ink/ink628.xml"/><Relationship Id="rId60" Type="http://schemas.openxmlformats.org/officeDocument/2006/relationships/customXml" Target="../ink/ink601.xml"/><Relationship Id="rId81" Type="http://schemas.openxmlformats.org/officeDocument/2006/relationships/image" Target="../media/image979.png"/><Relationship Id="rId135" Type="http://schemas.openxmlformats.org/officeDocument/2006/relationships/image" Target="../media/image1006.png"/><Relationship Id="rId156" Type="http://schemas.openxmlformats.org/officeDocument/2006/relationships/customXml" Target="../ink/ink649.xml"/><Relationship Id="rId177" Type="http://schemas.openxmlformats.org/officeDocument/2006/relationships/image" Target="../media/image1027.png"/><Relationship Id="rId198" Type="http://schemas.openxmlformats.org/officeDocument/2006/relationships/customXml" Target="../ink/ink670.xml"/><Relationship Id="rId202" Type="http://schemas.openxmlformats.org/officeDocument/2006/relationships/customXml" Target="../ink/ink672.xml"/><Relationship Id="rId18" Type="http://schemas.openxmlformats.org/officeDocument/2006/relationships/customXml" Target="../ink/ink580.xml"/><Relationship Id="rId39" Type="http://schemas.openxmlformats.org/officeDocument/2006/relationships/image" Target="../media/image958.png"/><Relationship Id="rId50" Type="http://schemas.openxmlformats.org/officeDocument/2006/relationships/customXml" Target="../ink/ink596.xml"/><Relationship Id="rId104" Type="http://schemas.openxmlformats.org/officeDocument/2006/relationships/customXml" Target="../ink/ink623.xml"/><Relationship Id="rId125" Type="http://schemas.openxmlformats.org/officeDocument/2006/relationships/image" Target="../media/image1001.png"/><Relationship Id="rId146" Type="http://schemas.openxmlformats.org/officeDocument/2006/relationships/customXml" Target="../ink/ink644.xml"/><Relationship Id="rId167" Type="http://schemas.openxmlformats.org/officeDocument/2006/relationships/image" Target="../media/image1022.png"/><Relationship Id="rId188" Type="http://schemas.openxmlformats.org/officeDocument/2006/relationships/customXml" Target="../ink/ink665.xml"/><Relationship Id="rId71" Type="http://schemas.openxmlformats.org/officeDocument/2006/relationships/image" Target="../media/image974.png"/><Relationship Id="rId92" Type="http://schemas.openxmlformats.org/officeDocument/2006/relationships/customXml" Target="../ink/ink617.xml"/><Relationship Id="rId213" Type="http://schemas.openxmlformats.org/officeDocument/2006/relationships/image" Target="../media/image1045.png"/><Relationship Id="rId2" Type="http://schemas.openxmlformats.org/officeDocument/2006/relationships/image" Target="../media/image467.jpg"/><Relationship Id="rId29" Type="http://schemas.openxmlformats.org/officeDocument/2006/relationships/image" Target="../media/image953.png"/><Relationship Id="rId40" Type="http://schemas.openxmlformats.org/officeDocument/2006/relationships/customXml" Target="../ink/ink591.xml"/><Relationship Id="rId115" Type="http://schemas.openxmlformats.org/officeDocument/2006/relationships/image" Target="../media/image996.png"/><Relationship Id="rId136" Type="http://schemas.openxmlformats.org/officeDocument/2006/relationships/customXml" Target="../ink/ink639.xml"/><Relationship Id="rId157" Type="http://schemas.openxmlformats.org/officeDocument/2006/relationships/image" Target="../media/image1017.png"/><Relationship Id="rId178" Type="http://schemas.openxmlformats.org/officeDocument/2006/relationships/customXml" Target="../ink/ink660.xml"/><Relationship Id="rId61" Type="http://schemas.openxmlformats.org/officeDocument/2006/relationships/image" Target="../media/image969.png"/><Relationship Id="rId82" Type="http://schemas.openxmlformats.org/officeDocument/2006/relationships/customXml" Target="../ink/ink612.xml"/><Relationship Id="rId199" Type="http://schemas.openxmlformats.org/officeDocument/2006/relationships/image" Target="../media/image1038.png"/><Relationship Id="rId203" Type="http://schemas.openxmlformats.org/officeDocument/2006/relationships/image" Target="../media/image1040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7.xml"/><Relationship Id="rId21" Type="http://schemas.openxmlformats.org/officeDocument/2006/relationships/image" Target="../media/image1053.png"/><Relationship Id="rId42" Type="http://schemas.openxmlformats.org/officeDocument/2006/relationships/customXml" Target="../ink/ink695.xml"/><Relationship Id="rId47" Type="http://schemas.openxmlformats.org/officeDocument/2006/relationships/image" Target="../media/image1066.png"/><Relationship Id="rId63" Type="http://schemas.openxmlformats.org/officeDocument/2006/relationships/image" Target="../media/image1074.png"/><Relationship Id="rId68" Type="http://schemas.openxmlformats.org/officeDocument/2006/relationships/customXml" Target="../ink/ink708.xml"/><Relationship Id="rId84" Type="http://schemas.openxmlformats.org/officeDocument/2006/relationships/customXml" Target="../ink/ink716.xml"/><Relationship Id="rId89" Type="http://schemas.openxmlformats.org/officeDocument/2006/relationships/image" Target="../media/image1087.png"/><Relationship Id="rId16" Type="http://schemas.openxmlformats.org/officeDocument/2006/relationships/customXml" Target="../ink/ink682.xml"/><Relationship Id="rId11" Type="http://schemas.openxmlformats.org/officeDocument/2006/relationships/image" Target="../media/image1048.png"/><Relationship Id="rId32" Type="http://schemas.openxmlformats.org/officeDocument/2006/relationships/customXml" Target="../ink/ink690.xml"/><Relationship Id="rId37" Type="http://schemas.openxmlformats.org/officeDocument/2006/relationships/image" Target="../media/image1061.png"/><Relationship Id="rId53" Type="http://schemas.openxmlformats.org/officeDocument/2006/relationships/image" Target="../media/image1069.png"/><Relationship Id="rId58" Type="http://schemas.openxmlformats.org/officeDocument/2006/relationships/customXml" Target="../ink/ink703.xml"/><Relationship Id="rId74" Type="http://schemas.openxmlformats.org/officeDocument/2006/relationships/customXml" Target="../ink/ink711.xml"/><Relationship Id="rId79" Type="http://schemas.openxmlformats.org/officeDocument/2006/relationships/image" Target="../media/image1082.png"/><Relationship Id="rId5" Type="http://schemas.openxmlformats.org/officeDocument/2006/relationships/diagramQuickStyle" Target="../diagrams/quickStyle10.xml"/><Relationship Id="rId90" Type="http://schemas.openxmlformats.org/officeDocument/2006/relationships/customXml" Target="../ink/ink719.xml"/><Relationship Id="rId95" Type="http://schemas.openxmlformats.org/officeDocument/2006/relationships/image" Target="../media/image1090.png"/><Relationship Id="rId22" Type="http://schemas.openxmlformats.org/officeDocument/2006/relationships/customXml" Target="../ink/ink685.xml"/><Relationship Id="rId27" Type="http://schemas.openxmlformats.org/officeDocument/2006/relationships/image" Target="../media/image1056.png"/><Relationship Id="rId43" Type="http://schemas.openxmlformats.org/officeDocument/2006/relationships/image" Target="../media/image1064.png"/><Relationship Id="rId48" Type="http://schemas.openxmlformats.org/officeDocument/2006/relationships/customXml" Target="../ink/ink698.xml"/><Relationship Id="rId64" Type="http://schemas.openxmlformats.org/officeDocument/2006/relationships/customXml" Target="../ink/ink706.xml"/><Relationship Id="rId69" Type="http://schemas.openxmlformats.org/officeDocument/2006/relationships/image" Target="../media/image1077.png"/><Relationship Id="rId80" Type="http://schemas.openxmlformats.org/officeDocument/2006/relationships/customXml" Target="../ink/ink714.xml"/><Relationship Id="rId85" Type="http://schemas.openxmlformats.org/officeDocument/2006/relationships/image" Target="../media/image1085.png"/><Relationship Id="rId12" Type="http://schemas.openxmlformats.org/officeDocument/2006/relationships/customXml" Target="../ink/ink680.xml"/><Relationship Id="rId17" Type="http://schemas.openxmlformats.org/officeDocument/2006/relationships/image" Target="../media/image1051.png"/><Relationship Id="rId25" Type="http://schemas.openxmlformats.org/officeDocument/2006/relationships/image" Target="../media/image1055.png"/><Relationship Id="rId33" Type="http://schemas.openxmlformats.org/officeDocument/2006/relationships/image" Target="../media/image1059.png"/><Relationship Id="rId38" Type="http://schemas.openxmlformats.org/officeDocument/2006/relationships/customXml" Target="../ink/ink693.xml"/><Relationship Id="rId46" Type="http://schemas.openxmlformats.org/officeDocument/2006/relationships/customXml" Target="../ink/ink697.xml"/><Relationship Id="rId59" Type="http://schemas.openxmlformats.org/officeDocument/2006/relationships/image" Target="../media/image1072.png"/><Relationship Id="rId67" Type="http://schemas.openxmlformats.org/officeDocument/2006/relationships/image" Target="../media/image1076.png"/><Relationship Id="rId20" Type="http://schemas.openxmlformats.org/officeDocument/2006/relationships/customXml" Target="../ink/ink684.xml"/><Relationship Id="rId41" Type="http://schemas.openxmlformats.org/officeDocument/2006/relationships/image" Target="../media/image1063.png"/><Relationship Id="rId54" Type="http://schemas.openxmlformats.org/officeDocument/2006/relationships/customXml" Target="../ink/ink701.xml"/><Relationship Id="rId62" Type="http://schemas.openxmlformats.org/officeDocument/2006/relationships/customXml" Target="../ink/ink705.xml"/><Relationship Id="rId70" Type="http://schemas.openxmlformats.org/officeDocument/2006/relationships/customXml" Target="../ink/ink709.xml"/><Relationship Id="rId75" Type="http://schemas.openxmlformats.org/officeDocument/2006/relationships/image" Target="../media/image1080.png"/><Relationship Id="rId83" Type="http://schemas.openxmlformats.org/officeDocument/2006/relationships/image" Target="../media/image1084.png"/><Relationship Id="rId88" Type="http://schemas.openxmlformats.org/officeDocument/2006/relationships/customXml" Target="../ink/ink718.xml"/><Relationship Id="rId91" Type="http://schemas.openxmlformats.org/officeDocument/2006/relationships/image" Target="../media/image1088.png"/><Relationship Id="rId96" Type="http://schemas.openxmlformats.org/officeDocument/2006/relationships/customXml" Target="../ink/ink7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5" Type="http://schemas.openxmlformats.org/officeDocument/2006/relationships/image" Target="../media/image1050.png"/><Relationship Id="rId23" Type="http://schemas.openxmlformats.org/officeDocument/2006/relationships/image" Target="../media/image1054.png"/><Relationship Id="rId28" Type="http://schemas.openxmlformats.org/officeDocument/2006/relationships/customXml" Target="../ink/ink688.xml"/><Relationship Id="rId36" Type="http://schemas.openxmlformats.org/officeDocument/2006/relationships/customXml" Target="../ink/ink692.xml"/><Relationship Id="rId49" Type="http://schemas.openxmlformats.org/officeDocument/2006/relationships/image" Target="../media/image1067.png"/><Relationship Id="rId57" Type="http://schemas.openxmlformats.org/officeDocument/2006/relationships/image" Target="../media/image1071.png"/><Relationship Id="rId10" Type="http://schemas.openxmlformats.org/officeDocument/2006/relationships/customXml" Target="../ink/ink679.xml"/><Relationship Id="rId31" Type="http://schemas.openxmlformats.org/officeDocument/2006/relationships/image" Target="../media/image1058.png"/><Relationship Id="rId44" Type="http://schemas.openxmlformats.org/officeDocument/2006/relationships/customXml" Target="../ink/ink696.xml"/><Relationship Id="rId52" Type="http://schemas.openxmlformats.org/officeDocument/2006/relationships/customXml" Target="../ink/ink700.xml"/><Relationship Id="rId60" Type="http://schemas.openxmlformats.org/officeDocument/2006/relationships/customXml" Target="../ink/ink704.xml"/><Relationship Id="rId65" Type="http://schemas.openxmlformats.org/officeDocument/2006/relationships/image" Target="../media/image1075.png"/><Relationship Id="rId73" Type="http://schemas.openxmlformats.org/officeDocument/2006/relationships/image" Target="../media/image1079.png"/><Relationship Id="rId78" Type="http://schemas.openxmlformats.org/officeDocument/2006/relationships/customXml" Target="../ink/ink713.xml"/><Relationship Id="rId81" Type="http://schemas.openxmlformats.org/officeDocument/2006/relationships/image" Target="../media/image1083.png"/><Relationship Id="rId86" Type="http://schemas.openxmlformats.org/officeDocument/2006/relationships/customXml" Target="../ink/ink717.xml"/><Relationship Id="rId94" Type="http://schemas.openxmlformats.org/officeDocument/2006/relationships/customXml" Target="../ink/ink721.xml"/><Relationship Id="rId99" Type="http://schemas.openxmlformats.org/officeDocument/2006/relationships/image" Target="../media/image1092.png"/><Relationship Id="rId101" Type="http://schemas.openxmlformats.org/officeDocument/2006/relationships/image" Target="../media/image1093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047.png"/><Relationship Id="rId13" Type="http://schemas.openxmlformats.org/officeDocument/2006/relationships/image" Target="../media/image1049.png"/><Relationship Id="rId18" Type="http://schemas.openxmlformats.org/officeDocument/2006/relationships/customXml" Target="../ink/ink683.xml"/><Relationship Id="rId39" Type="http://schemas.openxmlformats.org/officeDocument/2006/relationships/image" Target="../media/image1062.png"/><Relationship Id="rId34" Type="http://schemas.openxmlformats.org/officeDocument/2006/relationships/customXml" Target="../ink/ink691.xml"/><Relationship Id="rId50" Type="http://schemas.openxmlformats.org/officeDocument/2006/relationships/customXml" Target="../ink/ink699.xml"/><Relationship Id="rId55" Type="http://schemas.openxmlformats.org/officeDocument/2006/relationships/image" Target="../media/image1070.png"/><Relationship Id="rId76" Type="http://schemas.openxmlformats.org/officeDocument/2006/relationships/customXml" Target="../ink/ink712.xml"/><Relationship Id="rId97" Type="http://schemas.openxmlformats.org/officeDocument/2006/relationships/image" Target="../media/image1091.png"/><Relationship Id="rId7" Type="http://schemas.microsoft.com/office/2007/relationships/diagramDrawing" Target="../diagrams/drawing10.xml"/><Relationship Id="rId71" Type="http://schemas.openxmlformats.org/officeDocument/2006/relationships/image" Target="../media/image1078.png"/><Relationship Id="rId92" Type="http://schemas.openxmlformats.org/officeDocument/2006/relationships/customXml" Target="../ink/ink720.xml"/><Relationship Id="rId2" Type="http://schemas.openxmlformats.org/officeDocument/2006/relationships/image" Target="../media/image468.jpg"/><Relationship Id="rId29" Type="http://schemas.openxmlformats.org/officeDocument/2006/relationships/image" Target="../media/image1057.png"/><Relationship Id="rId24" Type="http://schemas.openxmlformats.org/officeDocument/2006/relationships/customXml" Target="../ink/ink686.xml"/><Relationship Id="rId40" Type="http://schemas.openxmlformats.org/officeDocument/2006/relationships/customXml" Target="../ink/ink694.xml"/><Relationship Id="rId45" Type="http://schemas.openxmlformats.org/officeDocument/2006/relationships/image" Target="../media/image1065.png"/><Relationship Id="rId66" Type="http://schemas.openxmlformats.org/officeDocument/2006/relationships/customXml" Target="../ink/ink707.xml"/><Relationship Id="rId87" Type="http://schemas.openxmlformats.org/officeDocument/2006/relationships/image" Target="../media/image1086.png"/><Relationship Id="rId61" Type="http://schemas.openxmlformats.org/officeDocument/2006/relationships/image" Target="../media/image1073.png"/><Relationship Id="rId82" Type="http://schemas.openxmlformats.org/officeDocument/2006/relationships/customXml" Target="../ink/ink715.xml"/><Relationship Id="rId19" Type="http://schemas.openxmlformats.org/officeDocument/2006/relationships/image" Target="../media/image1052.png"/><Relationship Id="rId14" Type="http://schemas.openxmlformats.org/officeDocument/2006/relationships/customXml" Target="../ink/ink681.xml"/><Relationship Id="rId30" Type="http://schemas.openxmlformats.org/officeDocument/2006/relationships/customXml" Target="../ink/ink689.xml"/><Relationship Id="rId35" Type="http://schemas.openxmlformats.org/officeDocument/2006/relationships/image" Target="../media/image1060.png"/><Relationship Id="rId56" Type="http://schemas.openxmlformats.org/officeDocument/2006/relationships/customXml" Target="../ink/ink702.xml"/><Relationship Id="rId77" Type="http://schemas.openxmlformats.org/officeDocument/2006/relationships/image" Target="../media/image1081.png"/><Relationship Id="rId100" Type="http://schemas.openxmlformats.org/officeDocument/2006/relationships/customXml" Target="../ink/ink724.xml"/><Relationship Id="rId8" Type="http://schemas.openxmlformats.org/officeDocument/2006/relationships/customXml" Target="../ink/ink678.xml"/><Relationship Id="rId51" Type="http://schemas.openxmlformats.org/officeDocument/2006/relationships/image" Target="../media/image1068.png"/><Relationship Id="rId72" Type="http://schemas.openxmlformats.org/officeDocument/2006/relationships/customXml" Target="../ink/ink710.xml"/><Relationship Id="rId93" Type="http://schemas.openxmlformats.org/officeDocument/2006/relationships/image" Target="../media/image1089.png"/><Relationship Id="rId98" Type="http://schemas.openxmlformats.org/officeDocument/2006/relationships/customXml" Target="../ink/ink723.xml"/><Relationship Id="rId3" Type="http://schemas.openxmlformats.org/officeDocument/2006/relationships/diagramData" Target="../diagrams/data10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4.xml"/><Relationship Id="rId21" Type="http://schemas.openxmlformats.org/officeDocument/2006/relationships/image" Target="../media/image1101.png"/><Relationship Id="rId42" Type="http://schemas.openxmlformats.org/officeDocument/2006/relationships/customXml" Target="../ink/ink742.xml"/><Relationship Id="rId47" Type="http://schemas.openxmlformats.org/officeDocument/2006/relationships/image" Target="../media/image1114.png"/><Relationship Id="rId63" Type="http://schemas.openxmlformats.org/officeDocument/2006/relationships/image" Target="../media/image1122.png"/><Relationship Id="rId68" Type="http://schemas.openxmlformats.org/officeDocument/2006/relationships/customXml" Target="../ink/ink755.xml"/><Relationship Id="rId16" Type="http://schemas.openxmlformats.org/officeDocument/2006/relationships/customXml" Target="../ink/ink729.xml"/><Relationship Id="rId11" Type="http://schemas.openxmlformats.org/officeDocument/2006/relationships/image" Target="../media/image1096.png"/><Relationship Id="rId32" Type="http://schemas.openxmlformats.org/officeDocument/2006/relationships/customXml" Target="../ink/ink737.xml"/><Relationship Id="rId37" Type="http://schemas.openxmlformats.org/officeDocument/2006/relationships/image" Target="../media/image1109.png"/><Relationship Id="rId53" Type="http://schemas.openxmlformats.org/officeDocument/2006/relationships/image" Target="../media/image1117.png"/><Relationship Id="rId58" Type="http://schemas.openxmlformats.org/officeDocument/2006/relationships/customXml" Target="../ink/ink750.xml"/><Relationship Id="rId74" Type="http://schemas.openxmlformats.org/officeDocument/2006/relationships/customXml" Target="../ink/ink758.xml"/><Relationship Id="rId79" Type="http://schemas.openxmlformats.org/officeDocument/2006/relationships/image" Target="../media/image1130.png"/><Relationship Id="rId5" Type="http://schemas.openxmlformats.org/officeDocument/2006/relationships/diagramQuickStyle" Target="../diagrams/quickStyle11.xml"/><Relationship Id="rId61" Type="http://schemas.openxmlformats.org/officeDocument/2006/relationships/image" Target="../media/image1121.png"/><Relationship Id="rId19" Type="http://schemas.openxmlformats.org/officeDocument/2006/relationships/image" Target="../media/image1100.png"/><Relationship Id="rId14" Type="http://schemas.openxmlformats.org/officeDocument/2006/relationships/customXml" Target="../ink/ink728.xml"/><Relationship Id="rId22" Type="http://schemas.openxmlformats.org/officeDocument/2006/relationships/customXml" Target="../ink/ink732.xml"/><Relationship Id="rId27" Type="http://schemas.openxmlformats.org/officeDocument/2006/relationships/image" Target="../media/image1104.png"/><Relationship Id="rId30" Type="http://schemas.openxmlformats.org/officeDocument/2006/relationships/customXml" Target="../ink/ink736.xml"/><Relationship Id="rId35" Type="http://schemas.openxmlformats.org/officeDocument/2006/relationships/image" Target="../media/image1108.png"/><Relationship Id="rId43" Type="http://schemas.openxmlformats.org/officeDocument/2006/relationships/image" Target="../media/image1112.png"/><Relationship Id="rId48" Type="http://schemas.openxmlformats.org/officeDocument/2006/relationships/customXml" Target="../ink/ink745.xml"/><Relationship Id="rId56" Type="http://schemas.openxmlformats.org/officeDocument/2006/relationships/customXml" Target="../ink/ink749.xml"/><Relationship Id="rId64" Type="http://schemas.openxmlformats.org/officeDocument/2006/relationships/customXml" Target="../ink/ink753.xml"/><Relationship Id="rId69" Type="http://schemas.openxmlformats.org/officeDocument/2006/relationships/image" Target="../media/image1125.png"/><Relationship Id="rId77" Type="http://schemas.openxmlformats.org/officeDocument/2006/relationships/image" Target="../media/image1129.png"/><Relationship Id="rId8" Type="http://schemas.openxmlformats.org/officeDocument/2006/relationships/customXml" Target="../ink/ink725.xml"/><Relationship Id="rId51" Type="http://schemas.openxmlformats.org/officeDocument/2006/relationships/image" Target="../media/image1116.png"/><Relationship Id="rId72" Type="http://schemas.openxmlformats.org/officeDocument/2006/relationships/customXml" Target="../ink/ink757.xml"/><Relationship Id="rId80" Type="http://schemas.openxmlformats.org/officeDocument/2006/relationships/customXml" Target="../ink/ink761.xml"/><Relationship Id="rId3" Type="http://schemas.openxmlformats.org/officeDocument/2006/relationships/diagramData" Target="../diagrams/data11.xml"/><Relationship Id="rId12" Type="http://schemas.openxmlformats.org/officeDocument/2006/relationships/customXml" Target="../ink/ink727.xml"/><Relationship Id="rId17" Type="http://schemas.openxmlformats.org/officeDocument/2006/relationships/image" Target="../media/image1099.png"/><Relationship Id="rId25" Type="http://schemas.openxmlformats.org/officeDocument/2006/relationships/image" Target="../media/image1103.png"/><Relationship Id="rId33" Type="http://schemas.openxmlformats.org/officeDocument/2006/relationships/image" Target="../media/image1107.png"/><Relationship Id="rId38" Type="http://schemas.openxmlformats.org/officeDocument/2006/relationships/customXml" Target="../ink/ink740.xml"/><Relationship Id="rId46" Type="http://schemas.openxmlformats.org/officeDocument/2006/relationships/customXml" Target="../ink/ink744.xml"/><Relationship Id="rId59" Type="http://schemas.openxmlformats.org/officeDocument/2006/relationships/image" Target="../media/image1120.png"/><Relationship Id="rId67" Type="http://schemas.openxmlformats.org/officeDocument/2006/relationships/image" Target="../media/image1124.png"/><Relationship Id="rId20" Type="http://schemas.openxmlformats.org/officeDocument/2006/relationships/customXml" Target="../ink/ink731.xml"/><Relationship Id="rId41" Type="http://schemas.openxmlformats.org/officeDocument/2006/relationships/image" Target="../media/image1111.png"/><Relationship Id="rId54" Type="http://schemas.openxmlformats.org/officeDocument/2006/relationships/customXml" Target="../ink/ink748.xml"/><Relationship Id="rId62" Type="http://schemas.openxmlformats.org/officeDocument/2006/relationships/customXml" Target="../ink/ink752.xml"/><Relationship Id="rId70" Type="http://schemas.openxmlformats.org/officeDocument/2006/relationships/customXml" Target="../ink/ink756.xml"/><Relationship Id="rId75" Type="http://schemas.openxmlformats.org/officeDocument/2006/relationships/image" Target="../media/image11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5" Type="http://schemas.openxmlformats.org/officeDocument/2006/relationships/image" Target="../media/image1098.png"/><Relationship Id="rId23" Type="http://schemas.openxmlformats.org/officeDocument/2006/relationships/image" Target="../media/image1102.png"/><Relationship Id="rId28" Type="http://schemas.openxmlformats.org/officeDocument/2006/relationships/customXml" Target="../ink/ink735.xml"/><Relationship Id="rId36" Type="http://schemas.openxmlformats.org/officeDocument/2006/relationships/customXml" Target="../ink/ink739.xml"/><Relationship Id="rId49" Type="http://schemas.openxmlformats.org/officeDocument/2006/relationships/image" Target="../media/image1115.png"/><Relationship Id="rId57" Type="http://schemas.openxmlformats.org/officeDocument/2006/relationships/image" Target="../media/image1119.png"/><Relationship Id="rId10" Type="http://schemas.openxmlformats.org/officeDocument/2006/relationships/customXml" Target="../ink/ink726.xml"/><Relationship Id="rId31" Type="http://schemas.openxmlformats.org/officeDocument/2006/relationships/image" Target="../media/image1106.png"/><Relationship Id="rId44" Type="http://schemas.openxmlformats.org/officeDocument/2006/relationships/customXml" Target="../ink/ink743.xml"/><Relationship Id="rId52" Type="http://schemas.openxmlformats.org/officeDocument/2006/relationships/customXml" Target="../ink/ink747.xml"/><Relationship Id="rId60" Type="http://schemas.openxmlformats.org/officeDocument/2006/relationships/customXml" Target="../ink/ink751.xml"/><Relationship Id="rId65" Type="http://schemas.openxmlformats.org/officeDocument/2006/relationships/image" Target="../media/image1123.png"/><Relationship Id="rId73" Type="http://schemas.openxmlformats.org/officeDocument/2006/relationships/image" Target="../media/image1127.png"/><Relationship Id="rId78" Type="http://schemas.openxmlformats.org/officeDocument/2006/relationships/customXml" Target="../ink/ink760.xml"/><Relationship Id="rId81" Type="http://schemas.openxmlformats.org/officeDocument/2006/relationships/image" Target="../media/image1131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095.png"/><Relationship Id="rId13" Type="http://schemas.openxmlformats.org/officeDocument/2006/relationships/image" Target="../media/image1097.png"/><Relationship Id="rId18" Type="http://schemas.openxmlformats.org/officeDocument/2006/relationships/customXml" Target="../ink/ink730.xml"/><Relationship Id="rId39" Type="http://schemas.openxmlformats.org/officeDocument/2006/relationships/image" Target="../media/image1110.png"/><Relationship Id="rId34" Type="http://schemas.openxmlformats.org/officeDocument/2006/relationships/customXml" Target="../ink/ink738.xml"/><Relationship Id="rId50" Type="http://schemas.openxmlformats.org/officeDocument/2006/relationships/customXml" Target="../ink/ink746.xml"/><Relationship Id="rId55" Type="http://schemas.openxmlformats.org/officeDocument/2006/relationships/image" Target="../media/image1118.png"/><Relationship Id="rId76" Type="http://schemas.openxmlformats.org/officeDocument/2006/relationships/customXml" Target="../ink/ink759.xml"/><Relationship Id="rId7" Type="http://schemas.microsoft.com/office/2007/relationships/diagramDrawing" Target="../diagrams/drawing11.xml"/><Relationship Id="rId71" Type="http://schemas.openxmlformats.org/officeDocument/2006/relationships/image" Target="../media/image1126.png"/><Relationship Id="rId2" Type="http://schemas.openxmlformats.org/officeDocument/2006/relationships/image" Target="../media/image469.jpg"/><Relationship Id="rId29" Type="http://schemas.openxmlformats.org/officeDocument/2006/relationships/image" Target="../media/image1105.png"/><Relationship Id="rId24" Type="http://schemas.openxmlformats.org/officeDocument/2006/relationships/customXml" Target="../ink/ink733.xml"/><Relationship Id="rId40" Type="http://schemas.openxmlformats.org/officeDocument/2006/relationships/customXml" Target="../ink/ink741.xml"/><Relationship Id="rId45" Type="http://schemas.openxmlformats.org/officeDocument/2006/relationships/image" Target="../media/image1113.png"/><Relationship Id="rId66" Type="http://schemas.openxmlformats.org/officeDocument/2006/relationships/customXml" Target="../ink/ink754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9.png"/><Relationship Id="rId21" Type="http://schemas.openxmlformats.org/officeDocument/2006/relationships/image" Target="../media/image1141.png"/><Relationship Id="rId63" Type="http://schemas.openxmlformats.org/officeDocument/2006/relationships/image" Target="../media/image1162.png"/><Relationship Id="rId159" Type="http://schemas.openxmlformats.org/officeDocument/2006/relationships/image" Target="../media/image1210.png"/><Relationship Id="rId170" Type="http://schemas.openxmlformats.org/officeDocument/2006/relationships/customXml" Target="../ink/ink846.xml"/><Relationship Id="rId191" Type="http://schemas.openxmlformats.org/officeDocument/2006/relationships/image" Target="../media/image1226.png"/><Relationship Id="rId205" Type="http://schemas.openxmlformats.org/officeDocument/2006/relationships/image" Target="../media/image1233.png"/><Relationship Id="rId226" Type="http://schemas.openxmlformats.org/officeDocument/2006/relationships/customXml" Target="../ink/ink874.xml"/><Relationship Id="rId247" Type="http://schemas.openxmlformats.org/officeDocument/2006/relationships/image" Target="../media/image1254.png"/><Relationship Id="rId107" Type="http://schemas.openxmlformats.org/officeDocument/2006/relationships/image" Target="../media/image1184.png"/><Relationship Id="rId11" Type="http://schemas.openxmlformats.org/officeDocument/2006/relationships/image" Target="../media/image1136.png"/><Relationship Id="rId32" Type="http://schemas.openxmlformats.org/officeDocument/2006/relationships/customXml" Target="../ink/ink777.xml"/><Relationship Id="rId53" Type="http://schemas.openxmlformats.org/officeDocument/2006/relationships/image" Target="../media/image1157.png"/><Relationship Id="rId74" Type="http://schemas.openxmlformats.org/officeDocument/2006/relationships/customXml" Target="../ink/ink798.xml"/><Relationship Id="rId128" Type="http://schemas.openxmlformats.org/officeDocument/2006/relationships/customXml" Target="../ink/ink825.xml"/><Relationship Id="rId149" Type="http://schemas.openxmlformats.org/officeDocument/2006/relationships/image" Target="../media/image1205.png"/><Relationship Id="rId5" Type="http://schemas.openxmlformats.org/officeDocument/2006/relationships/image" Target="../media/image1133.png"/><Relationship Id="rId95" Type="http://schemas.openxmlformats.org/officeDocument/2006/relationships/image" Target="../media/image1178.png"/><Relationship Id="rId160" Type="http://schemas.openxmlformats.org/officeDocument/2006/relationships/customXml" Target="../ink/ink841.xml"/><Relationship Id="rId181" Type="http://schemas.openxmlformats.org/officeDocument/2006/relationships/image" Target="../media/image1221.png"/><Relationship Id="rId216" Type="http://schemas.openxmlformats.org/officeDocument/2006/relationships/customXml" Target="../ink/ink869.xml"/><Relationship Id="rId237" Type="http://schemas.openxmlformats.org/officeDocument/2006/relationships/image" Target="../media/image1249.png"/><Relationship Id="rId258" Type="http://schemas.openxmlformats.org/officeDocument/2006/relationships/customXml" Target="../ink/ink890.xml"/><Relationship Id="rId22" Type="http://schemas.openxmlformats.org/officeDocument/2006/relationships/customXml" Target="../ink/ink772.xml"/><Relationship Id="rId43" Type="http://schemas.openxmlformats.org/officeDocument/2006/relationships/image" Target="../media/image1152.png"/><Relationship Id="rId64" Type="http://schemas.openxmlformats.org/officeDocument/2006/relationships/customXml" Target="../ink/ink793.xml"/><Relationship Id="rId118" Type="http://schemas.openxmlformats.org/officeDocument/2006/relationships/customXml" Target="../ink/ink820.xml"/><Relationship Id="rId139" Type="http://schemas.openxmlformats.org/officeDocument/2006/relationships/image" Target="../media/image1200.png"/><Relationship Id="rId85" Type="http://schemas.openxmlformats.org/officeDocument/2006/relationships/image" Target="../media/image1173.png"/><Relationship Id="rId150" Type="http://schemas.openxmlformats.org/officeDocument/2006/relationships/customXml" Target="../ink/ink836.xml"/><Relationship Id="rId171" Type="http://schemas.openxmlformats.org/officeDocument/2006/relationships/image" Target="../media/image1216.png"/><Relationship Id="rId192" Type="http://schemas.openxmlformats.org/officeDocument/2006/relationships/customXml" Target="../ink/ink857.xml"/><Relationship Id="rId206" Type="http://schemas.openxmlformats.org/officeDocument/2006/relationships/customXml" Target="../ink/ink864.xml"/><Relationship Id="rId227" Type="http://schemas.openxmlformats.org/officeDocument/2006/relationships/image" Target="../media/image1244.png"/><Relationship Id="rId248" Type="http://schemas.openxmlformats.org/officeDocument/2006/relationships/customXml" Target="../ink/ink885.xml"/><Relationship Id="rId12" Type="http://schemas.openxmlformats.org/officeDocument/2006/relationships/customXml" Target="../ink/ink767.xml"/><Relationship Id="rId33" Type="http://schemas.openxmlformats.org/officeDocument/2006/relationships/image" Target="../media/image1147.png"/><Relationship Id="rId108" Type="http://schemas.openxmlformats.org/officeDocument/2006/relationships/customXml" Target="../ink/ink815.xml"/><Relationship Id="rId129" Type="http://schemas.openxmlformats.org/officeDocument/2006/relationships/image" Target="../media/image1195.png"/><Relationship Id="rId54" Type="http://schemas.openxmlformats.org/officeDocument/2006/relationships/customXml" Target="../ink/ink788.xml"/><Relationship Id="rId75" Type="http://schemas.openxmlformats.org/officeDocument/2006/relationships/image" Target="../media/image1168.png"/><Relationship Id="rId96" Type="http://schemas.openxmlformats.org/officeDocument/2006/relationships/customXml" Target="../ink/ink809.xml"/><Relationship Id="rId140" Type="http://schemas.openxmlformats.org/officeDocument/2006/relationships/customXml" Target="../ink/ink831.xml"/><Relationship Id="rId161" Type="http://schemas.openxmlformats.org/officeDocument/2006/relationships/image" Target="../media/image1211.png"/><Relationship Id="rId182" Type="http://schemas.openxmlformats.org/officeDocument/2006/relationships/customXml" Target="../ink/ink852.xml"/><Relationship Id="rId217" Type="http://schemas.openxmlformats.org/officeDocument/2006/relationships/image" Target="../media/image1239.png"/><Relationship Id="rId6" Type="http://schemas.openxmlformats.org/officeDocument/2006/relationships/customXml" Target="../ink/ink764.xml"/><Relationship Id="rId238" Type="http://schemas.openxmlformats.org/officeDocument/2006/relationships/customXml" Target="../ink/ink880.xml"/><Relationship Id="rId259" Type="http://schemas.openxmlformats.org/officeDocument/2006/relationships/image" Target="../media/image1260.png"/><Relationship Id="rId23" Type="http://schemas.openxmlformats.org/officeDocument/2006/relationships/image" Target="../media/image1142.png"/><Relationship Id="rId119" Type="http://schemas.openxmlformats.org/officeDocument/2006/relationships/image" Target="../media/image1190.png"/><Relationship Id="rId44" Type="http://schemas.openxmlformats.org/officeDocument/2006/relationships/customXml" Target="../ink/ink783.xml"/><Relationship Id="rId65" Type="http://schemas.openxmlformats.org/officeDocument/2006/relationships/image" Target="../media/image1163.png"/><Relationship Id="rId86" Type="http://schemas.openxmlformats.org/officeDocument/2006/relationships/customXml" Target="../ink/ink804.xml"/><Relationship Id="rId130" Type="http://schemas.openxmlformats.org/officeDocument/2006/relationships/customXml" Target="../ink/ink826.xml"/><Relationship Id="rId151" Type="http://schemas.openxmlformats.org/officeDocument/2006/relationships/image" Target="../media/image1206.png"/><Relationship Id="rId172" Type="http://schemas.openxmlformats.org/officeDocument/2006/relationships/customXml" Target="../ink/ink847.xml"/><Relationship Id="rId193" Type="http://schemas.openxmlformats.org/officeDocument/2006/relationships/image" Target="../media/image1227.png"/><Relationship Id="rId207" Type="http://schemas.openxmlformats.org/officeDocument/2006/relationships/image" Target="../media/image1234.png"/><Relationship Id="rId228" Type="http://schemas.openxmlformats.org/officeDocument/2006/relationships/customXml" Target="../ink/ink875.xml"/><Relationship Id="rId249" Type="http://schemas.openxmlformats.org/officeDocument/2006/relationships/image" Target="../media/image1255.png"/><Relationship Id="rId13" Type="http://schemas.openxmlformats.org/officeDocument/2006/relationships/image" Target="../media/image1137.png"/><Relationship Id="rId109" Type="http://schemas.openxmlformats.org/officeDocument/2006/relationships/image" Target="../media/image1185.png"/><Relationship Id="rId260" Type="http://schemas.openxmlformats.org/officeDocument/2006/relationships/customXml" Target="../ink/ink891.xml"/><Relationship Id="rId34" Type="http://schemas.openxmlformats.org/officeDocument/2006/relationships/customXml" Target="../ink/ink778.xml"/><Relationship Id="rId55" Type="http://schemas.openxmlformats.org/officeDocument/2006/relationships/image" Target="../media/image1158.png"/><Relationship Id="rId76" Type="http://schemas.openxmlformats.org/officeDocument/2006/relationships/customXml" Target="../ink/ink799.xml"/><Relationship Id="rId97" Type="http://schemas.openxmlformats.org/officeDocument/2006/relationships/image" Target="../media/image1179.png"/><Relationship Id="rId120" Type="http://schemas.openxmlformats.org/officeDocument/2006/relationships/customXml" Target="../ink/ink821.xml"/><Relationship Id="rId141" Type="http://schemas.openxmlformats.org/officeDocument/2006/relationships/image" Target="../media/image1201.png"/><Relationship Id="rId7" Type="http://schemas.openxmlformats.org/officeDocument/2006/relationships/image" Target="../media/image1134.png"/><Relationship Id="rId162" Type="http://schemas.openxmlformats.org/officeDocument/2006/relationships/customXml" Target="../ink/ink842.xml"/><Relationship Id="rId183" Type="http://schemas.openxmlformats.org/officeDocument/2006/relationships/image" Target="../media/image1222.png"/><Relationship Id="rId218" Type="http://schemas.openxmlformats.org/officeDocument/2006/relationships/customXml" Target="../ink/ink870.xml"/><Relationship Id="rId239" Type="http://schemas.openxmlformats.org/officeDocument/2006/relationships/image" Target="../media/image1250.png"/><Relationship Id="rId250" Type="http://schemas.openxmlformats.org/officeDocument/2006/relationships/customXml" Target="../ink/ink886.xml"/><Relationship Id="rId24" Type="http://schemas.openxmlformats.org/officeDocument/2006/relationships/customXml" Target="../ink/ink773.xml"/><Relationship Id="rId45" Type="http://schemas.openxmlformats.org/officeDocument/2006/relationships/image" Target="../media/image1153.png"/><Relationship Id="rId66" Type="http://schemas.openxmlformats.org/officeDocument/2006/relationships/customXml" Target="../ink/ink794.xml"/><Relationship Id="rId87" Type="http://schemas.openxmlformats.org/officeDocument/2006/relationships/image" Target="../media/image1174.png"/><Relationship Id="rId110" Type="http://schemas.openxmlformats.org/officeDocument/2006/relationships/customXml" Target="../ink/ink816.xml"/><Relationship Id="rId131" Type="http://schemas.openxmlformats.org/officeDocument/2006/relationships/image" Target="../media/image1196.png"/><Relationship Id="rId152" Type="http://schemas.openxmlformats.org/officeDocument/2006/relationships/customXml" Target="../ink/ink837.xml"/><Relationship Id="rId173" Type="http://schemas.openxmlformats.org/officeDocument/2006/relationships/image" Target="../media/image1217.png"/><Relationship Id="rId194" Type="http://schemas.openxmlformats.org/officeDocument/2006/relationships/customXml" Target="../ink/ink858.xml"/><Relationship Id="rId208" Type="http://schemas.openxmlformats.org/officeDocument/2006/relationships/customXml" Target="../ink/ink865.xml"/><Relationship Id="rId229" Type="http://schemas.openxmlformats.org/officeDocument/2006/relationships/image" Target="../media/image1245.png"/><Relationship Id="rId240" Type="http://schemas.openxmlformats.org/officeDocument/2006/relationships/customXml" Target="../ink/ink881.xml"/><Relationship Id="rId261" Type="http://schemas.openxmlformats.org/officeDocument/2006/relationships/image" Target="../media/image1261.png"/><Relationship Id="rId14" Type="http://schemas.openxmlformats.org/officeDocument/2006/relationships/customXml" Target="../ink/ink768.xml"/><Relationship Id="rId35" Type="http://schemas.openxmlformats.org/officeDocument/2006/relationships/image" Target="../media/image1148.png"/><Relationship Id="rId56" Type="http://schemas.openxmlformats.org/officeDocument/2006/relationships/customXml" Target="../ink/ink789.xml"/><Relationship Id="rId77" Type="http://schemas.openxmlformats.org/officeDocument/2006/relationships/image" Target="../media/image1169.png"/><Relationship Id="rId100" Type="http://schemas.openxmlformats.org/officeDocument/2006/relationships/customXml" Target="../ink/ink811.xml"/><Relationship Id="rId8" Type="http://schemas.openxmlformats.org/officeDocument/2006/relationships/customXml" Target="../ink/ink765.xml"/><Relationship Id="rId98" Type="http://schemas.openxmlformats.org/officeDocument/2006/relationships/customXml" Target="../ink/ink810.xml"/><Relationship Id="rId121" Type="http://schemas.openxmlformats.org/officeDocument/2006/relationships/image" Target="../media/image1191.png"/><Relationship Id="rId142" Type="http://schemas.openxmlformats.org/officeDocument/2006/relationships/customXml" Target="../ink/ink832.xml"/><Relationship Id="rId163" Type="http://schemas.openxmlformats.org/officeDocument/2006/relationships/image" Target="../media/image1212.png"/><Relationship Id="rId184" Type="http://schemas.openxmlformats.org/officeDocument/2006/relationships/customXml" Target="../ink/ink853.xml"/><Relationship Id="rId219" Type="http://schemas.openxmlformats.org/officeDocument/2006/relationships/image" Target="../media/image1240.png"/><Relationship Id="rId230" Type="http://schemas.openxmlformats.org/officeDocument/2006/relationships/customXml" Target="../ink/ink876.xml"/><Relationship Id="rId251" Type="http://schemas.openxmlformats.org/officeDocument/2006/relationships/image" Target="../media/image1256.png"/><Relationship Id="rId25" Type="http://schemas.openxmlformats.org/officeDocument/2006/relationships/image" Target="../media/image1143.png"/><Relationship Id="rId46" Type="http://schemas.openxmlformats.org/officeDocument/2006/relationships/customXml" Target="../ink/ink784.xml"/><Relationship Id="rId67" Type="http://schemas.openxmlformats.org/officeDocument/2006/relationships/image" Target="../media/image1164.png"/><Relationship Id="rId88" Type="http://schemas.openxmlformats.org/officeDocument/2006/relationships/customXml" Target="../ink/ink805.xml"/><Relationship Id="rId111" Type="http://schemas.openxmlformats.org/officeDocument/2006/relationships/image" Target="../media/image1186.png"/><Relationship Id="rId132" Type="http://schemas.openxmlformats.org/officeDocument/2006/relationships/customXml" Target="../ink/ink827.xml"/><Relationship Id="rId153" Type="http://schemas.openxmlformats.org/officeDocument/2006/relationships/image" Target="../media/image1207.png"/><Relationship Id="rId174" Type="http://schemas.openxmlformats.org/officeDocument/2006/relationships/customXml" Target="../ink/ink848.xml"/><Relationship Id="rId195" Type="http://schemas.openxmlformats.org/officeDocument/2006/relationships/image" Target="../media/image1228.png"/><Relationship Id="rId209" Type="http://schemas.openxmlformats.org/officeDocument/2006/relationships/image" Target="../media/image1235.png"/><Relationship Id="rId220" Type="http://schemas.openxmlformats.org/officeDocument/2006/relationships/customXml" Target="../ink/ink871.xml"/><Relationship Id="rId241" Type="http://schemas.openxmlformats.org/officeDocument/2006/relationships/image" Target="../media/image1251.png"/><Relationship Id="rId15" Type="http://schemas.openxmlformats.org/officeDocument/2006/relationships/image" Target="../media/image1138.png"/><Relationship Id="rId36" Type="http://schemas.openxmlformats.org/officeDocument/2006/relationships/customXml" Target="../ink/ink779.xml"/><Relationship Id="rId57" Type="http://schemas.openxmlformats.org/officeDocument/2006/relationships/image" Target="../media/image1159.png"/><Relationship Id="rId78" Type="http://schemas.openxmlformats.org/officeDocument/2006/relationships/customXml" Target="../ink/ink800.xml"/><Relationship Id="rId99" Type="http://schemas.openxmlformats.org/officeDocument/2006/relationships/image" Target="../media/image1180.png"/><Relationship Id="rId101" Type="http://schemas.openxmlformats.org/officeDocument/2006/relationships/image" Target="../media/image1181.png"/><Relationship Id="rId122" Type="http://schemas.openxmlformats.org/officeDocument/2006/relationships/customXml" Target="../ink/ink822.xml"/><Relationship Id="rId143" Type="http://schemas.openxmlformats.org/officeDocument/2006/relationships/image" Target="../media/image1202.png"/><Relationship Id="rId164" Type="http://schemas.openxmlformats.org/officeDocument/2006/relationships/customXml" Target="../ink/ink843.xml"/><Relationship Id="rId185" Type="http://schemas.openxmlformats.org/officeDocument/2006/relationships/image" Target="../media/image1223.png"/><Relationship Id="rId9" Type="http://schemas.openxmlformats.org/officeDocument/2006/relationships/image" Target="../media/image1135.png"/><Relationship Id="rId210" Type="http://schemas.openxmlformats.org/officeDocument/2006/relationships/customXml" Target="../ink/ink866.xml"/><Relationship Id="rId26" Type="http://schemas.openxmlformats.org/officeDocument/2006/relationships/customXml" Target="../ink/ink774.xml"/><Relationship Id="rId231" Type="http://schemas.openxmlformats.org/officeDocument/2006/relationships/image" Target="../media/image1246.png"/><Relationship Id="rId252" Type="http://schemas.openxmlformats.org/officeDocument/2006/relationships/customXml" Target="../ink/ink887.xml"/><Relationship Id="rId47" Type="http://schemas.openxmlformats.org/officeDocument/2006/relationships/image" Target="../media/image1154.png"/><Relationship Id="rId68" Type="http://schemas.openxmlformats.org/officeDocument/2006/relationships/customXml" Target="../ink/ink795.xml"/><Relationship Id="rId89" Type="http://schemas.openxmlformats.org/officeDocument/2006/relationships/image" Target="../media/image1175.png"/><Relationship Id="rId112" Type="http://schemas.openxmlformats.org/officeDocument/2006/relationships/customXml" Target="../ink/ink817.xml"/><Relationship Id="rId133" Type="http://schemas.openxmlformats.org/officeDocument/2006/relationships/image" Target="../media/image1197.png"/><Relationship Id="rId154" Type="http://schemas.openxmlformats.org/officeDocument/2006/relationships/customXml" Target="../ink/ink838.xml"/><Relationship Id="rId175" Type="http://schemas.openxmlformats.org/officeDocument/2006/relationships/image" Target="../media/image1218.png"/><Relationship Id="rId196" Type="http://schemas.openxmlformats.org/officeDocument/2006/relationships/customXml" Target="../ink/ink859.xml"/><Relationship Id="rId200" Type="http://schemas.openxmlformats.org/officeDocument/2006/relationships/customXml" Target="../ink/ink861.xml"/><Relationship Id="rId16" Type="http://schemas.openxmlformats.org/officeDocument/2006/relationships/customXml" Target="../ink/ink769.xml"/><Relationship Id="rId221" Type="http://schemas.openxmlformats.org/officeDocument/2006/relationships/image" Target="../media/image1241.png"/><Relationship Id="rId242" Type="http://schemas.openxmlformats.org/officeDocument/2006/relationships/customXml" Target="../ink/ink882.xml"/><Relationship Id="rId37" Type="http://schemas.openxmlformats.org/officeDocument/2006/relationships/image" Target="../media/image1149.png"/><Relationship Id="rId58" Type="http://schemas.openxmlformats.org/officeDocument/2006/relationships/customXml" Target="../ink/ink790.xml"/><Relationship Id="rId79" Type="http://schemas.openxmlformats.org/officeDocument/2006/relationships/image" Target="../media/image1170.png"/><Relationship Id="rId102" Type="http://schemas.openxmlformats.org/officeDocument/2006/relationships/customXml" Target="../ink/ink812.xml"/><Relationship Id="rId123" Type="http://schemas.openxmlformats.org/officeDocument/2006/relationships/image" Target="../media/image1192.png"/><Relationship Id="rId144" Type="http://schemas.openxmlformats.org/officeDocument/2006/relationships/customXml" Target="../ink/ink833.xml"/><Relationship Id="rId90" Type="http://schemas.openxmlformats.org/officeDocument/2006/relationships/customXml" Target="../ink/ink806.xml"/><Relationship Id="rId165" Type="http://schemas.openxmlformats.org/officeDocument/2006/relationships/image" Target="../media/image1213.png"/><Relationship Id="rId186" Type="http://schemas.openxmlformats.org/officeDocument/2006/relationships/customXml" Target="../ink/ink854.xml"/><Relationship Id="rId211" Type="http://schemas.openxmlformats.org/officeDocument/2006/relationships/image" Target="../media/image1236.png"/><Relationship Id="rId232" Type="http://schemas.openxmlformats.org/officeDocument/2006/relationships/customXml" Target="../ink/ink877.xml"/><Relationship Id="rId253" Type="http://schemas.openxmlformats.org/officeDocument/2006/relationships/image" Target="../media/image1257.png"/><Relationship Id="rId27" Type="http://schemas.openxmlformats.org/officeDocument/2006/relationships/image" Target="../media/image1144.png"/><Relationship Id="rId48" Type="http://schemas.openxmlformats.org/officeDocument/2006/relationships/customXml" Target="../ink/ink785.xml"/><Relationship Id="rId69" Type="http://schemas.openxmlformats.org/officeDocument/2006/relationships/image" Target="../media/image1165.png"/><Relationship Id="rId113" Type="http://schemas.openxmlformats.org/officeDocument/2006/relationships/image" Target="../media/image1187.png"/><Relationship Id="rId134" Type="http://schemas.openxmlformats.org/officeDocument/2006/relationships/customXml" Target="../ink/ink828.xml"/><Relationship Id="rId80" Type="http://schemas.openxmlformats.org/officeDocument/2006/relationships/customXml" Target="../ink/ink801.xml"/><Relationship Id="rId155" Type="http://schemas.openxmlformats.org/officeDocument/2006/relationships/image" Target="../media/image1208.png"/><Relationship Id="rId176" Type="http://schemas.openxmlformats.org/officeDocument/2006/relationships/customXml" Target="../ink/ink849.xml"/><Relationship Id="rId197" Type="http://schemas.openxmlformats.org/officeDocument/2006/relationships/image" Target="../media/image1229.png"/><Relationship Id="rId201" Type="http://schemas.openxmlformats.org/officeDocument/2006/relationships/image" Target="../media/image1231.png"/><Relationship Id="rId222" Type="http://schemas.openxmlformats.org/officeDocument/2006/relationships/customXml" Target="../ink/ink872.xml"/><Relationship Id="rId243" Type="http://schemas.openxmlformats.org/officeDocument/2006/relationships/image" Target="../media/image1252.png"/><Relationship Id="rId17" Type="http://schemas.openxmlformats.org/officeDocument/2006/relationships/image" Target="../media/image1139.png"/><Relationship Id="rId38" Type="http://schemas.openxmlformats.org/officeDocument/2006/relationships/customXml" Target="../ink/ink780.xml"/><Relationship Id="rId59" Type="http://schemas.openxmlformats.org/officeDocument/2006/relationships/image" Target="../media/image1160.png"/><Relationship Id="rId103" Type="http://schemas.openxmlformats.org/officeDocument/2006/relationships/image" Target="../media/image1182.png"/><Relationship Id="rId124" Type="http://schemas.openxmlformats.org/officeDocument/2006/relationships/customXml" Target="../ink/ink823.xml"/><Relationship Id="rId70" Type="http://schemas.openxmlformats.org/officeDocument/2006/relationships/customXml" Target="../ink/ink796.xml"/><Relationship Id="rId91" Type="http://schemas.openxmlformats.org/officeDocument/2006/relationships/image" Target="../media/image1176.png"/><Relationship Id="rId145" Type="http://schemas.openxmlformats.org/officeDocument/2006/relationships/image" Target="../media/image1203.png"/><Relationship Id="rId166" Type="http://schemas.openxmlformats.org/officeDocument/2006/relationships/customXml" Target="../ink/ink844.xml"/><Relationship Id="rId187" Type="http://schemas.openxmlformats.org/officeDocument/2006/relationships/image" Target="../media/image122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67.xml"/><Relationship Id="rId233" Type="http://schemas.openxmlformats.org/officeDocument/2006/relationships/image" Target="../media/image1247.png"/><Relationship Id="rId254" Type="http://schemas.openxmlformats.org/officeDocument/2006/relationships/customXml" Target="../ink/ink888.xml"/><Relationship Id="rId28" Type="http://schemas.openxmlformats.org/officeDocument/2006/relationships/customXml" Target="../ink/ink775.xml"/><Relationship Id="rId49" Type="http://schemas.openxmlformats.org/officeDocument/2006/relationships/image" Target="../media/image1155.png"/><Relationship Id="rId114" Type="http://schemas.openxmlformats.org/officeDocument/2006/relationships/customXml" Target="../ink/ink818.xml"/><Relationship Id="rId60" Type="http://schemas.openxmlformats.org/officeDocument/2006/relationships/customXml" Target="../ink/ink791.xml"/><Relationship Id="rId81" Type="http://schemas.openxmlformats.org/officeDocument/2006/relationships/image" Target="../media/image1171.png"/><Relationship Id="rId135" Type="http://schemas.openxmlformats.org/officeDocument/2006/relationships/image" Target="../media/image1198.png"/><Relationship Id="rId156" Type="http://schemas.openxmlformats.org/officeDocument/2006/relationships/customXml" Target="../ink/ink839.xml"/><Relationship Id="rId177" Type="http://schemas.openxmlformats.org/officeDocument/2006/relationships/image" Target="../media/image1219.png"/><Relationship Id="rId198" Type="http://schemas.openxmlformats.org/officeDocument/2006/relationships/customXml" Target="../ink/ink860.xml"/><Relationship Id="rId202" Type="http://schemas.openxmlformats.org/officeDocument/2006/relationships/customXml" Target="../ink/ink862.xml"/><Relationship Id="rId223" Type="http://schemas.openxmlformats.org/officeDocument/2006/relationships/image" Target="../media/image1242.png"/><Relationship Id="rId244" Type="http://schemas.openxmlformats.org/officeDocument/2006/relationships/customXml" Target="../ink/ink883.xml"/><Relationship Id="rId18" Type="http://schemas.openxmlformats.org/officeDocument/2006/relationships/customXml" Target="../ink/ink770.xml"/><Relationship Id="rId39" Type="http://schemas.openxmlformats.org/officeDocument/2006/relationships/image" Target="../media/image1150.png"/><Relationship Id="rId50" Type="http://schemas.openxmlformats.org/officeDocument/2006/relationships/customXml" Target="../ink/ink786.xml"/><Relationship Id="rId104" Type="http://schemas.openxmlformats.org/officeDocument/2006/relationships/customXml" Target="../ink/ink813.xml"/><Relationship Id="rId125" Type="http://schemas.openxmlformats.org/officeDocument/2006/relationships/image" Target="../media/image1193.png"/><Relationship Id="rId146" Type="http://schemas.openxmlformats.org/officeDocument/2006/relationships/customXml" Target="../ink/ink834.xml"/><Relationship Id="rId167" Type="http://schemas.openxmlformats.org/officeDocument/2006/relationships/image" Target="../media/image1214.png"/><Relationship Id="rId188" Type="http://schemas.openxmlformats.org/officeDocument/2006/relationships/customXml" Target="../ink/ink855.xml"/><Relationship Id="rId71" Type="http://schemas.openxmlformats.org/officeDocument/2006/relationships/image" Target="../media/image1166.png"/><Relationship Id="rId92" Type="http://schemas.openxmlformats.org/officeDocument/2006/relationships/customXml" Target="../ink/ink807.xml"/><Relationship Id="rId213" Type="http://schemas.openxmlformats.org/officeDocument/2006/relationships/image" Target="../media/image1237.png"/><Relationship Id="rId234" Type="http://schemas.openxmlformats.org/officeDocument/2006/relationships/customXml" Target="../ink/ink878.xml"/><Relationship Id="rId2" Type="http://schemas.openxmlformats.org/officeDocument/2006/relationships/customXml" Target="../ink/ink762.xml"/><Relationship Id="rId29" Type="http://schemas.openxmlformats.org/officeDocument/2006/relationships/image" Target="../media/image1145.png"/><Relationship Id="rId255" Type="http://schemas.openxmlformats.org/officeDocument/2006/relationships/image" Target="../media/image1258.png"/><Relationship Id="rId40" Type="http://schemas.openxmlformats.org/officeDocument/2006/relationships/customXml" Target="../ink/ink781.xml"/><Relationship Id="rId115" Type="http://schemas.openxmlformats.org/officeDocument/2006/relationships/image" Target="../media/image1188.png"/><Relationship Id="rId136" Type="http://schemas.openxmlformats.org/officeDocument/2006/relationships/customXml" Target="../ink/ink829.xml"/><Relationship Id="rId157" Type="http://schemas.openxmlformats.org/officeDocument/2006/relationships/image" Target="../media/image1209.png"/><Relationship Id="rId178" Type="http://schemas.openxmlformats.org/officeDocument/2006/relationships/customXml" Target="../ink/ink850.xml"/><Relationship Id="rId61" Type="http://schemas.openxmlformats.org/officeDocument/2006/relationships/image" Target="../media/image1161.png"/><Relationship Id="rId82" Type="http://schemas.openxmlformats.org/officeDocument/2006/relationships/customXml" Target="../ink/ink802.xml"/><Relationship Id="rId199" Type="http://schemas.openxmlformats.org/officeDocument/2006/relationships/image" Target="../media/image1230.png"/><Relationship Id="rId203" Type="http://schemas.openxmlformats.org/officeDocument/2006/relationships/image" Target="../media/image1232.png"/><Relationship Id="rId19" Type="http://schemas.openxmlformats.org/officeDocument/2006/relationships/image" Target="../media/image1140.png"/><Relationship Id="rId224" Type="http://schemas.openxmlformats.org/officeDocument/2006/relationships/customXml" Target="../ink/ink873.xml"/><Relationship Id="rId245" Type="http://schemas.openxmlformats.org/officeDocument/2006/relationships/image" Target="../media/image1253.png"/><Relationship Id="rId30" Type="http://schemas.openxmlformats.org/officeDocument/2006/relationships/customXml" Target="../ink/ink776.xml"/><Relationship Id="rId105" Type="http://schemas.openxmlformats.org/officeDocument/2006/relationships/image" Target="../media/image1183.png"/><Relationship Id="rId126" Type="http://schemas.openxmlformats.org/officeDocument/2006/relationships/customXml" Target="../ink/ink824.xml"/><Relationship Id="rId147" Type="http://schemas.openxmlformats.org/officeDocument/2006/relationships/image" Target="../media/image1204.png"/><Relationship Id="rId168" Type="http://schemas.openxmlformats.org/officeDocument/2006/relationships/customXml" Target="../ink/ink845.xml"/><Relationship Id="rId51" Type="http://schemas.openxmlformats.org/officeDocument/2006/relationships/image" Target="../media/image1156.png"/><Relationship Id="rId72" Type="http://schemas.openxmlformats.org/officeDocument/2006/relationships/customXml" Target="../ink/ink797.xml"/><Relationship Id="rId93" Type="http://schemas.openxmlformats.org/officeDocument/2006/relationships/image" Target="../media/image1177.png"/><Relationship Id="rId189" Type="http://schemas.openxmlformats.org/officeDocument/2006/relationships/image" Target="../media/image1225.png"/><Relationship Id="rId3" Type="http://schemas.openxmlformats.org/officeDocument/2006/relationships/image" Target="../media/image1132.png"/><Relationship Id="rId214" Type="http://schemas.openxmlformats.org/officeDocument/2006/relationships/customXml" Target="../ink/ink868.xml"/><Relationship Id="rId235" Type="http://schemas.openxmlformats.org/officeDocument/2006/relationships/image" Target="../media/image1248.png"/><Relationship Id="rId256" Type="http://schemas.openxmlformats.org/officeDocument/2006/relationships/customXml" Target="../ink/ink889.xml"/><Relationship Id="rId116" Type="http://schemas.openxmlformats.org/officeDocument/2006/relationships/customXml" Target="../ink/ink819.xml"/><Relationship Id="rId137" Type="http://schemas.openxmlformats.org/officeDocument/2006/relationships/image" Target="../media/image1199.png"/><Relationship Id="rId158" Type="http://schemas.openxmlformats.org/officeDocument/2006/relationships/customXml" Target="../ink/ink840.xml"/><Relationship Id="rId20" Type="http://schemas.openxmlformats.org/officeDocument/2006/relationships/customXml" Target="../ink/ink771.xml"/><Relationship Id="rId41" Type="http://schemas.openxmlformats.org/officeDocument/2006/relationships/image" Target="../media/image1151.png"/><Relationship Id="rId62" Type="http://schemas.openxmlformats.org/officeDocument/2006/relationships/customXml" Target="../ink/ink792.xml"/><Relationship Id="rId83" Type="http://schemas.openxmlformats.org/officeDocument/2006/relationships/image" Target="../media/image1172.png"/><Relationship Id="rId179" Type="http://schemas.openxmlformats.org/officeDocument/2006/relationships/image" Target="../media/image1220.png"/><Relationship Id="rId190" Type="http://schemas.openxmlformats.org/officeDocument/2006/relationships/customXml" Target="../ink/ink856.xml"/><Relationship Id="rId204" Type="http://schemas.openxmlformats.org/officeDocument/2006/relationships/customXml" Target="../ink/ink863.xml"/><Relationship Id="rId225" Type="http://schemas.openxmlformats.org/officeDocument/2006/relationships/image" Target="../media/image1243.png"/><Relationship Id="rId246" Type="http://schemas.openxmlformats.org/officeDocument/2006/relationships/customXml" Target="../ink/ink884.xml"/><Relationship Id="rId106" Type="http://schemas.openxmlformats.org/officeDocument/2006/relationships/customXml" Target="../ink/ink814.xml"/><Relationship Id="rId127" Type="http://schemas.openxmlformats.org/officeDocument/2006/relationships/image" Target="../media/image1194.png"/><Relationship Id="rId10" Type="http://schemas.openxmlformats.org/officeDocument/2006/relationships/customXml" Target="../ink/ink766.xml"/><Relationship Id="rId31" Type="http://schemas.openxmlformats.org/officeDocument/2006/relationships/image" Target="../media/image1146.png"/><Relationship Id="rId52" Type="http://schemas.openxmlformats.org/officeDocument/2006/relationships/customXml" Target="../ink/ink787.xml"/><Relationship Id="rId73" Type="http://schemas.openxmlformats.org/officeDocument/2006/relationships/image" Target="../media/image1167.png"/><Relationship Id="rId94" Type="http://schemas.openxmlformats.org/officeDocument/2006/relationships/customXml" Target="../ink/ink808.xml"/><Relationship Id="rId148" Type="http://schemas.openxmlformats.org/officeDocument/2006/relationships/customXml" Target="../ink/ink835.xml"/><Relationship Id="rId169" Type="http://schemas.openxmlformats.org/officeDocument/2006/relationships/image" Target="../media/image1215.png"/><Relationship Id="rId4" Type="http://schemas.openxmlformats.org/officeDocument/2006/relationships/customXml" Target="../ink/ink763.xml"/><Relationship Id="rId180" Type="http://schemas.openxmlformats.org/officeDocument/2006/relationships/customXml" Target="../ink/ink851.xml"/><Relationship Id="rId215" Type="http://schemas.openxmlformats.org/officeDocument/2006/relationships/image" Target="../media/image1238.png"/><Relationship Id="rId236" Type="http://schemas.openxmlformats.org/officeDocument/2006/relationships/customXml" Target="../ink/ink879.xml"/><Relationship Id="rId257" Type="http://schemas.openxmlformats.org/officeDocument/2006/relationships/image" Target="../media/image1259.png"/><Relationship Id="rId42" Type="http://schemas.openxmlformats.org/officeDocument/2006/relationships/customXml" Target="../ink/ink782.xml"/><Relationship Id="rId84" Type="http://schemas.openxmlformats.org/officeDocument/2006/relationships/customXml" Target="../ink/ink803.xml"/><Relationship Id="rId138" Type="http://schemas.openxmlformats.org/officeDocument/2006/relationships/customXml" Target="../ink/ink8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7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6.png"/><Relationship Id="rId13" Type="http://schemas.openxmlformats.org/officeDocument/2006/relationships/customXml" Target="../ink/ink897.xml"/><Relationship Id="rId18" Type="http://schemas.openxmlformats.org/officeDocument/2006/relationships/image" Target="../media/image1271.png"/><Relationship Id="rId3" Type="http://schemas.openxmlformats.org/officeDocument/2006/relationships/customXml" Target="../ink/ink892.xml"/><Relationship Id="rId7" Type="http://schemas.openxmlformats.org/officeDocument/2006/relationships/customXml" Target="../ink/ink894.xml"/><Relationship Id="rId12" Type="http://schemas.openxmlformats.org/officeDocument/2006/relationships/image" Target="../media/image1268.png"/><Relationship Id="rId17" Type="http://schemas.openxmlformats.org/officeDocument/2006/relationships/customXml" Target="../ink/ink899.xml"/><Relationship Id="rId2" Type="http://schemas.openxmlformats.org/officeDocument/2006/relationships/image" Target="../media/image471.jpg"/><Relationship Id="rId16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5.png"/><Relationship Id="rId11" Type="http://schemas.openxmlformats.org/officeDocument/2006/relationships/customXml" Target="../ink/ink896.xml"/><Relationship Id="rId5" Type="http://schemas.openxmlformats.org/officeDocument/2006/relationships/customXml" Target="../ink/ink893.xml"/><Relationship Id="rId15" Type="http://schemas.openxmlformats.org/officeDocument/2006/relationships/customXml" Target="../ink/ink898.xml"/><Relationship Id="rId10" Type="http://schemas.openxmlformats.org/officeDocument/2006/relationships/image" Target="../media/image1267.png"/><Relationship Id="rId4" Type="http://schemas.openxmlformats.org/officeDocument/2006/relationships/image" Target="../media/image1264.png"/><Relationship Id="rId9" Type="http://schemas.openxmlformats.org/officeDocument/2006/relationships/customXml" Target="../ink/ink895.xml"/><Relationship Id="rId14" Type="http://schemas.openxmlformats.org/officeDocument/2006/relationships/image" Target="../media/image12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://www.omg.org/spec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05.xml"/><Relationship Id="rId18" Type="http://schemas.openxmlformats.org/officeDocument/2006/relationships/image" Target="../media/image1281.png"/><Relationship Id="rId26" Type="http://schemas.openxmlformats.org/officeDocument/2006/relationships/image" Target="../media/image1285.png"/><Relationship Id="rId39" Type="http://schemas.openxmlformats.org/officeDocument/2006/relationships/customXml" Target="../ink/ink918.xml"/><Relationship Id="rId21" Type="http://schemas.openxmlformats.org/officeDocument/2006/relationships/customXml" Target="../ink/ink909.xml"/><Relationship Id="rId34" Type="http://schemas.openxmlformats.org/officeDocument/2006/relationships/image" Target="../media/image1289.png"/><Relationship Id="rId42" Type="http://schemas.openxmlformats.org/officeDocument/2006/relationships/image" Target="../media/image1293.png"/><Relationship Id="rId7" Type="http://schemas.openxmlformats.org/officeDocument/2006/relationships/customXml" Target="../ink/ink902.xml"/><Relationship Id="rId2" Type="http://schemas.openxmlformats.org/officeDocument/2006/relationships/image" Target="../media/image473.jpg"/><Relationship Id="rId16" Type="http://schemas.openxmlformats.org/officeDocument/2006/relationships/image" Target="../media/image1280.png"/><Relationship Id="rId29" Type="http://schemas.openxmlformats.org/officeDocument/2006/relationships/customXml" Target="../ink/ink9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5.png"/><Relationship Id="rId11" Type="http://schemas.openxmlformats.org/officeDocument/2006/relationships/customXml" Target="../ink/ink904.xml"/><Relationship Id="rId24" Type="http://schemas.openxmlformats.org/officeDocument/2006/relationships/image" Target="../media/image1284.png"/><Relationship Id="rId32" Type="http://schemas.openxmlformats.org/officeDocument/2006/relationships/image" Target="../media/image1288.png"/><Relationship Id="rId37" Type="http://schemas.openxmlformats.org/officeDocument/2006/relationships/customXml" Target="../ink/ink917.xml"/><Relationship Id="rId40" Type="http://schemas.openxmlformats.org/officeDocument/2006/relationships/image" Target="../media/image1292.png"/><Relationship Id="rId45" Type="http://schemas.openxmlformats.org/officeDocument/2006/relationships/customXml" Target="../ink/ink921.xml"/><Relationship Id="rId5" Type="http://schemas.openxmlformats.org/officeDocument/2006/relationships/customXml" Target="../ink/ink901.xml"/><Relationship Id="rId15" Type="http://schemas.openxmlformats.org/officeDocument/2006/relationships/customXml" Target="../ink/ink906.xml"/><Relationship Id="rId23" Type="http://schemas.openxmlformats.org/officeDocument/2006/relationships/customXml" Target="../ink/ink910.xml"/><Relationship Id="rId28" Type="http://schemas.openxmlformats.org/officeDocument/2006/relationships/image" Target="../media/image1286.png"/><Relationship Id="rId36" Type="http://schemas.openxmlformats.org/officeDocument/2006/relationships/image" Target="../media/image1290.png"/><Relationship Id="rId10" Type="http://schemas.openxmlformats.org/officeDocument/2006/relationships/image" Target="../media/image1277.png"/><Relationship Id="rId19" Type="http://schemas.openxmlformats.org/officeDocument/2006/relationships/customXml" Target="../ink/ink908.xml"/><Relationship Id="rId31" Type="http://schemas.openxmlformats.org/officeDocument/2006/relationships/customXml" Target="../ink/ink914.xml"/><Relationship Id="rId44" Type="http://schemas.openxmlformats.org/officeDocument/2006/relationships/image" Target="../media/image1294.png"/><Relationship Id="rId4" Type="http://schemas.openxmlformats.org/officeDocument/2006/relationships/image" Target="../media/image1274.png"/><Relationship Id="rId9" Type="http://schemas.openxmlformats.org/officeDocument/2006/relationships/customXml" Target="../ink/ink903.xml"/><Relationship Id="rId14" Type="http://schemas.openxmlformats.org/officeDocument/2006/relationships/image" Target="../media/image1279.png"/><Relationship Id="rId22" Type="http://schemas.openxmlformats.org/officeDocument/2006/relationships/image" Target="../media/image1283.png"/><Relationship Id="rId27" Type="http://schemas.openxmlformats.org/officeDocument/2006/relationships/customXml" Target="../ink/ink912.xml"/><Relationship Id="rId30" Type="http://schemas.openxmlformats.org/officeDocument/2006/relationships/image" Target="../media/image1287.png"/><Relationship Id="rId35" Type="http://schemas.openxmlformats.org/officeDocument/2006/relationships/customXml" Target="../ink/ink916.xml"/><Relationship Id="rId43" Type="http://schemas.openxmlformats.org/officeDocument/2006/relationships/customXml" Target="../ink/ink920.xml"/><Relationship Id="rId8" Type="http://schemas.openxmlformats.org/officeDocument/2006/relationships/image" Target="../media/image1276.png"/><Relationship Id="rId3" Type="http://schemas.openxmlformats.org/officeDocument/2006/relationships/customXml" Target="../ink/ink900.xml"/><Relationship Id="rId12" Type="http://schemas.openxmlformats.org/officeDocument/2006/relationships/image" Target="../media/image1278.png"/><Relationship Id="rId17" Type="http://schemas.openxmlformats.org/officeDocument/2006/relationships/customXml" Target="../ink/ink907.xml"/><Relationship Id="rId25" Type="http://schemas.openxmlformats.org/officeDocument/2006/relationships/customXml" Target="../ink/ink911.xml"/><Relationship Id="rId33" Type="http://schemas.openxmlformats.org/officeDocument/2006/relationships/customXml" Target="../ink/ink915.xml"/><Relationship Id="rId38" Type="http://schemas.openxmlformats.org/officeDocument/2006/relationships/image" Target="../media/image1291.png"/><Relationship Id="rId46" Type="http://schemas.openxmlformats.org/officeDocument/2006/relationships/image" Target="../media/image1295.png"/><Relationship Id="rId20" Type="http://schemas.openxmlformats.org/officeDocument/2006/relationships/image" Target="../media/image1282.png"/><Relationship Id="rId41" Type="http://schemas.openxmlformats.org/officeDocument/2006/relationships/customXml" Target="../ink/ink919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27.xml"/><Relationship Id="rId18" Type="http://schemas.openxmlformats.org/officeDocument/2006/relationships/image" Target="../media/image1304.png"/><Relationship Id="rId26" Type="http://schemas.openxmlformats.org/officeDocument/2006/relationships/image" Target="../media/image1307.png"/><Relationship Id="rId39" Type="http://schemas.openxmlformats.org/officeDocument/2006/relationships/customXml" Target="../ink/ink940.xml"/><Relationship Id="rId21" Type="http://schemas.openxmlformats.org/officeDocument/2006/relationships/customXml" Target="../ink/ink931.xml"/><Relationship Id="rId34" Type="http://schemas.openxmlformats.org/officeDocument/2006/relationships/image" Target="../media/image1311.png"/><Relationship Id="rId7" Type="http://schemas.openxmlformats.org/officeDocument/2006/relationships/customXml" Target="../ink/ink924.xml"/><Relationship Id="rId12" Type="http://schemas.openxmlformats.org/officeDocument/2006/relationships/image" Target="../media/image1301.png"/><Relationship Id="rId17" Type="http://schemas.openxmlformats.org/officeDocument/2006/relationships/customXml" Target="../ink/ink929.xml"/><Relationship Id="rId25" Type="http://schemas.openxmlformats.org/officeDocument/2006/relationships/customXml" Target="../ink/ink933.xml"/><Relationship Id="rId33" Type="http://schemas.openxmlformats.org/officeDocument/2006/relationships/customXml" Target="../ink/ink937.xml"/><Relationship Id="rId38" Type="http://schemas.openxmlformats.org/officeDocument/2006/relationships/image" Target="../media/image1313.png"/><Relationship Id="rId2" Type="http://schemas.openxmlformats.org/officeDocument/2006/relationships/image" Target="../media/image474.jpg"/><Relationship Id="rId16" Type="http://schemas.openxmlformats.org/officeDocument/2006/relationships/image" Target="../media/image1303.png"/><Relationship Id="rId20" Type="http://schemas.openxmlformats.org/officeDocument/2006/relationships/image" Target="../media/image1305.png"/><Relationship Id="rId29" Type="http://schemas.openxmlformats.org/officeDocument/2006/relationships/customXml" Target="../ink/ink9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8.png"/><Relationship Id="rId11" Type="http://schemas.openxmlformats.org/officeDocument/2006/relationships/customXml" Target="../ink/ink926.xml"/><Relationship Id="rId24" Type="http://schemas.openxmlformats.org/officeDocument/2006/relationships/image" Target="../media/image1009.png"/><Relationship Id="rId32" Type="http://schemas.openxmlformats.org/officeDocument/2006/relationships/image" Target="../media/image1310.png"/><Relationship Id="rId37" Type="http://schemas.openxmlformats.org/officeDocument/2006/relationships/customXml" Target="../ink/ink939.xml"/><Relationship Id="rId40" Type="http://schemas.openxmlformats.org/officeDocument/2006/relationships/image" Target="../media/image1314.png"/><Relationship Id="rId5" Type="http://schemas.openxmlformats.org/officeDocument/2006/relationships/customXml" Target="../ink/ink923.xml"/><Relationship Id="rId15" Type="http://schemas.openxmlformats.org/officeDocument/2006/relationships/customXml" Target="../ink/ink928.xml"/><Relationship Id="rId23" Type="http://schemas.openxmlformats.org/officeDocument/2006/relationships/customXml" Target="../ink/ink932.xml"/><Relationship Id="rId28" Type="http://schemas.openxmlformats.org/officeDocument/2006/relationships/image" Target="../media/image1308.png"/><Relationship Id="rId36" Type="http://schemas.openxmlformats.org/officeDocument/2006/relationships/image" Target="../media/image1312.png"/><Relationship Id="rId10" Type="http://schemas.openxmlformats.org/officeDocument/2006/relationships/image" Target="../media/image1300.png"/><Relationship Id="rId19" Type="http://schemas.openxmlformats.org/officeDocument/2006/relationships/customXml" Target="../ink/ink930.xml"/><Relationship Id="rId31" Type="http://schemas.openxmlformats.org/officeDocument/2006/relationships/customXml" Target="../ink/ink936.xml"/><Relationship Id="rId4" Type="http://schemas.openxmlformats.org/officeDocument/2006/relationships/image" Target="../media/image1297.png"/><Relationship Id="rId9" Type="http://schemas.openxmlformats.org/officeDocument/2006/relationships/customXml" Target="../ink/ink925.xml"/><Relationship Id="rId14" Type="http://schemas.openxmlformats.org/officeDocument/2006/relationships/image" Target="../media/image1302.png"/><Relationship Id="rId22" Type="http://schemas.openxmlformats.org/officeDocument/2006/relationships/image" Target="../media/image1306.png"/><Relationship Id="rId27" Type="http://schemas.openxmlformats.org/officeDocument/2006/relationships/customXml" Target="../ink/ink934.xml"/><Relationship Id="rId30" Type="http://schemas.openxmlformats.org/officeDocument/2006/relationships/image" Target="../media/image1309.png"/><Relationship Id="rId35" Type="http://schemas.openxmlformats.org/officeDocument/2006/relationships/customXml" Target="../ink/ink938.xml"/><Relationship Id="rId8" Type="http://schemas.openxmlformats.org/officeDocument/2006/relationships/image" Target="../media/image1299.png"/><Relationship Id="rId3" Type="http://schemas.openxmlformats.org/officeDocument/2006/relationships/customXml" Target="../ink/ink922.xml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8.xml"/><Relationship Id="rId21" Type="http://schemas.openxmlformats.org/officeDocument/2006/relationships/customXml" Target="../ink/ink950.xml"/><Relationship Id="rId42" Type="http://schemas.openxmlformats.org/officeDocument/2006/relationships/image" Target="../media/image1335.png"/><Relationship Id="rId63" Type="http://schemas.openxmlformats.org/officeDocument/2006/relationships/customXml" Target="../ink/ink971.xml"/><Relationship Id="rId84" Type="http://schemas.openxmlformats.org/officeDocument/2006/relationships/image" Target="../media/image1355.png"/><Relationship Id="rId138" Type="http://schemas.openxmlformats.org/officeDocument/2006/relationships/image" Target="../media/image1382.png"/><Relationship Id="rId107" Type="http://schemas.openxmlformats.org/officeDocument/2006/relationships/customXml" Target="../ink/ink993.xml"/><Relationship Id="rId11" Type="http://schemas.openxmlformats.org/officeDocument/2006/relationships/customXml" Target="../ink/ink945.xml"/><Relationship Id="rId32" Type="http://schemas.openxmlformats.org/officeDocument/2006/relationships/image" Target="../media/image1330.png"/><Relationship Id="rId53" Type="http://schemas.openxmlformats.org/officeDocument/2006/relationships/customXml" Target="../ink/ink966.xml"/><Relationship Id="rId74" Type="http://schemas.openxmlformats.org/officeDocument/2006/relationships/image" Target="../media/image1351.png"/><Relationship Id="rId128" Type="http://schemas.openxmlformats.org/officeDocument/2006/relationships/image" Target="../media/image1377.png"/><Relationship Id="rId149" Type="http://schemas.openxmlformats.org/officeDocument/2006/relationships/customXml" Target="../ink/ink1014.xml"/><Relationship Id="rId5" Type="http://schemas.openxmlformats.org/officeDocument/2006/relationships/customXml" Target="../ink/ink942.xml"/><Relationship Id="rId95" Type="http://schemas.openxmlformats.org/officeDocument/2006/relationships/customXml" Target="../ink/ink987.xml"/><Relationship Id="rId22" Type="http://schemas.openxmlformats.org/officeDocument/2006/relationships/image" Target="../media/image1325.png"/><Relationship Id="rId27" Type="http://schemas.openxmlformats.org/officeDocument/2006/relationships/customXml" Target="../ink/ink953.xml"/><Relationship Id="rId43" Type="http://schemas.openxmlformats.org/officeDocument/2006/relationships/customXml" Target="../ink/ink961.xml"/><Relationship Id="rId48" Type="http://schemas.openxmlformats.org/officeDocument/2006/relationships/image" Target="../media/image1338.png"/><Relationship Id="rId64" Type="http://schemas.openxmlformats.org/officeDocument/2006/relationships/image" Target="../media/image1346.png"/><Relationship Id="rId69" Type="http://schemas.openxmlformats.org/officeDocument/2006/relationships/customXml" Target="../ink/ink974.xml"/><Relationship Id="rId113" Type="http://schemas.openxmlformats.org/officeDocument/2006/relationships/customXml" Target="../ink/ink996.xml"/><Relationship Id="rId118" Type="http://schemas.openxmlformats.org/officeDocument/2006/relationships/image" Target="../media/image1372.png"/><Relationship Id="rId134" Type="http://schemas.openxmlformats.org/officeDocument/2006/relationships/image" Target="../media/image1380.png"/><Relationship Id="rId139" Type="http://schemas.openxmlformats.org/officeDocument/2006/relationships/customXml" Target="../ink/ink1009.xml"/><Relationship Id="rId80" Type="http://schemas.openxmlformats.org/officeDocument/2006/relationships/image" Target="../media/image1353.png"/><Relationship Id="rId85" Type="http://schemas.openxmlformats.org/officeDocument/2006/relationships/customXml" Target="../ink/ink982.xml"/><Relationship Id="rId150" Type="http://schemas.openxmlformats.org/officeDocument/2006/relationships/image" Target="../media/image1388.png"/><Relationship Id="rId12" Type="http://schemas.openxmlformats.org/officeDocument/2006/relationships/image" Target="../media/image1320.png"/><Relationship Id="rId17" Type="http://schemas.openxmlformats.org/officeDocument/2006/relationships/customXml" Target="../ink/ink948.xml"/><Relationship Id="rId33" Type="http://schemas.openxmlformats.org/officeDocument/2006/relationships/customXml" Target="../ink/ink956.xml"/><Relationship Id="rId38" Type="http://schemas.openxmlformats.org/officeDocument/2006/relationships/image" Target="../media/image1333.png"/><Relationship Id="rId59" Type="http://schemas.openxmlformats.org/officeDocument/2006/relationships/customXml" Target="../ink/ink969.xml"/><Relationship Id="rId103" Type="http://schemas.openxmlformats.org/officeDocument/2006/relationships/customXml" Target="../ink/ink991.xml"/><Relationship Id="rId108" Type="http://schemas.openxmlformats.org/officeDocument/2006/relationships/image" Target="../media/image1367.png"/><Relationship Id="rId124" Type="http://schemas.openxmlformats.org/officeDocument/2006/relationships/image" Target="../media/image1375.png"/><Relationship Id="rId129" Type="http://schemas.openxmlformats.org/officeDocument/2006/relationships/customXml" Target="../ink/ink1004.xml"/><Relationship Id="rId54" Type="http://schemas.openxmlformats.org/officeDocument/2006/relationships/image" Target="../media/image1341.png"/><Relationship Id="rId70" Type="http://schemas.openxmlformats.org/officeDocument/2006/relationships/image" Target="../media/image1349.png"/><Relationship Id="rId75" Type="http://schemas.openxmlformats.org/officeDocument/2006/relationships/customXml" Target="../ink/ink977.xml"/><Relationship Id="rId91" Type="http://schemas.openxmlformats.org/officeDocument/2006/relationships/customXml" Target="../ink/ink985.xml"/><Relationship Id="rId96" Type="http://schemas.openxmlformats.org/officeDocument/2006/relationships/image" Target="../media/image1361.png"/><Relationship Id="rId140" Type="http://schemas.openxmlformats.org/officeDocument/2006/relationships/image" Target="../media/image1383.png"/><Relationship Id="rId145" Type="http://schemas.openxmlformats.org/officeDocument/2006/relationships/customXml" Target="../ink/ink10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7.png"/><Relationship Id="rId23" Type="http://schemas.openxmlformats.org/officeDocument/2006/relationships/customXml" Target="../ink/ink951.xml"/><Relationship Id="rId28" Type="http://schemas.openxmlformats.org/officeDocument/2006/relationships/image" Target="../media/image1328.png"/><Relationship Id="rId49" Type="http://schemas.openxmlformats.org/officeDocument/2006/relationships/customXml" Target="../ink/ink964.xml"/><Relationship Id="rId114" Type="http://schemas.openxmlformats.org/officeDocument/2006/relationships/image" Target="../media/image1370.png"/><Relationship Id="rId119" Type="http://schemas.openxmlformats.org/officeDocument/2006/relationships/customXml" Target="../ink/ink999.xml"/><Relationship Id="rId44" Type="http://schemas.openxmlformats.org/officeDocument/2006/relationships/image" Target="../media/image1336.png"/><Relationship Id="rId60" Type="http://schemas.openxmlformats.org/officeDocument/2006/relationships/image" Target="../media/image1344.png"/><Relationship Id="rId65" Type="http://schemas.openxmlformats.org/officeDocument/2006/relationships/customXml" Target="../ink/ink972.xml"/><Relationship Id="rId81" Type="http://schemas.openxmlformats.org/officeDocument/2006/relationships/customXml" Target="../ink/ink980.xml"/><Relationship Id="rId86" Type="http://schemas.openxmlformats.org/officeDocument/2006/relationships/image" Target="../media/image1356.png"/><Relationship Id="rId130" Type="http://schemas.openxmlformats.org/officeDocument/2006/relationships/image" Target="../media/image1378.png"/><Relationship Id="rId135" Type="http://schemas.openxmlformats.org/officeDocument/2006/relationships/customXml" Target="../ink/ink1007.xml"/><Relationship Id="rId151" Type="http://schemas.openxmlformats.org/officeDocument/2006/relationships/customXml" Target="../ink/ink1015.xml"/><Relationship Id="rId13" Type="http://schemas.openxmlformats.org/officeDocument/2006/relationships/customXml" Target="../ink/ink946.xml"/><Relationship Id="rId18" Type="http://schemas.openxmlformats.org/officeDocument/2006/relationships/image" Target="../media/image1323.png"/><Relationship Id="rId39" Type="http://schemas.openxmlformats.org/officeDocument/2006/relationships/customXml" Target="../ink/ink959.xml"/><Relationship Id="rId109" Type="http://schemas.openxmlformats.org/officeDocument/2006/relationships/customXml" Target="../ink/ink994.xml"/><Relationship Id="rId34" Type="http://schemas.openxmlformats.org/officeDocument/2006/relationships/image" Target="../media/image1331.png"/><Relationship Id="rId50" Type="http://schemas.openxmlformats.org/officeDocument/2006/relationships/image" Target="../media/image1339.png"/><Relationship Id="rId55" Type="http://schemas.openxmlformats.org/officeDocument/2006/relationships/customXml" Target="../ink/ink967.xml"/><Relationship Id="rId76" Type="http://schemas.openxmlformats.org/officeDocument/2006/relationships/image" Target="../media/image1352.png"/><Relationship Id="rId97" Type="http://schemas.openxmlformats.org/officeDocument/2006/relationships/customXml" Target="../ink/ink988.xml"/><Relationship Id="rId104" Type="http://schemas.openxmlformats.org/officeDocument/2006/relationships/image" Target="../media/image1365.png"/><Relationship Id="rId120" Type="http://schemas.openxmlformats.org/officeDocument/2006/relationships/image" Target="../media/image1373.png"/><Relationship Id="rId125" Type="http://schemas.openxmlformats.org/officeDocument/2006/relationships/customXml" Target="../ink/ink1002.xml"/><Relationship Id="rId141" Type="http://schemas.openxmlformats.org/officeDocument/2006/relationships/customXml" Target="../ink/ink1010.xml"/><Relationship Id="rId146" Type="http://schemas.openxmlformats.org/officeDocument/2006/relationships/image" Target="../media/image1386.png"/><Relationship Id="rId7" Type="http://schemas.openxmlformats.org/officeDocument/2006/relationships/customXml" Target="../ink/ink943.xml"/><Relationship Id="rId71" Type="http://schemas.openxmlformats.org/officeDocument/2006/relationships/customXml" Target="../ink/ink975.xml"/><Relationship Id="rId92" Type="http://schemas.openxmlformats.org/officeDocument/2006/relationships/image" Target="../media/image1359.png"/><Relationship Id="rId2" Type="http://schemas.openxmlformats.org/officeDocument/2006/relationships/image" Target="../media/image475.jpg"/><Relationship Id="rId29" Type="http://schemas.openxmlformats.org/officeDocument/2006/relationships/customXml" Target="../ink/ink954.xml"/><Relationship Id="rId24" Type="http://schemas.openxmlformats.org/officeDocument/2006/relationships/image" Target="../media/image1326.png"/><Relationship Id="rId40" Type="http://schemas.openxmlformats.org/officeDocument/2006/relationships/image" Target="../media/image1334.png"/><Relationship Id="rId45" Type="http://schemas.openxmlformats.org/officeDocument/2006/relationships/customXml" Target="../ink/ink962.xml"/><Relationship Id="rId66" Type="http://schemas.openxmlformats.org/officeDocument/2006/relationships/image" Target="../media/image1347.png"/><Relationship Id="rId87" Type="http://schemas.openxmlformats.org/officeDocument/2006/relationships/customXml" Target="../ink/ink983.xml"/><Relationship Id="rId110" Type="http://schemas.openxmlformats.org/officeDocument/2006/relationships/image" Target="../media/image1368.png"/><Relationship Id="rId115" Type="http://schemas.openxmlformats.org/officeDocument/2006/relationships/customXml" Target="../ink/ink997.xml"/><Relationship Id="rId131" Type="http://schemas.openxmlformats.org/officeDocument/2006/relationships/customXml" Target="../ink/ink1005.xml"/><Relationship Id="rId136" Type="http://schemas.openxmlformats.org/officeDocument/2006/relationships/image" Target="../media/image1381.png"/><Relationship Id="rId61" Type="http://schemas.openxmlformats.org/officeDocument/2006/relationships/customXml" Target="../ink/ink970.xml"/><Relationship Id="rId82" Type="http://schemas.openxmlformats.org/officeDocument/2006/relationships/image" Target="../media/image1354.png"/><Relationship Id="rId152" Type="http://schemas.openxmlformats.org/officeDocument/2006/relationships/image" Target="../media/image1389.png"/><Relationship Id="rId19" Type="http://schemas.openxmlformats.org/officeDocument/2006/relationships/customXml" Target="../ink/ink949.xml"/><Relationship Id="rId14" Type="http://schemas.openxmlformats.org/officeDocument/2006/relationships/image" Target="../media/image1321.png"/><Relationship Id="rId30" Type="http://schemas.openxmlformats.org/officeDocument/2006/relationships/image" Target="../media/image1329.png"/><Relationship Id="rId35" Type="http://schemas.openxmlformats.org/officeDocument/2006/relationships/customXml" Target="../ink/ink957.xml"/><Relationship Id="rId56" Type="http://schemas.openxmlformats.org/officeDocument/2006/relationships/image" Target="../media/image1342.png"/><Relationship Id="rId77" Type="http://schemas.openxmlformats.org/officeDocument/2006/relationships/customXml" Target="../ink/ink978.xml"/><Relationship Id="rId100" Type="http://schemas.openxmlformats.org/officeDocument/2006/relationships/image" Target="../media/image1363.png"/><Relationship Id="rId105" Type="http://schemas.openxmlformats.org/officeDocument/2006/relationships/customXml" Target="../ink/ink992.xml"/><Relationship Id="rId126" Type="http://schemas.openxmlformats.org/officeDocument/2006/relationships/image" Target="../media/image1376.png"/><Relationship Id="rId147" Type="http://schemas.openxmlformats.org/officeDocument/2006/relationships/customXml" Target="../ink/ink1013.xml"/><Relationship Id="rId8" Type="http://schemas.openxmlformats.org/officeDocument/2006/relationships/image" Target="../media/image1318.png"/><Relationship Id="rId51" Type="http://schemas.openxmlformats.org/officeDocument/2006/relationships/customXml" Target="../ink/ink965.xml"/><Relationship Id="rId72" Type="http://schemas.openxmlformats.org/officeDocument/2006/relationships/image" Target="../media/image1350.png"/><Relationship Id="rId93" Type="http://schemas.openxmlformats.org/officeDocument/2006/relationships/customXml" Target="../ink/ink986.xml"/><Relationship Id="rId98" Type="http://schemas.openxmlformats.org/officeDocument/2006/relationships/image" Target="../media/image1362.png"/><Relationship Id="rId121" Type="http://schemas.openxmlformats.org/officeDocument/2006/relationships/customXml" Target="../ink/ink1000.xml"/><Relationship Id="rId142" Type="http://schemas.openxmlformats.org/officeDocument/2006/relationships/image" Target="../media/image1384.png"/><Relationship Id="rId3" Type="http://schemas.openxmlformats.org/officeDocument/2006/relationships/customXml" Target="../ink/ink941.xml"/><Relationship Id="rId25" Type="http://schemas.openxmlformats.org/officeDocument/2006/relationships/customXml" Target="../ink/ink952.xml"/><Relationship Id="rId46" Type="http://schemas.openxmlformats.org/officeDocument/2006/relationships/image" Target="../media/image1337.png"/><Relationship Id="rId67" Type="http://schemas.openxmlformats.org/officeDocument/2006/relationships/customXml" Target="../ink/ink973.xml"/><Relationship Id="rId116" Type="http://schemas.openxmlformats.org/officeDocument/2006/relationships/image" Target="../media/image1371.png"/><Relationship Id="rId137" Type="http://schemas.openxmlformats.org/officeDocument/2006/relationships/customXml" Target="../ink/ink1008.xml"/><Relationship Id="rId20" Type="http://schemas.openxmlformats.org/officeDocument/2006/relationships/image" Target="../media/image1324.png"/><Relationship Id="rId41" Type="http://schemas.openxmlformats.org/officeDocument/2006/relationships/customXml" Target="../ink/ink960.xml"/><Relationship Id="rId62" Type="http://schemas.openxmlformats.org/officeDocument/2006/relationships/image" Target="../media/image1345.png"/><Relationship Id="rId83" Type="http://schemas.openxmlformats.org/officeDocument/2006/relationships/customXml" Target="../ink/ink981.xml"/><Relationship Id="rId88" Type="http://schemas.openxmlformats.org/officeDocument/2006/relationships/image" Target="../media/image1357.png"/><Relationship Id="rId111" Type="http://schemas.openxmlformats.org/officeDocument/2006/relationships/customXml" Target="../ink/ink995.xml"/><Relationship Id="rId132" Type="http://schemas.openxmlformats.org/officeDocument/2006/relationships/image" Target="../media/image1379.png"/><Relationship Id="rId153" Type="http://schemas.openxmlformats.org/officeDocument/2006/relationships/customXml" Target="../ink/ink1016.xml"/><Relationship Id="rId15" Type="http://schemas.openxmlformats.org/officeDocument/2006/relationships/customXml" Target="../ink/ink947.xml"/><Relationship Id="rId36" Type="http://schemas.openxmlformats.org/officeDocument/2006/relationships/image" Target="../media/image1332.png"/><Relationship Id="rId57" Type="http://schemas.openxmlformats.org/officeDocument/2006/relationships/customXml" Target="../ink/ink968.xml"/><Relationship Id="rId106" Type="http://schemas.openxmlformats.org/officeDocument/2006/relationships/image" Target="../media/image1366.png"/><Relationship Id="rId127" Type="http://schemas.openxmlformats.org/officeDocument/2006/relationships/customXml" Target="../ink/ink1003.xml"/><Relationship Id="rId10" Type="http://schemas.openxmlformats.org/officeDocument/2006/relationships/image" Target="../media/image1319.png"/><Relationship Id="rId31" Type="http://schemas.openxmlformats.org/officeDocument/2006/relationships/customXml" Target="../ink/ink955.xml"/><Relationship Id="rId52" Type="http://schemas.openxmlformats.org/officeDocument/2006/relationships/image" Target="../media/image1340.png"/><Relationship Id="rId73" Type="http://schemas.openxmlformats.org/officeDocument/2006/relationships/customXml" Target="../ink/ink976.xml"/><Relationship Id="rId78" Type="http://schemas.openxmlformats.org/officeDocument/2006/relationships/image" Target="../media/image1009.png"/><Relationship Id="rId94" Type="http://schemas.openxmlformats.org/officeDocument/2006/relationships/image" Target="../media/image1360.png"/><Relationship Id="rId99" Type="http://schemas.openxmlformats.org/officeDocument/2006/relationships/customXml" Target="../ink/ink989.xml"/><Relationship Id="rId101" Type="http://schemas.openxmlformats.org/officeDocument/2006/relationships/customXml" Target="../ink/ink990.xml"/><Relationship Id="rId122" Type="http://schemas.openxmlformats.org/officeDocument/2006/relationships/image" Target="../media/image1374.png"/><Relationship Id="rId143" Type="http://schemas.openxmlformats.org/officeDocument/2006/relationships/customXml" Target="../ink/ink1011.xml"/><Relationship Id="rId148" Type="http://schemas.openxmlformats.org/officeDocument/2006/relationships/image" Target="../media/image1387.png"/><Relationship Id="rId4" Type="http://schemas.openxmlformats.org/officeDocument/2006/relationships/image" Target="../media/image1316.png"/><Relationship Id="rId9" Type="http://schemas.openxmlformats.org/officeDocument/2006/relationships/customXml" Target="../ink/ink944.xml"/><Relationship Id="rId26" Type="http://schemas.openxmlformats.org/officeDocument/2006/relationships/image" Target="../media/image1327.png"/><Relationship Id="rId47" Type="http://schemas.openxmlformats.org/officeDocument/2006/relationships/customXml" Target="../ink/ink963.xml"/><Relationship Id="rId68" Type="http://schemas.openxmlformats.org/officeDocument/2006/relationships/image" Target="../media/image1348.png"/><Relationship Id="rId89" Type="http://schemas.openxmlformats.org/officeDocument/2006/relationships/customXml" Target="../ink/ink984.xml"/><Relationship Id="rId112" Type="http://schemas.openxmlformats.org/officeDocument/2006/relationships/image" Target="../media/image1369.png"/><Relationship Id="rId133" Type="http://schemas.openxmlformats.org/officeDocument/2006/relationships/customXml" Target="../ink/ink1006.xml"/><Relationship Id="rId154" Type="http://schemas.openxmlformats.org/officeDocument/2006/relationships/image" Target="../media/image1390.png"/><Relationship Id="rId16" Type="http://schemas.openxmlformats.org/officeDocument/2006/relationships/image" Target="../media/image1322.png"/><Relationship Id="rId37" Type="http://schemas.openxmlformats.org/officeDocument/2006/relationships/customXml" Target="../ink/ink958.xml"/><Relationship Id="rId58" Type="http://schemas.openxmlformats.org/officeDocument/2006/relationships/image" Target="../media/image1343.png"/><Relationship Id="rId79" Type="http://schemas.openxmlformats.org/officeDocument/2006/relationships/customXml" Target="../ink/ink979.xml"/><Relationship Id="rId102" Type="http://schemas.openxmlformats.org/officeDocument/2006/relationships/image" Target="../media/image1364.png"/><Relationship Id="rId123" Type="http://schemas.openxmlformats.org/officeDocument/2006/relationships/customXml" Target="../ink/ink1001.xml"/><Relationship Id="rId144" Type="http://schemas.openxmlformats.org/officeDocument/2006/relationships/image" Target="../media/image1385.png"/><Relationship Id="rId90" Type="http://schemas.openxmlformats.org/officeDocument/2006/relationships/image" Target="../media/image135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63" Type="http://schemas.openxmlformats.org/officeDocument/2006/relationships/image" Target="../media/image35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3.png"/><Relationship Id="rId170" Type="http://schemas.openxmlformats.org/officeDocument/2006/relationships/customXml" Target="../ink/ink85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26" Type="http://schemas.openxmlformats.org/officeDocument/2006/relationships/customXml" Target="../ink/ink113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53" Type="http://schemas.openxmlformats.org/officeDocument/2006/relationships/image" Target="../media/image30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80.xml"/><Relationship Id="rId181" Type="http://schemas.openxmlformats.org/officeDocument/2006/relationships/image" Target="../media/image94.png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43" Type="http://schemas.openxmlformats.org/officeDocument/2006/relationships/image" Target="../media/image25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75.xml"/><Relationship Id="rId171" Type="http://schemas.openxmlformats.org/officeDocument/2006/relationships/image" Target="../media/image89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7.png"/><Relationship Id="rId12" Type="http://schemas.openxmlformats.org/officeDocument/2006/relationships/customXml" Target="../ink/ink6.xml"/><Relationship Id="rId33" Type="http://schemas.openxmlformats.org/officeDocument/2006/relationships/image" Target="../media/image20.png"/><Relationship Id="rId108" Type="http://schemas.openxmlformats.org/officeDocument/2006/relationships/customXml" Target="../ink/ink54.xml"/><Relationship Id="rId129" Type="http://schemas.openxmlformats.org/officeDocument/2006/relationships/image" Target="../media/image68.png"/><Relationship Id="rId54" Type="http://schemas.openxmlformats.org/officeDocument/2006/relationships/customXml" Target="../ink/ink27.xml"/><Relationship Id="rId75" Type="http://schemas.openxmlformats.org/officeDocument/2006/relationships/image" Target="../media/image41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4.png"/><Relationship Id="rId182" Type="http://schemas.openxmlformats.org/officeDocument/2006/relationships/customXml" Target="../ink/ink91.xml"/><Relationship Id="rId217" Type="http://schemas.openxmlformats.org/officeDocument/2006/relationships/image" Target="../media/image112.png"/><Relationship Id="rId6" Type="http://schemas.openxmlformats.org/officeDocument/2006/relationships/customXml" Target="../ink/ink3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2.xml"/><Relationship Id="rId65" Type="http://schemas.openxmlformats.org/officeDocument/2006/relationships/image" Target="../media/image36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9.png"/><Relationship Id="rId172" Type="http://schemas.openxmlformats.org/officeDocument/2006/relationships/customXml" Target="../ink/ink86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14.xml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34" Type="http://schemas.openxmlformats.org/officeDocument/2006/relationships/customXml" Target="../ink/ink17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120" Type="http://schemas.openxmlformats.org/officeDocument/2006/relationships/customXml" Target="../ink/ink60.xml"/><Relationship Id="rId141" Type="http://schemas.openxmlformats.org/officeDocument/2006/relationships/image" Target="../media/image74.png"/><Relationship Id="rId7" Type="http://schemas.openxmlformats.org/officeDocument/2006/relationships/image" Target="../media/image7.png"/><Relationship Id="rId162" Type="http://schemas.openxmlformats.org/officeDocument/2006/relationships/customXml" Target="../ink/ink81.xml"/><Relationship Id="rId183" Type="http://schemas.openxmlformats.org/officeDocument/2006/relationships/image" Target="../media/image95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131" Type="http://schemas.openxmlformats.org/officeDocument/2006/relationships/image" Target="../media/image69.png"/><Relationship Id="rId152" Type="http://schemas.openxmlformats.org/officeDocument/2006/relationships/customXml" Target="../ink/ink76.xml"/><Relationship Id="rId173" Type="http://schemas.openxmlformats.org/officeDocument/2006/relationships/image" Target="../media/image90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8.png"/><Relationship Id="rId14" Type="http://schemas.openxmlformats.org/officeDocument/2006/relationships/customXml" Target="../ink/ink7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4.png"/><Relationship Id="rId142" Type="http://schemas.openxmlformats.org/officeDocument/2006/relationships/customXml" Target="../ink/ink71.xml"/><Relationship Id="rId163" Type="http://schemas.openxmlformats.org/officeDocument/2006/relationships/image" Target="../media/image85.png"/><Relationship Id="rId184" Type="http://schemas.openxmlformats.org/officeDocument/2006/relationships/customXml" Target="../ink/ink92.xml"/><Relationship Id="rId219" Type="http://schemas.openxmlformats.org/officeDocument/2006/relationships/image" Target="../media/image113.png"/><Relationship Id="rId25" Type="http://schemas.openxmlformats.org/officeDocument/2006/relationships/image" Target="../media/image16.png"/><Relationship Id="rId46" Type="http://schemas.openxmlformats.org/officeDocument/2006/relationships/customXml" Target="../ink/ink23.xml"/><Relationship Id="rId67" Type="http://schemas.openxmlformats.org/officeDocument/2006/relationships/image" Target="../media/image37.png"/><Relationship Id="rId116" Type="http://schemas.openxmlformats.org/officeDocument/2006/relationships/customXml" Target="../ink/ink58.xml"/><Relationship Id="rId137" Type="http://schemas.openxmlformats.org/officeDocument/2006/relationships/image" Target="../media/image72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32" Type="http://schemas.openxmlformats.org/officeDocument/2006/relationships/customXml" Target="../ink/ink66.xml"/><Relationship Id="rId153" Type="http://schemas.openxmlformats.org/officeDocument/2006/relationships/image" Target="../media/image80.png"/><Relationship Id="rId174" Type="http://schemas.openxmlformats.org/officeDocument/2006/relationships/customXml" Target="../ink/ink87.xml"/><Relationship Id="rId179" Type="http://schemas.openxmlformats.org/officeDocument/2006/relationships/image" Target="../media/image93.png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6.png"/><Relationship Id="rId15" Type="http://schemas.openxmlformats.org/officeDocument/2006/relationships/image" Target="../media/image11.png"/><Relationship Id="rId36" Type="http://schemas.openxmlformats.org/officeDocument/2006/relationships/customXml" Target="../ink/ink18.xml"/><Relationship Id="rId57" Type="http://schemas.openxmlformats.org/officeDocument/2006/relationships/image" Target="../media/image32.png"/><Relationship Id="rId106" Type="http://schemas.openxmlformats.org/officeDocument/2006/relationships/customXml" Target="../ink/ink53.xml"/><Relationship Id="rId127" Type="http://schemas.openxmlformats.org/officeDocument/2006/relationships/image" Target="../media/image67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52" Type="http://schemas.openxmlformats.org/officeDocument/2006/relationships/customXml" Target="../ink/ink26.xml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1.xml"/><Relationship Id="rId143" Type="http://schemas.openxmlformats.org/officeDocument/2006/relationships/image" Target="../media/image75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8.png"/><Relationship Id="rId185" Type="http://schemas.openxmlformats.org/officeDocument/2006/relationships/image" Target="../media/image96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11.png"/><Relationship Id="rId26" Type="http://schemas.openxmlformats.org/officeDocument/2006/relationships/customXml" Target="../ink/ink13.xml"/><Relationship Id="rId47" Type="http://schemas.openxmlformats.org/officeDocument/2006/relationships/image" Target="../media/image27.png"/><Relationship Id="rId68" Type="http://schemas.openxmlformats.org/officeDocument/2006/relationships/customXml" Target="../ink/ink34.xml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33" Type="http://schemas.openxmlformats.org/officeDocument/2006/relationships/image" Target="../media/image70.png"/><Relationship Id="rId154" Type="http://schemas.openxmlformats.org/officeDocument/2006/relationships/customXml" Target="../ink/ink77.xml"/><Relationship Id="rId175" Type="http://schemas.openxmlformats.org/officeDocument/2006/relationships/image" Target="../media/image91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4.png"/><Relationship Id="rId37" Type="http://schemas.openxmlformats.org/officeDocument/2006/relationships/image" Target="../media/image22.png"/><Relationship Id="rId58" Type="http://schemas.openxmlformats.org/officeDocument/2006/relationships/customXml" Target="../ink/ink29.xml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123" Type="http://schemas.openxmlformats.org/officeDocument/2006/relationships/image" Target="../media/image65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6.png"/><Relationship Id="rId186" Type="http://schemas.openxmlformats.org/officeDocument/2006/relationships/customXml" Target="../ink/ink93.xml"/><Relationship Id="rId211" Type="http://schemas.openxmlformats.org/officeDocument/2006/relationships/image" Target="../media/image109.png"/><Relationship Id="rId27" Type="http://schemas.openxmlformats.org/officeDocument/2006/relationships/image" Target="../media/image17.png"/><Relationship Id="rId48" Type="http://schemas.openxmlformats.org/officeDocument/2006/relationships/customXml" Target="../ink/ink24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1.png"/><Relationship Id="rId176" Type="http://schemas.openxmlformats.org/officeDocument/2006/relationships/customXml" Target="../ink/ink88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222" Type="http://schemas.openxmlformats.org/officeDocument/2006/relationships/customXml" Target="../ink/ink111.xml"/><Relationship Id="rId17" Type="http://schemas.openxmlformats.org/officeDocument/2006/relationships/image" Target="../media/image12.png"/><Relationship Id="rId38" Type="http://schemas.openxmlformats.org/officeDocument/2006/relationships/customXml" Target="../ink/ink19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3.xml"/><Relationship Id="rId187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8" Type="http://schemas.openxmlformats.org/officeDocument/2006/relationships/customXml" Target="../ink/ink14.xml"/><Relationship Id="rId49" Type="http://schemas.openxmlformats.org/officeDocument/2006/relationships/image" Target="../media/image28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78.xml"/><Relationship Id="rId177" Type="http://schemas.openxmlformats.org/officeDocument/2006/relationships/image" Target="../media/image92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5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6.png"/><Relationship Id="rId146" Type="http://schemas.openxmlformats.org/officeDocument/2006/relationships/customXml" Target="../ink/ink73.xml"/><Relationship Id="rId167" Type="http://schemas.openxmlformats.org/officeDocument/2006/relationships/image" Target="../media/image87.png"/><Relationship Id="rId188" Type="http://schemas.openxmlformats.org/officeDocument/2006/relationships/customXml" Target="../ink/ink94.xml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213" Type="http://schemas.openxmlformats.org/officeDocument/2006/relationships/image" Target="../media/image110.png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40" Type="http://schemas.openxmlformats.org/officeDocument/2006/relationships/customXml" Target="../ink/ink20.xml"/><Relationship Id="rId115" Type="http://schemas.openxmlformats.org/officeDocument/2006/relationships/image" Target="../media/image61.png"/><Relationship Id="rId136" Type="http://schemas.openxmlformats.org/officeDocument/2006/relationships/customXml" Target="../ink/ink68.xml"/><Relationship Id="rId157" Type="http://schemas.openxmlformats.org/officeDocument/2006/relationships/image" Target="../media/image82.png"/><Relationship Id="rId178" Type="http://schemas.openxmlformats.org/officeDocument/2006/relationships/customXml" Target="../ink/ink89.xml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3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6.png"/><Relationship Id="rId126" Type="http://schemas.openxmlformats.org/officeDocument/2006/relationships/customXml" Target="../ink/ink63.xml"/><Relationship Id="rId147" Type="http://schemas.openxmlformats.org/officeDocument/2006/relationships/image" Target="../media/image77.png"/><Relationship Id="rId168" Type="http://schemas.openxmlformats.org/officeDocument/2006/relationships/customXml" Target="../ink/ink8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" Type="http://schemas.openxmlformats.org/officeDocument/2006/relationships/image" Target="../media/image5.png"/><Relationship Id="rId214" Type="http://schemas.openxmlformats.org/officeDocument/2006/relationships/customXml" Target="../ink/ink10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0.png"/><Relationship Id="rId7" Type="http://schemas.openxmlformats.org/officeDocument/2006/relationships/image" Target="../media/image2.png"/><Relationship Id="rId12" Type="http://schemas.openxmlformats.org/officeDocument/2006/relationships/image" Target="../media/image128.jpe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jpe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0" Type="http://schemas.openxmlformats.org/officeDocument/2006/relationships/image" Target="../media/image126.png"/><Relationship Id="rId4" Type="http://schemas.openxmlformats.org/officeDocument/2006/relationships/image" Target="../media/image121.png"/><Relationship Id="rId9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 dirty="0">
                <a:solidFill>
                  <a:schemeClr val="bg1"/>
                </a:solidFill>
              </a:rPr>
              <a:t>OMG Lenguaje de Modelado de Sistemas – OMG </a:t>
            </a:r>
            <a:r>
              <a:rPr lang="es-CO" sz="4800" dirty="0" err="1">
                <a:solidFill>
                  <a:schemeClr val="bg1"/>
                </a:solidFill>
              </a:rPr>
              <a:t>SysML</a:t>
            </a:r>
            <a:r>
              <a:rPr lang="es-CO" sz="4800" dirty="0">
                <a:solidFill>
                  <a:schemeClr val="bg1"/>
                </a:solidFill>
              </a:rPr>
              <a:t>™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s-ES" sz="2000" b="1" dirty="0">
                <a:solidFill>
                  <a:srgbClr val="FFC000"/>
                </a:solidFill>
              </a:rPr>
              <a:t>Ingeniería de Software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Departamento de Ciencias de la Computación y de la Decisión</a:t>
            </a: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Universidad Nacional de Colombia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endParaRPr lang="es-CO" sz="2000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9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beneficios de usar un estándar para especificar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Reducción de errores y ambigüedad.</a:t>
            </a:r>
          </a:p>
          <a:p>
            <a:r>
              <a:rPr lang="es-CO" dirty="0"/>
              <a:t>Soporte al desarrollo incremental.</a:t>
            </a:r>
          </a:p>
          <a:p>
            <a:r>
              <a:rPr lang="es-CO" dirty="0"/>
              <a:t>Facilidad para incorporar aspectos nuevos en el sistema.</a:t>
            </a:r>
          </a:p>
          <a:p>
            <a:r>
              <a:rPr lang="es-CO" dirty="0"/>
              <a:t>Facilita la validación de los requisitos.</a:t>
            </a:r>
          </a:p>
          <a:p>
            <a:r>
              <a:rPr lang="es-CO" dirty="0"/>
              <a:t>Permite verificar la trazabilidad de los elementos del sistema.</a:t>
            </a:r>
          </a:p>
          <a:p>
            <a:r>
              <a:rPr lang="es-CO" dirty="0"/>
              <a:t>Mejora la captura del conocimiento.</a:t>
            </a:r>
          </a:p>
          <a:p>
            <a:r>
              <a:rPr lang="es-CO" dirty="0"/>
              <a:t>Facilita la compatibilidad entre diferentes sistemas.</a:t>
            </a:r>
          </a:p>
          <a:p>
            <a:r>
              <a:rPr lang="es-CO" dirty="0"/>
              <a:t>Facilita la identificación de riesgos.</a:t>
            </a:r>
          </a:p>
          <a:p>
            <a:r>
              <a:rPr lang="es-CO" dirty="0"/>
              <a:t>Contribuye a la completitud de los requisitos.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0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Existen diversas prácticas para especificar lo que se debe desarrollar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1851" y="2191414"/>
            <a:ext cx="361841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CO" b="1" dirty="0"/>
              <a:t>¿Qué especificar?</a:t>
            </a:r>
          </a:p>
          <a:p>
            <a:pPr marL="0" indent="0" algn="ctr">
              <a:buNone/>
            </a:pPr>
            <a:r>
              <a:rPr lang="es-CO" dirty="0"/>
              <a:t>Requisitos</a:t>
            </a:r>
          </a:p>
          <a:p>
            <a:pPr marL="0" indent="0" algn="ctr">
              <a:buNone/>
            </a:pPr>
            <a:r>
              <a:rPr lang="es-CO" dirty="0"/>
              <a:t>Análisis y Diseño</a:t>
            </a:r>
          </a:p>
          <a:p>
            <a:pPr marL="0" indent="0" algn="ctr">
              <a:buNone/>
            </a:pPr>
            <a:r>
              <a:rPr lang="es-CO" dirty="0"/>
              <a:t>Negociación</a:t>
            </a:r>
            <a:endParaRPr lang="es-CO" u="sng" dirty="0"/>
          </a:p>
          <a:p>
            <a:pPr marL="0" indent="0" algn="ctr">
              <a:buNone/>
            </a:pPr>
            <a:r>
              <a:rPr lang="es-CO" dirty="0"/>
              <a:t>Implementación</a:t>
            </a:r>
          </a:p>
          <a:p>
            <a:pPr marL="0" indent="0" algn="ctr">
              <a:buNone/>
            </a:pPr>
            <a:r>
              <a:rPr lang="es-CO" dirty="0"/>
              <a:t>Pruebas</a:t>
            </a:r>
          </a:p>
        </p:txBody>
      </p:sp>
      <p:pic>
        <p:nvPicPr>
          <p:cNvPr id="7" name="Imagen 6" descr="All the Folders are People | achurchforstarvingartist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63" y="2191414"/>
            <a:ext cx="1708556" cy="1754118"/>
          </a:xfrm>
          <a:prstGeom prst="rect">
            <a:avLst/>
          </a:prstGeom>
        </p:spPr>
      </p:pic>
      <p:cxnSp>
        <p:nvCxnSpPr>
          <p:cNvPr id="9" name="Conector recto de flecha 8"/>
          <p:cNvCxnSpPr>
            <a:stCxn id="18" idx="6"/>
            <a:endCxn id="7" idx="1"/>
          </p:cNvCxnSpPr>
          <p:nvPr/>
        </p:nvCxnSpPr>
        <p:spPr>
          <a:xfrm flipV="1">
            <a:off x="4641391" y="3068473"/>
            <a:ext cx="2729872" cy="6001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6416335" y="1794653"/>
            <a:ext cx="3618412" cy="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/>
              <a:t>¿Cómo especificar?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069229" y="2606808"/>
            <a:ext cx="1406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Escribir</a:t>
            </a:r>
          </a:p>
          <a:p>
            <a:pPr algn="ctr"/>
            <a:r>
              <a:rPr lang="es-CO" dirty="0"/>
              <a:t>documentos </a:t>
            </a:r>
          </a:p>
          <a:p>
            <a:pPr algn="ctr"/>
            <a:r>
              <a:rPr lang="es-CO" dirty="0"/>
              <a:t>extensos</a:t>
            </a:r>
          </a:p>
        </p:txBody>
      </p:sp>
      <p:pic>
        <p:nvPicPr>
          <p:cNvPr id="13" name="Imagen 12" descr="統一モデリング言語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98" y="4226394"/>
            <a:ext cx="3242309" cy="2431732"/>
          </a:xfrm>
          <a:prstGeom prst="rect">
            <a:avLst/>
          </a:prstGeom>
        </p:spPr>
      </p:pic>
      <p:cxnSp>
        <p:nvCxnSpPr>
          <p:cNvPr id="14" name="Conector recto de flecha 13"/>
          <p:cNvCxnSpPr>
            <a:stCxn id="18" idx="5"/>
            <a:endCxn id="13" idx="1"/>
          </p:cNvCxnSpPr>
          <p:nvPr/>
        </p:nvCxnSpPr>
        <p:spPr>
          <a:xfrm>
            <a:off x="4076934" y="5029098"/>
            <a:ext cx="2624064" cy="4131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9989863" y="4980595"/>
            <a:ext cx="11497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Modelar </a:t>
            </a:r>
          </a:p>
          <a:p>
            <a:pPr algn="ctr"/>
            <a:r>
              <a:rPr lang="es-CO" dirty="0"/>
              <a:t>usando </a:t>
            </a:r>
          </a:p>
          <a:p>
            <a:pPr algn="ctr"/>
            <a:r>
              <a:rPr lang="es-CO" dirty="0"/>
              <a:t>diagramas</a:t>
            </a:r>
          </a:p>
        </p:txBody>
      </p:sp>
      <p:sp>
        <p:nvSpPr>
          <p:cNvPr id="18" name="Elipse 17"/>
          <p:cNvSpPr/>
          <p:nvPr/>
        </p:nvSpPr>
        <p:spPr>
          <a:xfrm>
            <a:off x="787038" y="1744656"/>
            <a:ext cx="3854353" cy="384796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35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Los aspectos que se requiere especificar o modelar de un sistema son:</a:t>
            </a:r>
          </a:p>
        </p:txBody>
      </p:sp>
      <p:pic>
        <p:nvPicPr>
          <p:cNvPr id="5" name="Imagen 4" descr="&lt;strong&gt;AirPlane&lt;/strong&gt; by xfaststyle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38" y="2830722"/>
            <a:ext cx="2987524" cy="145193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09799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Sistema Idealizado 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o Esperado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06653" y="2076039"/>
            <a:ext cx="357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Comportamiento / Funcionalidades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386769" y="2097199"/>
            <a:ext cx="27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Estructura /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928658" y="4475680"/>
            <a:ext cx="132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Desempeño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106772" y="4466016"/>
            <a:ext cx="320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Aspectos Específicos de Análisis</a:t>
            </a:r>
          </a:p>
        </p:txBody>
      </p:sp>
      <p:sp>
        <p:nvSpPr>
          <p:cNvPr id="13" name="Proceso 12"/>
          <p:cNvSpPr/>
          <p:nvPr/>
        </p:nvSpPr>
        <p:spPr>
          <a:xfrm>
            <a:off x="1034022" y="2676566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Encender</a:t>
            </a:r>
          </a:p>
        </p:txBody>
      </p:sp>
      <p:sp>
        <p:nvSpPr>
          <p:cNvPr id="14" name="Proceso 13"/>
          <p:cNvSpPr/>
          <p:nvPr/>
        </p:nvSpPr>
        <p:spPr>
          <a:xfrm>
            <a:off x="3089507" y="3258235"/>
            <a:ext cx="99572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Aterrizar</a:t>
            </a:r>
          </a:p>
        </p:txBody>
      </p:sp>
      <p:sp>
        <p:nvSpPr>
          <p:cNvPr id="15" name="Proceso 14"/>
          <p:cNvSpPr/>
          <p:nvPr/>
        </p:nvSpPr>
        <p:spPr>
          <a:xfrm>
            <a:off x="2496941" y="2676565"/>
            <a:ext cx="158828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Despegar</a:t>
            </a:r>
          </a:p>
        </p:txBody>
      </p:sp>
      <p:sp>
        <p:nvSpPr>
          <p:cNvPr id="16" name="Proceso 15"/>
          <p:cNvSpPr/>
          <p:nvPr/>
        </p:nvSpPr>
        <p:spPr>
          <a:xfrm>
            <a:off x="1034021" y="3246234"/>
            <a:ext cx="190512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Volar</a:t>
            </a:r>
          </a:p>
        </p:txBody>
      </p:sp>
      <p:sp>
        <p:nvSpPr>
          <p:cNvPr id="17" name="Proceso 16"/>
          <p:cNvSpPr/>
          <p:nvPr/>
        </p:nvSpPr>
        <p:spPr>
          <a:xfrm>
            <a:off x="8106772" y="2712080"/>
            <a:ext cx="1824184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Motores</a:t>
            </a:r>
          </a:p>
        </p:txBody>
      </p:sp>
      <p:sp>
        <p:nvSpPr>
          <p:cNvPr id="18" name="Proceso 17"/>
          <p:cNvSpPr/>
          <p:nvPr/>
        </p:nvSpPr>
        <p:spPr>
          <a:xfrm>
            <a:off x="8106772" y="3303235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Fuselaje</a:t>
            </a:r>
          </a:p>
        </p:txBody>
      </p:sp>
      <p:sp>
        <p:nvSpPr>
          <p:cNvPr id="19" name="Proceso 18"/>
          <p:cNvSpPr/>
          <p:nvPr/>
        </p:nvSpPr>
        <p:spPr>
          <a:xfrm>
            <a:off x="10086703" y="2714602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Alas</a:t>
            </a:r>
          </a:p>
        </p:txBody>
      </p:sp>
      <p:sp>
        <p:nvSpPr>
          <p:cNvPr id="20" name="Proceso 19"/>
          <p:cNvSpPr/>
          <p:nvPr/>
        </p:nvSpPr>
        <p:spPr>
          <a:xfrm>
            <a:off x="9513348" y="3303236"/>
            <a:ext cx="1840452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Tren de aterrizaje</a:t>
            </a:r>
          </a:p>
        </p:txBody>
      </p:sp>
      <p:sp>
        <p:nvSpPr>
          <p:cNvPr id="21" name="Proceso 20"/>
          <p:cNvSpPr/>
          <p:nvPr/>
        </p:nvSpPr>
        <p:spPr>
          <a:xfrm>
            <a:off x="706282" y="4960609"/>
            <a:ext cx="192257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Aerodinámica</a:t>
            </a:r>
          </a:p>
        </p:txBody>
      </p:sp>
      <p:sp>
        <p:nvSpPr>
          <p:cNvPr id="22" name="Proceso 21"/>
          <p:cNvSpPr/>
          <p:nvPr/>
        </p:nvSpPr>
        <p:spPr>
          <a:xfrm>
            <a:off x="706282" y="5488449"/>
            <a:ext cx="361738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Poder de los motores</a:t>
            </a:r>
          </a:p>
        </p:txBody>
      </p:sp>
      <p:sp>
        <p:nvSpPr>
          <p:cNvPr id="23" name="Proceso 22"/>
          <p:cNvSpPr/>
          <p:nvPr/>
        </p:nvSpPr>
        <p:spPr>
          <a:xfrm>
            <a:off x="2730137" y="4960608"/>
            <a:ext cx="159352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Autonomía</a:t>
            </a:r>
          </a:p>
        </p:txBody>
      </p:sp>
      <p:sp>
        <p:nvSpPr>
          <p:cNvPr id="24" name="Proceso 23"/>
          <p:cNvSpPr/>
          <p:nvPr/>
        </p:nvSpPr>
        <p:spPr>
          <a:xfrm>
            <a:off x="7187130" y="4942323"/>
            <a:ext cx="206670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Costos</a:t>
            </a:r>
          </a:p>
        </p:txBody>
      </p:sp>
      <p:sp>
        <p:nvSpPr>
          <p:cNvPr id="25" name="Proceso 24"/>
          <p:cNvSpPr/>
          <p:nvPr/>
        </p:nvSpPr>
        <p:spPr>
          <a:xfrm>
            <a:off x="10313979" y="5528471"/>
            <a:ext cx="153047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Mercado</a:t>
            </a:r>
          </a:p>
        </p:txBody>
      </p:sp>
      <p:sp>
        <p:nvSpPr>
          <p:cNvPr id="26" name="Proceso 25"/>
          <p:cNvSpPr/>
          <p:nvPr/>
        </p:nvSpPr>
        <p:spPr>
          <a:xfrm>
            <a:off x="9373869" y="4938301"/>
            <a:ext cx="247058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Seguridad</a:t>
            </a:r>
          </a:p>
        </p:txBody>
      </p:sp>
      <p:sp>
        <p:nvSpPr>
          <p:cNvPr id="27" name="Proceso 26"/>
          <p:cNvSpPr/>
          <p:nvPr/>
        </p:nvSpPr>
        <p:spPr>
          <a:xfrm>
            <a:off x="7187130" y="5516470"/>
            <a:ext cx="297648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Producción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7256417-3E0B-4C60-A060-AD4E1CF7896F}"/>
              </a:ext>
            </a:extLst>
          </p:cNvPr>
          <p:cNvGrpSpPr/>
          <p:nvPr/>
        </p:nvGrpSpPr>
        <p:grpSpPr>
          <a:xfrm>
            <a:off x="-26378" y="1615745"/>
            <a:ext cx="4137840" cy="1078560"/>
            <a:chOff x="-26378" y="1615745"/>
            <a:chExt cx="4137840" cy="10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EB56B250-81D0-46D9-8483-2852D4E0DE85}"/>
                    </a:ext>
                  </a:extLst>
                </p14:cNvPr>
                <p14:cNvContentPartPr/>
                <p14:nvPr/>
              </p14:nvContentPartPr>
              <p14:xfrm>
                <a:off x="70822" y="2062865"/>
                <a:ext cx="290880" cy="63144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EB56B250-81D0-46D9-8483-2852D4E0DE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182" y="2054225"/>
                  <a:ext cx="3085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F465CC2E-9B43-43C2-A7DD-4CAEED5A0D6F}"/>
                    </a:ext>
                  </a:extLst>
                </p14:cNvPr>
                <p14:cNvContentPartPr/>
                <p14:nvPr/>
              </p14:nvContentPartPr>
              <p14:xfrm>
                <a:off x="-26378" y="2084465"/>
                <a:ext cx="459360" cy="3808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F465CC2E-9B43-43C2-A7DD-4CAEED5A0D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35018" y="2075825"/>
                  <a:ext cx="477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8DE5E29-82A4-49D5-991D-4A91130B19B2}"/>
                    </a:ext>
                  </a:extLst>
                </p14:cNvPr>
                <p14:cNvContentPartPr/>
                <p14:nvPr/>
              </p14:nvContentPartPr>
              <p14:xfrm>
                <a:off x="219862" y="2291465"/>
                <a:ext cx="139680" cy="2804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8DE5E29-82A4-49D5-991D-4A91130B19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862" y="2282825"/>
                  <a:ext cx="157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3EBA9556-E2FD-4CCC-B5D0-EB31DDAA7F2F}"/>
                    </a:ext>
                  </a:extLst>
                </p14:cNvPr>
                <p14:cNvContentPartPr/>
                <p14:nvPr/>
              </p14:nvContentPartPr>
              <p14:xfrm>
                <a:off x="446302" y="2049185"/>
                <a:ext cx="408240" cy="288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3EBA9556-E2FD-4CCC-B5D0-EB31DDAA7F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7662" y="2040185"/>
                  <a:ext cx="4258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C555D4EF-7198-466A-B7A2-9F17CCDC10F6}"/>
                    </a:ext>
                  </a:extLst>
                </p14:cNvPr>
                <p14:cNvContentPartPr/>
                <p14:nvPr/>
              </p14:nvContentPartPr>
              <p14:xfrm>
                <a:off x="678142" y="1945505"/>
                <a:ext cx="85320" cy="630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C555D4EF-7198-466A-B7A2-9F17CCDC10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9502" y="1936505"/>
                  <a:ext cx="102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E47E366E-2A1F-4332-BE7D-BB188E281A1E}"/>
                    </a:ext>
                  </a:extLst>
                </p14:cNvPr>
                <p14:cNvContentPartPr/>
                <p14:nvPr/>
              </p14:nvContentPartPr>
              <p14:xfrm>
                <a:off x="777862" y="1939025"/>
                <a:ext cx="156240" cy="1483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E47E366E-2A1F-4332-BE7D-BB188E281A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9222" y="1930385"/>
                  <a:ext cx="173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52D1A425-B8BE-4DAC-89F5-91B99113B13A}"/>
                    </a:ext>
                  </a:extLst>
                </p14:cNvPr>
                <p14:cNvContentPartPr/>
                <p14:nvPr/>
              </p14:nvContentPartPr>
              <p14:xfrm>
                <a:off x="930142" y="1803305"/>
                <a:ext cx="419400" cy="26100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52D1A425-B8BE-4DAC-89F5-91B99113B1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1502" y="1794665"/>
                  <a:ext cx="437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DD6A580-BAED-4E62-B08E-38985083046E}"/>
                    </a:ext>
                  </a:extLst>
                </p14:cNvPr>
                <p14:cNvContentPartPr/>
                <p14:nvPr/>
              </p14:nvContentPartPr>
              <p14:xfrm>
                <a:off x="1342342" y="1723025"/>
                <a:ext cx="126000" cy="2437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DD6A580-BAED-4E62-B08E-3898508304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33702" y="1714385"/>
                  <a:ext cx="143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069B83D8-47B4-4855-B3B5-707DB2088BEE}"/>
                    </a:ext>
                  </a:extLst>
                </p14:cNvPr>
                <p14:cNvContentPartPr/>
                <p14:nvPr/>
              </p14:nvContentPartPr>
              <p14:xfrm>
                <a:off x="1619902" y="1886825"/>
                <a:ext cx="122400" cy="208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069B83D8-47B4-4855-B3B5-707DB2088B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10902" y="1877825"/>
                  <a:ext cx="140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12C93A00-1182-45A3-909C-83C9F8466F8C}"/>
                    </a:ext>
                  </a:extLst>
                </p14:cNvPr>
                <p14:cNvContentPartPr/>
                <p14:nvPr/>
              </p14:nvContentPartPr>
              <p14:xfrm>
                <a:off x="1629622" y="1810145"/>
                <a:ext cx="641520" cy="975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12C93A00-1182-45A3-909C-83C9F8466F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0982" y="1801145"/>
                  <a:ext cx="65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0E3D2E4-3212-4BE7-B990-B4EFE63239AC}"/>
                    </a:ext>
                  </a:extLst>
                </p14:cNvPr>
                <p14:cNvContentPartPr/>
                <p14:nvPr/>
              </p14:nvContentPartPr>
              <p14:xfrm>
                <a:off x="2137222" y="1682345"/>
                <a:ext cx="178560" cy="2476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0E3D2E4-3212-4BE7-B990-B4EFE63239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28582" y="1673345"/>
                  <a:ext cx="196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E1108E30-507F-4356-9FC5-A2ACB31C68B3}"/>
                    </a:ext>
                  </a:extLst>
                </p14:cNvPr>
                <p14:cNvContentPartPr/>
                <p14:nvPr/>
              </p14:nvContentPartPr>
              <p14:xfrm>
                <a:off x="2571382" y="1640225"/>
                <a:ext cx="368280" cy="4755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E1108E30-507F-4356-9FC5-A2ACB31C68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62382" y="1631225"/>
                  <a:ext cx="3859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B6F5A1F-B4C7-47B5-BAA1-C74693968ED7}"/>
                    </a:ext>
                  </a:extLst>
                </p14:cNvPr>
                <p14:cNvContentPartPr/>
                <p14:nvPr/>
              </p14:nvContentPartPr>
              <p14:xfrm>
                <a:off x="2981782" y="1845065"/>
                <a:ext cx="131040" cy="2574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B6F5A1F-B4C7-47B5-BAA1-C74693968E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73142" y="1836065"/>
                  <a:ext cx="148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5C140899-E28A-4334-9356-A6685233DED3}"/>
                    </a:ext>
                  </a:extLst>
                </p14:cNvPr>
                <p14:cNvContentPartPr/>
                <p14:nvPr/>
              </p14:nvContentPartPr>
              <p14:xfrm>
                <a:off x="3144862" y="1824185"/>
                <a:ext cx="110160" cy="2642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5C140899-E28A-4334-9356-A6685233DED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36222" y="1815185"/>
                  <a:ext cx="127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DCBEAFFA-B099-43CD-9A04-C9EA2AFF2472}"/>
                    </a:ext>
                  </a:extLst>
                </p14:cNvPr>
                <p14:cNvContentPartPr/>
                <p14:nvPr/>
              </p14:nvContentPartPr>
              <p14:xfrm>
                <a:off x="3341782" y="1615745"/>
                <a:ext cx="270360" cy="4870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DCBEAFFA-B099-43CD-9A04-C9EA2AFF24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32782" y="1607105"/>
                  <a:ext cx="288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058F2A3A-4798-419C-9367-A9EC82479ACF}"/>
                    </a:ext>
                  </a:extLst>
                </p14:cNvPr>
                <p14:cNvContentPartPr/>
                <p14:nvPr/>
              </p14:nvContentPartPr>
              <p14:xfrm>
                <a:off x="3658942" y="1810145"/>
                <a:ext cx="226800" cy="2131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058F2A3A-4798-419C-9367-A9EC82479A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49942" y="1801145"/>
                  <a:ext cx="244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241AD661-F40B-48E4-808A-FCC3EA2E55A8}"/>
                    </a:ext>
                  </a:extLst>
                </p14:cNvPr>
                <p14:cNvContentPartPr/>
                <p14:nvPr/>
              </p14:nvContentPartPr>
              <p14:xfrm>
                <a:off x="3904462" y="1695665"/>
                <a:ext cx="207000" cy="29484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241AD661-F40B-48E4-808A-FCC3EA2E55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462" y="1687025"/>
                  <a:ext cx="2246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609F5C9-05F0-4AA4-AD8F-F158B3DE4A4E}"/>
              </a:ext>
            </a:extLst>
          </p:cNvPr>
          <p:cNvGrpSpPr/>
          <p:nvPr/>
        </p:nvGrpSpPr>
        <p:grpSpPr>
          <a:xfrm>
            <a:off x="8622622" y="1450145"/>
            <a:ext cx="2757240" cy="871920"/>
            <a:chOff x="8622622" y="1450145"/>
            <a:chExt cx="2757240" cy="87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D553222F-9D8F-4194-A381-465B553B73A3}"/>
                    </a:ext>
                  </a:extLst>
                </p14:cNvPr>
                <p14:cNvContentPartPr/>
                <p14:nvPr/>
              </p14:nvContentPartPr>
              <p14:xfrm>
                <a:off x="8650702" y="1687745"/>
                <a:ext cx="74160" cy="4316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D553222F-9D8F-4194-A381-465B553B73A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42062" y="1679105"/>
                  <a:ext cx="918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91DB9A06-C3B2-410D-A55E-D123C74CDE48}"/>
                    </a:ext>
                  </a:extLst>
                </p14:cNvPr>
                <p14:cNvContentPartPr/>
                <p14:nvPr/>
              </p14:nvContentPartPr>
              <p14:xfrm>
                <a:off x="8622622" y="1620065"/>
                <a:ext cx="487440" cy="42984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91DB9A06-C3B2-410D-A55E-D123C74CDE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3622" y="1611065"/>
                  <a:ext cx="5050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0E9E7378-BBB1-4812-80DF-4F756496195F}"/>
                    </a:ext>
                  </a:extLst>
                </p14:cNvPr>
                <p14:cNvContentPartPr/>
                <p14:nvPr/>
              </p14:nvContentPartPr>
              <p14:xfrm>
                <a:off x="9143542" y="1450145"/>
                <a:ext cx="88920" cy="4572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0E9E7378-BBB1-4812-80DF-4F756496195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34542" y="1441505"/>
                  <a:ext cx="1065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0719900A-F9BC-4B79-8DC7-8E8CB4CEE30F}"/>
                    </a:ext>
                  </a:extLst>
                </p14:cNvPr>
                <p14:cNvContentPartPr/>
                <p14:nvPr/>
              </p14:nvContentPartPr>
              <p14:xfrm>
                <a:off x="9079822" y="1770185"/>
                <a:ext cx="448560" cy="2455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0719900A-F9BC-4B79-8DC7-8E8CB4CEE3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71182" y="1761185"/>
                  <a:ext cx="466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40BA986D-58A5-4345-AD29-9008CB87C85F}"/>
                    </a:ext>
                  </a:extLst>
                </p14:cNvPr>
                <p14:cNvContentPartPr/>
                <p14:nvPr/>
              </p14:nvContentPartPr>
              <p14:xfrm>
                <a:off x="9568702" y="1765505"/>
                <a:ext cx="137520" cy="2444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40BA986D-58A5-4345-AD29-9008CB87C85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59702" y="1756505"/>
                  <a:ext cx="155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49D2DE29-BF01-4B1F-A627-AE9FA144481B}"/>
                    </a:ext>
                  </a:extLst>
                </p14:cNvPr>
                <p14:cNvContentPartPr/>
                <p14:nvPr/>
              </p14:nvContentPartPr>
              <p14:xfrm>
                <a:off x="9758062" y="1490825"/>
                <a:ext cx="363600" cy="8312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49D2DE29-BF01-4B1F-A627-AE9FA14448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49062" y="1481825"/>
                  <a:ext cx="38124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E8EEB129-EFF4-46CD-90BF-AC1E284F8681}"/>
                    </a:ext>
                  </a:extLst>
                </p14:cNvPr>
                <p14:cNvContentPartPr/>
                <p14:nvPr/>
              </p14:nvContentPartPr>
              <p14:xfrm>
                <a:off x="10158742" y="1858385"/>
                <a:ext cx="37080" cy="19440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E8EEB129-EFF4-46CD-90BF-AC1E284F86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49742" y="1849745"/>
                  <a:ext cx="54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FCDBD60-30A7-4979-96F1-232EA14E5D65}"/>
                    </a:ext>
                  </a:extLst>
                </p14:cNvPr>
                <p14:cNvContentPartPr/>
                <p14:nvPr/>
              </p14:nvContentPartPr>
              <p14:xfrm>
                <a:off x="10160902" y="1783145"/>
                <a:ext cx="19080" cy="4500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FCDBD60-30A7-4979-96F1-232EA14E5D6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52262" y="1774505"/>
                  <a:ext cx="36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2FA29A0-6A45-4F85-8225-C527F1CA0350}"/>
                    </a:ext>
                  </a:extLst>
                </p14:cNvPr>
                <p14:cNvContentPartPr/>
                <p14:nvPr/>
              </p14:nvContentPartPr>
              <p14:xfrm>
                <a:off x="10279702" y="1844345"/>
                <a:ext cx="252360" cy="2124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2FA29A0-6A45-4F85-8225-C527F1CA03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70702" y="1835705"/>
                  <a:ext cx="270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16332CEC-8832-4063-854E-8B07665BDDF0}"/>
                    </a:ext>
                  </a:extLst>
                </p14:cNvPr>
                <p14:cNvContentPartPr/>
                <p14:nvPr/>
              </p14:nvContentPartPr>
              <p14:xfrm>
                <a:off x="10590382" y="1789265"/>
                <a:ext cx="325080" cy="4028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16332CEC-8832-4063-854E-8B07665BDDF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81382" y="1780625"/>
                  <a:ext cx="342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FCA5AD2-7F0F-4239-95ED-1CE455605A14}"/>
                    </a:ext>
                  </a:extLst>
                </p14:cNvPr>
                <p14:cNvContentPartPr/>
                <p14:nvPr/>
              </p14:nvContentPartPr>
              <p14:xfrm>
                <a:off x="10960462" y="1890425"/>
                <a:ext cx="419400" cy="1846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FCA5AD2-7F0F-4239-95ED-1CE455605A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51462" y="1881425"/>
                  <a:ext cx="4370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DD579AE2-DE56-4A8C-92EE-898EF05816CE}"/>
              </a:ext>
            </a:extLst>
          </p:cNvPr>
          <p:cNvGrpSpPr/>
          <p:nvPr/>
        </p:nvGrpSpPr>
        <p:grpSpPr>
          <a:xfrm>
            <a:off x="1502182" y="3651185"/>
            <a:ext cx="1820520" cy="640800"/>
            <a:chOff x="1502182" y="3651185"/>
            <a:chExt cx="1820520" cy="6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861BB119-BCB3-4FCE-8229-5AAB5373AF68}"/>
                    </a:ext>
                  </a:extLst>
                </p14:cNvPr>
                <p14:cNvContentPartPr/>
                <p14:nvPr/>
              </p14:nvContentPartPr>
              <p14:xfrm>
                <a:off x="1502182" y="3827945"/>
                <a:ext cx="437400" cy="4640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861BB119-BCB3-4FCE-8229-5AAB5373AF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93182" y="3818945"/>
                  <a:ext cx="4550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5436D22-E75D-49BF-BFA3-C212BEC81B36}"/>
                    </a:ext>
                  </a:extLst>
                </p14:cNvPr>
                <p14:cNvContentPartPr/>
                <p14:nvPr/>
              </p14:nvContentPartPr>
              <p14:xfrm>
                <a:off x="2068822" y="4014425"/>
                <a:ext cx="99000" cy="24840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5436D22-E75D-49BF-BFA3-C212BEC81B3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60182" y="4005785"/>
                  <a:ext cx="116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259663FD-DD2C-4841-8690-26E2589C19D2}"/>
                    </a:ext>
                  </a:extLst>
                </p14:cNvPr>
                <p14:cNvContentPartPr/>
                <p14:nvPr/>
              </p14:nvContentPartPr>
              <p14:xfrm>
                <a:off x="1927702" y="3753785"/>
                <a:ext cx="102600" cy="2228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259663FD-DD2C-4841-8690-26E2589C19D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19062" y="3745145"/>
                  <a:ext cx="120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BAF52556-3C18-4321-9005-288E4F9869D7}"/>
                    </a:ext>
                  </a:extLst>
                </p14:cNvPr>
                <p14:cNvContentPartPr/>
                <p14:nvPr/>
              </p14:nvContentPartPr>
              <p14:xfrm>
                <a:off x="2273302" y="3692585"/>
                <a:ext cx="82800" cy="4510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BAF52556-3C18-4321-9005-288E4F9869D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64302" y="3683945"/>
                  <a:ext cx="1004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497845D5-9188-4E52-8E48-E854A9B72838}"/>
                    </a:ext>
                  </a:extLst>
                </p14:cNvPr>
                <p14:cNvContentPartPr/>
                <p14:nvPr/>
              </p14:nvContentPartPr>
              <p14:xfrm>
                <a:off x="2222182" y="3969425"/>
                <a:ext cx="371160" cy="23688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497845D5-9188-4E52-8E48-E854A9B7283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13182" y="3960425"/>
                  <a:ext cx="388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667900F2-A1DA-4C56-9BF3-9025C00F54C8}"/>
                    </a:ext>
                  </a:extLst>
                </p14:cNvPr>
                <p14:cNvContentPartPr/>
                <p14:nvPr/>
              </p14:nvContentPartPr>
              <p14:xfrm>
                <a:off x="2695942" y="3651185"/>
                <a:ext cx="405000" cy="53712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667900F2-A1DA-4C56-9BF3-9025C00F54C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87302" y="3642185"/>
                  <a:ext cx="422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4E591C02-0CB1-4F6C-980B-371ABFA868D2}"/>
                    </a:ext>
                  </a:extLst>
                </p14:cNvPr>
                <p14:cNvContentPartPr/>
                <p14:nvPr/>
              </p14:nvContentPartPr>
              <p14:xfrm>
                <a:off x="3157102" y="3862505"/>
                <a:ext cx="165600" cy="2844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4E591C02-0CB1-4F6C-980B-371ABFA868D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148102" y="3853505"/>
                  <a:ext cx="1832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0FEF39EF-3518-4420-8D41-D59B653C998D}"/>
              </a:ext>
            </a:extLst>
          </p:cNvPr>
          <p:cNvGrpSpPr/>
          <p:nvPr/>
        </p:nvGrpSpPr>
        <p:grpSpPr>
          <a:xfrm>
            <a:off x="9058222" y="3119465"/>
            <a:ext cx="3890118" cy="1157400"/>
            <a:chOff x="9058222" y="3119465"/>
            <a:chExt cx="3890118" cy="11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64DE6BD4-8206-4FCF-BB73-68808A46E89A}"/>
                    </a:ext>
                  </a:extLst>
                </p14:cNvPr>
                <p14:cNvContentPartPr/>
                <p14:nvPr/>
              </p14:nvContentPartPr>
              <p14:xfrm>
                <a:off x="9058222" y="3861785"/>
                <a:ext cx="200160" cy="4150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64DE6BD4-8206-4FCF-BB73-68808A46E89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49582" y="3852785"/>
                  <a:ext cx="217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08A9A599-995B-4CDE-AC55-F262F8B9FA0E}"/>
                    </a:ext>
                  </a:extLst>
                </p14:cNvPr>
                <p14:cNvContentPartPr/>
                <p14:nvPr/>
              </p14:nvContentPartPr>
              <p14:xfrm>
                <a:off x="9076222" y="4101185"/>
                <a:ext cx="137520" cy="10368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08A9A599-995B-4CDE-AC55-F262F8B9FA0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67222" y="4092545"/>
                  <a:ext cx="155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F0B2EF08-CC77-466D-A969-030294EEAD34}"/>
                    </a:ext>
                  </a:extLst>
                </p14:cNvPr>
                <p14:cNvContentPartPr/>
                <p14:nvPr/>
              </p14:nvContentPartPr>
              <p14:xfrm>
                <a:off x="9323542" y="3913625"/>
                <a:ext cx="130320" cy="2538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F0B2EF08-CC77-466D-A969-030294EEAD3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14542" y="3904625"/>
                  <a:ext cx="147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31DD10DF-E66A-496D-89E7-499253472679}"/>
                    </a:ext>
                  </a:extLst>
                </p14:cNvPr>
                <p14:cNvContentPartPr/>
                <p14:nvPr/>
              </p14:nvContentPartPr>
              <p14:xfrm>
                <a:off x="9304462" y="4021985"/>
                <a:ext cx="362160" cy="11016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31DD10DF-E66A-496D-89E7-49925347267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95462" y="4013345"/>
                  <a:ext cx="37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3A03D2A-A284-4030-8B24-4D1DE75B83A4}"/>
                    </a:ext>
                  </a:extLst>
                </p14:cNvPr>
                <p14:cNvContentPartPr/>
                <p14:nvPr/>
              </p14:nvContentPartPr>
              <p14:xfrm>
                <a:off x="9562582" y="3823625"/>
                <a:ext cx="328320" cy="27828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3A03D2A-A284-4030-8B24-4D1DE75B83A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53582" y="3814625"/>
                  <a:ext cx="345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B3245B19-16E3-4EFA-BDFB-20977C577E7B}"/>
                    </a:ext>
                  </a:extLst>
                </p14:cNvPr>
                <p14:cNvContentPartPr/>
                <p14:nvPr/>
              </p14:nvContentPartPr>
              <p14:xfrm>
                <a:off x="9799462" y="3997865"/>
                <a:ext cx="143640" cy="2214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B3245B19-16E3-4EFA-BDFB-20977C577E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90462" y="3989225"/>
                  <a:ext cx="161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1CA35745-A043-47E8-ACC1-A3E2164169B7}"/>
                    </a:ext>
                  </a:extLst>
                </p14:cNvPr>
                <p14:cNvContentPartPr/>
                <p14:nvPr/>
              </p14:nvContentPartPr>
              <p14:xfrm>
                <a:off x="9847702" y="3983825"/>
                <a:ext cx="278280" cy="1872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1CA35745-A043-47E8-ACC1-A3E2164169B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38702" y="3974825"/>
                  <a:ext cx="295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ED881D4B-07CA-41CA-A09A-E90CC3696769}"/>
                    </a:ext>
                  </a:extLst>
                </p14:cNvPr>
                <p14:cNvContentPartPr/>
                <p14:nvPr/>
              </p14:nvContentPartPr>
              <p14:xfrm>
                <a:off x="10072342" y="3737225"/>
                <a:ext cx="511560" cy="3412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ED881D4B-07CA-41CA-A09A-E90CC369676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63702" y="3728585"/>
                  <a:ext cx="5292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D10FCB2D-F600-4D08-AD40-5CB73011ABF6}"/>
                    </a:ext>
                  </a:extLst>
                </p14:cNvPr>
                <p14:cNvContentPartPr/>
                <p14:nvPr/>
              </p14:nvContentPartPr>
              <p14:xfrm>
                <a:off x="10616302" y="3841985"/>
                <a:ext cx="196920" cy="2293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D10FCB2D-F600-4D08-AD40-5CB73011AB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607302" y="3833345"/>
                  <a:ext cx="214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20377F65-39C9-4ACF-8F36-7A81A79514E5}"/>
                    </a:ext>
                  </a:extLst>
                </p14:cNvPr>
                <p14:cNvContentPartPr/>
                <p14:nvPr/>
              </p14:nvContentPartPr>
              <p14:xfrm>
                <a:off x="10993942" y="3890585"/>
                <a:ext cx="362160" cy="27432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20377F65-39C9-4ACF-8F36-7A81A79514E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85302" y="3881945"/>
                  <a:ext cx="379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645272D1-88D7-4185-934A-35B238AE92B8}"/>
                    </a:ext>
                  </a:extLst>
                </p14:cNvPr>
                <p14:cNvContentPartPr/>
                <p14:nvPr/>
              </p14:nvContentPartPr>
              <p14:xfrm>
                <a:off x="11358982" y="3866465"/>
                <a:ext cx="114480" cy="2062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645272D1-88D7-4185-934A-35B238AE92B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49982" y="3857465"/>
                  <a:ext cx="132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AF0750D4-3237-4A0F-8735-2B428D36CAA4}"/>
                    </a:ext>
                  </a:extLst>
                </p14:cNvPr>
                <p14:cNvContentPartPr/>
                <p14:nvPr/>
              </p14:nvContentPartPr>
              <p14:xfrm>
                <a:off x="11597302" y="3834065"/>
                <a:ext cx="104400" cy="1785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AF0750D4-3237-4A0F-8735-2B428D36CAA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88302" y="3825065"/>
                  <a:ext cx="122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B565B37C-1E3F-403B-B6D4-CDA9A48584C9}"/>
                    </a:ext>
                  </a:extLst>
                </p14:cNvPr>
                <p14:cNvContentPartPr/>
                <p14:nvPr/>
              </p14:nvContentPartPr>
              <p14:xfrm>
                <a:off x="11658502" y="3525905"/>
                <a:ext cx="302400" cy="3916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B565B37C-1E3F-403B-B6D4-CDA9A48584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649502" y="3517265"/>
                  <a:ext cx="320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12E36C26-EEC0-4809-9E7B-90FE3085B80B}"/>
                    </a:ext>
                  </a:extLst>
                </p14:cNvPr>
                <p14:cNvContentPartPr/>
                <p14:nvPr/>
              </p14:nvContentPartPr>
              <p14:xfrm>
                <a:off x="11975662" y="3533105"/>
                <a:ext cx="301680" cy="30168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12E36C26-EEC0-4809-9E7B-90FE3085B80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966662" y="3524105"/>
                  <a:ext cx="319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E0A020EF-419C-496E-AAB4-6E6F4DD9B17F}"/>
                    </a:ext>
                  </a:extLst>
                </p14:cNvPr>
                <p14:cNvContentPartPr/>
                <p14:nvPr/>
              </p14:nvContentPartPr>
              <p14:xfrm>
                <a:off x="12231262" y="3285425"/>
                <a:ext cx="123480" cy="31248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E0A020EF-419C-496E-AAB4-6E6F4DD9B17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222262" y="3276785"/>
                  <a:ext cx="1411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D690AC6-5B15-4C92-BD49-B2F8A63466EC}"/>
                    </a:ext>
                  </a:extLst>
                </p14:cNvPr>
                <p14:cNvContentPartPr/>
                <p14:nvPr/>
              </p14:nvContentPartPr>
              <p14:xfrm>
                <a:off x="12252142" y="3466145"/>
                <a:ext cx="191520" cy="979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D690AC6-5B15-4C92-BD49-B2F8A63466E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243142" y="3457505"/>
                  <a:ext cx="209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17076D9B-5ECA-44BB-BB06-8418F339A067}"/>
                    </a:ext>
                  </a:extLst>
                </p14:cNvPr>
                <p14:cNvContentPartPr/>
                <p14:nvPr/>
              </p14:nvContentPartPr>
              <p14:xfrm>
                <a:off x="12447622" y="3119465"/>
                <a:ext cx="360360" cy="3762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17076D9B-5ECA-44BB-BB06-8418F339A06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438622" y="3110465"/>
                  <a:ext cx="378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10FCA30-338C-4FF2-95F7-74A3427C2ED0}"/>
                    </a:ext>
                  </a:extLst>
                </p14:cNvPr>
                <p14:cNvContentPartPr/>
                <p14:nvPr/>
              </p14:nvContentPartPr>
              <p14:xfrm>
                <a:off x="12947980" y="3352745"/>
                <a:ext cx="360" cy="169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10FCA30-338C-4FF2-95F7-74A3427C2ED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938980" y="3344105"/>
                  <a:ext cx="1800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4" name="Entrada de lápiz 83">
                <a:extLst>
                  <a:ext uri="{FF2B5EF4-FFF2-40B4-BE49-F238E27FC236}">
                    <a16:creationId xmlns:a16="http://schemas.microsoft.com/office/drawing/2014/main" id="{1F99DF30-3AE2-4945-A559-5C40F38C5582}"/>
                  </a:ext>
                </a:extLst>
              </p14:cNvPr>
              <p14:cNvContentPartPr/>
              <p14:nvPr/>
            </p14:nvContentPartPr>
            <p14:xfrm>
              <a:off x="5889764" y="2471825"/>
              <a:ext cx="372960" cy="750600"/>
            </p14:xfrm>
          </p:contentPart>
        </mc:Choice>
        <mc:Fallback xmlns="">
          <p:pic>
            <p:nvPicPr>
              <p:cNvPr id="84" name="Entrada de lápiz 83">
                <a:extLst>
                  <a:ext uri="{FF2B5EF4-FFF2-40B4-BE49-F238E27FC236}">
                    <a16:creationId xmlns:a16="http://schemas.microsoft.com/office/drawing/2014/main" id="{1F99DF30-3AE2-4945-A559-5C40F38C558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881124" y="2462825"/>
                <a:ext cx="390600" cy="7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96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2595C8B-A48F-4C38-86A3-1A75063C6835}"/>
              </a:ext>
            </a:extLst>
          </p:cNvPr>
          <p:cNvGrpSpPr/>
          <p:nvPr/>
        </p:nvGrpSpPr>
        <p:grpSpPr>
          <a:xfrm>
            <a:off x="358462" y="576425"/>
            <a:ext cx="1367640" cy="754920"/>
            <a:chOff x="358462" y="576425"/>
            <a:chExt cx="136764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2183ADC5-7DF0-4AA6-B62C-3BCD108FD283}"/>
                    </a:ext>
                  </a:extLst>
                </p14:cNvPr>
                <p14:cNvContentPartPr/>
                <p14:nvPr/>
              </p14:nvContentPartPr>
              <p14:xfrm>
                <a:off x="358462" y="576425"/>
                <a:ext cx="609120" cy="7549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2183ADC5-7DF0-4AA6-B62C-3BCD108FD2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9822" y="567425"/>
                  <a:ext cx="6267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52159DC-9D25-44E4-A778-CCAE6F3E9856}"/>
                    </a:ext>
                  </a:extLst>
                </p14:cNvPr>
                <p14:cNvContentPartPr/>
                <p14:nvPr/>
              </p14:nvContentPartPr>
              <p14:xfrm>
                <a:off x="1127062" y="1061345"/>
                <a:ext cx="281880" cy="2430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52159DC-9D25-44E4-A778-CCAE6F3E98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8422" y="1052705"/>
                  <a:ext cx="299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FA58E979-3DC6-4097-B7FD-AAD2DBA17330}"/>
                    </a:ext>
                  </a:extLst>
                </p14:cNvPr>
                <p14:cNvContentPartPr/>
                <p14:nvPr/>
              </p14:nvContentPartPr>
              <p14:xfrm>
                <a:off x="1583542" y="1019585"/>
                <a:ext cx="142560" cy="2847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FA58E979-3DC6-4097-B7FD-AAD2DBA173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4902" y="1010585"/>
                  <a:ext cx="16020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A7C3DEF6-4744-4393-A232-D22717C8650D}"/>
                  </a:ext>
                </a:extLst>
              </p14:cNvPr>
              <p14:cNvContentPartPr/>
              <p14:nvPr/>
            </p14:nvContentPartPr>
            <p14:xfrm>
              <a:off x="5016862" y="1089425"/>
              <a:ext cx="169920" cy="7488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A7C3DEF6-4744-4393-A232-D22717C865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7862" y="1080785"/>
                <a:ext cx="18756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3D5AAF72-EB7C-41CD-B04E-E684E0AD5D9A}"/>
              </a:ext>
            </a:extLst>
          </p:cNvPr>
          <p:cNvGrpSpPr/>
          <p:nvPr/>
        </p:nvGrpSpPr>
        <p:grpSpPr>
          <a:xfrm>
            <a:off x="2448982" y="473105"/>
            <a:ext cx="4150440" cy="2002680"/>
            <a:chOff x="2448982" y="473105"/>
            <a:chExt cx="4150440" cy="20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9ED4EA9-794E-40AF-BA42-19C154B45A3B}"/>
                    </a:ext>
                  </a:extLst>
                </p14:cNvPr>
                <p14:cNvContentPartPr/>
                <p14:nvPr/>
              </p14:nvContentPartPr>
              <p14:xfrm>
                <a:off x="2511262" y="649865"/>
                <a:ext cx="520200" cy="7009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9ED4EA9-794E-40AF-BA42-19C154B45A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02262" y="640865"/>
                  <a:ext cx="53784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36F29EC-A74E-43A9-A846-816FCC4CBEC4}"/>
                    </a:ext>
                  </a:extLst>
                </p14:cNvPr>
                <p14:cNvContentPartPr/>
                <p14:nvPr/>
              </p14:nvContentPartPr>
              <p14:xfrm>
                <a:off x="3163582" y="1003025"/>
                <a:ext cx="562680" cy="3416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36F29EC-A74E-43A9-A846-816FCC4CBE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54942" y="994025"/>
                  <a:ext cx="580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E92BE516-2F25-4F16-9984-79C447657D34}"/>
                    </a:ext>
                  </a:extLst>
                </p14:cNvPr>
                <p14:cNvContentPartPr/>
                <p14:nvPr/>
              </p14:nvContentPartPr>
              <p14:xfrm>
                <a:off x="3901942" y="629345"/>
                <a:ext cx="148680" cy="6462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E92BE516-2F25-4F16-9984-79C447657D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3302" y="620705"/>
                  <a:ext cx="16632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826DEC7-909C-4F15-B42F-53BBC0AF793C}"/>
                    </a:ext>
                  </a:extLst>
                </p14:cNvPr>
                <p14:cNvContentPartPr/>
                <p14:nvPr/>
              </p14:nvContentPartPr>
              <p14:xfrm>
                <a:off x="3901942" y="960545"/>
                <a:ext cx="462960" cy="2775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826DEC7-909C-4F15-B42F-53BBC0AF79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93302" y="951545"/>
                  <a:ext cx="480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C749758B-E0D9-489B-90AA-9C8515E91587}"/>
                    </a:ext>
                  </a:extLst>
                </p14:cNvPr>
                <p14:cNvContentPartPr/>
                <p14:nvPr/>
              </p14:nvContentPartPr>
              <p14:xfrm>
                <a:off x="4470742" y="547985"/>
                <a:ext cx="282240" cy="6494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C749758B-E0D9-489B-90AA-9C8515E915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61742" y="539345"/>
                  <a:ext cx="29988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02FB936-CD11-4035-8249-53EEF9A86A6A}"/>
                    </a:ext>
                  </a:extLst>
                </p14:cNvPr>
                <p14:cNvContentPartPr/>
                <p14:nvPr/>
              </p14:nvContentPartPr>
              <p14:xfrm>
                <a:off x="4834342" y="919145"/>
                <a:ext cx="153000" cy="2055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02FB936-CD11-4035-8249-53EEF9A86A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25702" y="910145"/>
                  <a:ext cx="170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F7C23CE-79DB-45AE-B982-C8B86EB190C1}"/>
                    </a:ext>
                  </a:extLst>
                </p14:cNvPr>
                <p14:cNvContentPartPr/>
                <p14:nvPr/>
              </p14:nvContentPartPr>
              <p14:xfrm>
                <a:off x="5069062" y="640865"/>
                <a:ext cx="147960" cy="5749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F7C23CE-79DB-45AE-B982-C8B86EB190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0422" y="631865"/>
                  <a:ext cx="1656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8B5F190-28AF-4D01-84A1-5C28E6F5DFC0}"/>
                    </a:ext>
                  </a:extLst>
                </p14:cNvPr>
                <p14:cNvContentPartPr/>
                <p14:nvPr/>
              </p14:nvContentPartPr>
              <p14:xfrm>
                <a:off x="5296222" y="999065"/>
                <a:ext cx="21600" cy="1152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8B5F190-28AF-4D01-84A1-5C28E6F5DF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222" y="990065"/>
                  <a:ext cx="39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660C14FD-CEFA-497A-BE74-88289FF589AD}"/>
                    </a:ext>
                  </a:extLst>
                </p14:cNvPr>
                <p14:cNvContentPartPr/>
                <p14:nvPr/>
              </p14:nvContentPartPr>
              <p14:xfrm>
                <a:off x="5378662" y="915905"/>
                <a:ext cx="67680" cy="349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660C14FD-CEFA-497A-BE74-88289FF589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69662" y="907265"/>
                  <a:ext cx="85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CBB2694B-00AE-457F-AB23-BC1CBC8B4202}"/>
                    </a:ext>
                  </a:extLst>
                </p14:cNvPr>
                <p14:cNvContentPartPr/>
                <p14:nvPr/>
              </p14:nvContentPartPr>
              <p14:xfrm>
                <a:off x="5479102" y="960905"/>
                <a:ext cx="514800" cy="2127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CBB2694B-00AE-457F-AB23-BC1CBC8B42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0102" y="952265"/>
                  <a:ext cx="532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90BAC43-2EEC-4F5E-B8BC-5D99D10D9EF0}"/>
                    </a:ext>
                  </a:extLst>
                </p14:cNvPr>
                <p14:cNvContentPartPr/>
                <p14:nvPr/>
              </p14:nvContentPartPr>
              <p14:xfrm>
                <a:off x="6162742" y="473105"/>
                <a:ext cx="124920" cy="6048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90BAC43-2EEC-4F5E-B8BC-5D99D10D9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4102" y="464465"/>
                  <a:ext cx="1425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A76D8E9E-9BF0-44B4-8822-DECBCE00918D}"/>
                    </a:ext>
                  </a:extLst>
                </p14:cNvPr>
                <p14:cNvContentPartPr/>
                <p14:nvPr/>
              </p14:nvContentPartPr>
              <p14:xfrm>
                <a:off x="6061942" y="849665"/>
                <a:ext cx="279720" cy="424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A76D8E9E-9BF0-44B4-8822-DECBCE0091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52942" y="840665"/>
                  <a:ext cx="297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031D6E6-DE1A-4208-99E7-3F70D6400A59}"/>
                    </a:ext>
                  </a:extLst>
                </p14:cNvPr>
                <p14:cNvContentPartPr/>
                <p14:nvPr/>
              </p14:nvContentPartPr>
              <p14:xfrm>
                <a:off x="6305302" y="823025"/>
                <a:ext cx="286920" cy="2678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031D6E6-DE1A-4208-99E7-3F70D6400A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96302" y="814025"/>
                  <a:ext cx="304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AB4F9151-6EE1-4D8B-9554-BFEDCE782729}"/>
                    </a:ext>
                  </a:extLst>
                </p14:cNvPr>
                <p14:cNvContentPartPr/>
                <p14:nvPr/>
              </p14:nvContentPartPr>
              <p14:xfrm>
                <a:off x="2448982" y="1279865"/>
                <a:ext cx="4150440" cy="55224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AB4F9151-6EE1-4D8B-9554-BFEDCE7827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40342" y="1271225"/>
                  <a:ext cx="41680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C5F27AB3-7130-4C1C-A8A3-B14B619C1CC8}"/>
                    </a:ext>
                  </a:extLst>
                </p14:cNvPr>
                <p14:cNvContentPartPr/>
                <p14:nvPr/>
              </p14:nvContentPartPr>
              <p14:xfrm>
                <a:off x="3923182" y="1928225"/>
                <a:ext cx="226080" cy="4618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C5F27AB3-7130-4C1C-A8A3-B14B619C1C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14182" y="1919225"/>
                  <a:ext cx="243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3108BB2F-DE6B-4C2C-8218-B96757C461A6}"/>
                    </a:ext>
                  </a:extLst>
                </p14:cNvPr>
                <p14:cNvContentPartPr/>
                <p14:nvPr/>
              </p14:nvContentPartPr>
              <p14:xfrm>
                <a:off x="3969262" y="1865585"/>
                <a:ext cx="267480" cy="5720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3108BB2F-DE6B-4C2C-8218-B96757C461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60262" y="1856585"/>
                  <a:ext cx="2851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A2D0426D-78B9-4F22-B020-011FB8E74A96}"/>
                    </a:ext>
                  </a:extLst>
                </p14:cNvPr>
                <p14:cNvContentPartPr/>
                <p14:nvPr/>
              </p14:nvContentPartPr>
              <p14:xfrm>
                <a:off x="4266262" y="2212265"/>
                <a:ext cx="154080" cy="2199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A2D0426D-78B9-4F22-B020-011FB8E74A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7262" y="2203625"/>
                  <a:ext cx="171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8A9ADDA4-76FC-4CFF-A016-EA5919E73ECC}"/>
                    </a:ext>
                  </a:extLst>
                </p14:cNvPr>
                <p14:cNvContentPartPr/>
                <p14:nvPr/>
              </p14:nvContentPartPr>
              <p14:xfrm>
                <a:off x="4700782" y="2004905"/>
                <a:ext cx="115920" cy="4708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8A9ADDA4-76FC-4CFF-A016-EA5919E73EC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1782" y="1995905"/>
                  <a:ext cx="13356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52914967-EDAF-4B46-AD4A-56EA4213D71B}"/>
              </a:ext>
            </a:extLst>
          </p:cNvPr>
          <p:cNvGrpSpPr/>
          <p:nvPr/>
        </p:nvGrpSpPr>
        <p:grpSpPr>
          <a:xfrm>
            <a:off x="7179742" y="524585"/>
            <a:ext cx="4640400" cy="1186560"/>
            <a:chOff x="7179742" y="524585"/>
            <a:chExt cx="4640400" cy="11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0431FD1A-E9F1-406B-8FB5-9FD8D959A886}"/>
                    </a:ext>
                  </a:extLst>
                </p14:cNvPr>
                <p14:cNvContentPartPr/>
                <p14:nvPr/>
              </p14:nvContentPartPr>
              <p14:xfrm>
                <a:off x="7347502" y="819065"/>
                <a:ext cx="245880" cy="38520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0431FD1A-E9F1-406B-8FB5-9FD8D959A8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38862" y="810065"/>
                  <a:ext cx="263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B045498-1019-4137-AF6C-0E4EB09E87EB}"/>
                    </a:ext>
                  </a:extLst>
                </p14:cNvPr>
                <p14:cNvContentPartPr/>
                <p14:nvPr/>
              </p14:nvContentPartPr>
              <p14:xfrm>
                <a:off x="7550902" y="894305"/>
                <a:ext cx="216360" cy="2235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B045498-1019-4137-AF6C-0E4EB09E87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42262" y="885305"/>
                  <a:ext cx="234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6EF3F430-EA54-4CAF-88EA-22D54AC0B472}"/>
                    </a:ext>
                  </a:extLst>
                </p14:cNvPr>
                <p14:cNvContentPartPr/>
                <p14:nvPr/>
              </p14:nvContentPartPr>
              <p14:xfrm>
                <a:off x="7903702" y="793505"/>
                <a:ext cx="176760" cy="7210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6EF3F430-EA54-4CAF-88EA-22D54AC0B4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94702" y="784865"/>
                  <a:ext cx="19440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F1E8D15-58A6-49E8-BD4C-1A4E35D56811}"/>
                    </a:ext>
                  </a:extLst>
                </p14:cNvPr>
                <p14:cNvContentPartPr/>
                <p14:nvPr/>
              </p14:nvContentPartPr>
              <p14:xfrm>
                <a:off x="8207902" y="883865"/>
                <a:ext cx="200160" cy="2408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F1E8D15-58A6-49E8-BD4C-1A4E35D568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99262" y="875225"/>
                  <a:ext cx="217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29E15DF0-AA02-413E-81D6-1D7F8BA3AD36}"/>
                    </a:ext>
                  </a:extLst>
                </p14:cNvPr>
                <p14:cNvContentPartPr/>
                <p14:nvPr/>
              </p14:nvContentPartPr>
              <p14:xfrm>
                <a:off x="8483662" y="815105"/>
                <a:ext cx="85320" cy="2264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29E15DF0-AA02-413E-81D6-1D7F8BA3AD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75022" y="806105"/>
                  <a:ext cx="102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088B45D-765C-44FF-9920-ADDA7341F831}"/>
                    </a:ext>
                  </a:extLst>
                </p14:cNvPr>
                <p14:cNvContentPartPr/>
                <p14:nvPr/>
              </p14:nvContentPartPr>
              <p14:xfrm>
                <a:off x="8584102" y="906545"/>
                <a:ext cx="129240" cy="2073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088B45D-765C-44FF-9920-ADDA7341F8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75462" y="897905"/>
                  <a:ext cx="146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6445235-B0A6-40A5-BA4A-73D285D4E218}"/>
                    </a:ext>
                  </a:extLst>
                </p14:cNvPr>
                <p14:cNvContentPartPr/>
                <p14:nvPr/>
              </p14:nvContentPartPr>
              <p14:xfrm>
                <a:off x="8741782" y="901865"/>
                <a:ext cx="133920" cy="2228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6445235-B0A6-40A5-BA4A-73D285D4E2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33142" y="893225"/>
                  <a:ext cx="151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3350C2A-5248-4EA6-91DE-D1AC7C9F4762}"/>
                    </a:ext>
                  </a:extLst>
                </p14:cNvPr>
                <p14:cNvContentPartPr/>
                <p14:nvPr/>
              </p14:nvContentPartPr>
              <p14:xfrm>
                <a:off x="8956702" y="919865"/>
                <a:ext cx="100080" cy="207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3350C2A-5248-4EA6-91DE-D1AC7C9F47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48062" y="910865"/>
                  <a:ext cx="117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26DD7BFF-C587-4705-A5DF-637374FF5931}"/>
                    </a:ext>
                  </a:extLst>
                </p14:cNvPr>
                <p14:cNvContentPartPr/>
                <p14:nvPr/>
              </p14:nvContentPartPr>
              <p14:xfrm>
                <a:off x="9119422" y="578225"/>
                <a:ext cx="213120" cy="7113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26DD7BFF-C587-4705-A5DF-637374FF59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10782" y="569225"/>
                  <a:ext cx="230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D2925CA-D2D5-4D89-BC8E-0A0ECC97976D}"/>
                    </a:ext>
                  </a:extLst>
                </p14:cNvPr>
                <p14:cNvContentPartPr/>
                <p14:nvPr/>
              </p14:nvContentPartPr>
              <p14:xfrm>
                <a:off x="9346222" y="567065"/>
                <a:ext cx="478800" cy="6202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D2925CA-D2D5-4D89-BC8E-0A0ECC9797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37222" y="558425"/>
                  <a:ext cx="4964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A0D07767-9DC2-4748-9999-C5479314BB60}"/>
                    </a:ext>
                  </a:extLst>
                </p14:cNvPr>
                <p14:cNvContentPartPr/>
                <p14:nvPr/>
              </p14:nvContentPartPr>
              <p14:xfrm>
                <a:off x="9872902" y="538265"/>
                <a:ext cx="191880" cy="56808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A0D07767-9DC2-4748-9999-C5479314BB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64262" y="529265"/>
                  <a:ext cx="2095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8B71FF5-F2EB-4FBA-95B1-34DA817B3CA7}"/>
                    </a:ext>
                  </a:extLst>
                </p14:cNvPr>
                <p14:cNvContentPartPr/>
                <p14:nvPr/>
              </p14:nvContentPartPr>
              <p14:xfrm>
                <a:off x="10082422" y="873785"/>
                <a:ext cx="173880" cy="18864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8B71FF5-F2EB-4FBA-95B1-34DA817B3C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73782" y="865145"/>
                  <a:ext cx="191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906DD0FE-0376-43D0-A7E4-09CED96CAD58}"/>
                    </a:ext>
                  </a:extLst>
                </p14:cNvPr>
                <p14:cNvContentPartPr/>
                <p14:nvPr/>
              </p14:nvContentPartPr>
              <p14:xfrm>
                <a:off x="10255942" y="527105"/>
                <a:ext cx="349200" cy="6562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906DD0FE-0376-43D0-A7E4-09CED96CAD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46942" y="518465"/>
                  <a:ext cx="3668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8B3B5108-E771-4BA5-9A9F-35C3C1B768B6}"/>
                    </a:ext>
                  </a:extLst>
                </p14:cNvPr>
                <p14:cNvContentPartPr/>
                <p14:nvPr/>
              </p14:nvContentPartPr>
              <p14:xfrm>
                <a:off x="10570222" y="524585"/>
                <a:ext cx="490320" cy="55692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8B3B5108-E771-4BA5-9A9F-35C3C1B768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61582" y="515585"/>
                  <a:ext cx="5079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A1D3D436-2B36-45EE-BBF5-972D1B681A57}"/>
                    </a:ext>
                  </a:extLst>
                </p14:cNvPr>
                <p14:cNvContentPartPr/>
                <p14:nvPr/>
              </p14:nvContentPartPr>
              <p14:xfrm>
                <a:off x="11075662" y="715385"/>
                <a:ext cx="168120" cy="31500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A1D3D436-2B36-45EE-BBF5-972D1B681A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66662" y="706745"/>
                  <a:ext cx="185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9E488E14-0B1D-4FDA-A1CC-C0FDECD688C5}"/>
                    </a:ext>
                  </a:extLst>
                </p14:cNvPr>
                <p14:cNvContentPartPr/>
                <p14:nvPr/>
              </p14:nvContentPartPr>
              <p14:xfrm>
                <a:off x="11324422" y="752465"/>
                <a:ext cx="192600" cy="2271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9E488E14-0B1D-4FDA-A1CC-C0FDECD688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15782" y="743825"/>
                  <a:ext cx="210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3EAB389-F430-4E7F-9B75-600D0C33273C}"/>
                    </a:ext>
                  </a:extLst>
                </p14:cNvPr>
                <p14:cNvContentPartPr/>
                <p14:nvPr/>
              </p14:nvContentPartPr>
              <p14:xfrm>
                <a:off x="11622502" y="679025"/>
                <a:ext cx="197640" cy="2239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3EAB389-F430-4E7F-9B75-600D0C3327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13862" y="670025"/>
                  <a:ext cx="215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1897B01-AC4D-463D-AB9F-2CB67BB29FB3}"/>
                    </a:ext>
                  </a:extLst>
                </p14:cNvPr>
                <p14:cNvContentPartPr/>
                <p14:nvPr/>
              </p14:nvContentPartPr>
              <p14:xfrm>
                <a:off x="7179742" y="1237745"/>
                <a:ext cx="4498560" cy="4734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1897B01-AC4D-463D-AB9F-2CB67BB29F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71102" y="1229105"/>
                  <a:ext cx="45162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B982E1E8-5602-475C-84CD-BD561911B014}"/>
              </a:ext>
            </a:extLst>
          </p:cNvPr>
          <p:cNvGrpSpPr/>
          <p:nvPr/>
        </p:nvGrpSpPr>
        <p:grpSpPr>
          <a:xfrm>
            <a:off x="7920622" y="1856585"/>
            <a:ext cx="400680" cy="362520"/>
            <a:chOff x="7920622" y="1856585"/>
            <a:chExt cx="40068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77F2FEAF-0A36-49B0-82E0-5A432DA7183D}"/>
                    </a:ext>
                  </a:extLst>
                </p14:cNvPr>
                <p14:cNvContentPartPr/>
                <p14:nvPr/>
              </p14:nvContentPartPr>
              <p14:xfrm>
                <a:off x="7920622" y="1856585"/>
                <a:ext cx="266040" cy="3625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77F2FEAF-0A36-49B0-82E0-5A432DA718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11622" y="1847585"/>
                  <a:ext cx="2836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F6FF9699-0354-4294-B217-1519EB47E511}"/>
                    </a:ext>
                  </a:extLst>
                </p14:cNvPr>
                <p14:cNvContentPartPr/>
                <p14:nvPr/>
              </p14:nvContentPartPr>
              <p14:xfrm>
                <a:off x="8179102" y="2006705"/>
                <a:ext cx="142200" cy="1666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F6FF9699-0354-4294-B217-1519EB47E5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70102" y="1997705"/>
                  <a:ext cx="159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B4D0D3D-98E3-45E6-BAE6-BB0FB6ECDDA0}"/>
              </a:ext>
            </a:extLst>
          </p:cNvPr>
          <p:cNvGrpSpPr/>
          <p:nvPr/>
        </p:nvGrpSpPr>
        <p:grpSpPr>
          <a:xfrm>
            <a:off x="8773462" y="1821665"/>
            <a:ext cx="1898280" cy="468360"/>
            <a:chOff x="8773462" y="1821665"/>
            <a:chExt cx="18982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DBCE00C-F8D7-4DDD-92B5-9012663B3535}"/>
                    </a:ext>
                  </a:extLst>
                </p14:cNvPr>
                <p14:cNvContentPartPr/>
                <p14:nvPr/>
              </p14:nvContentPartPr>
              <p14:xfrm>
                <a:off x="8773462" y="2045945"/>
                <a:ext cx="260640" cy="1605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DBCE00C-F8D7-4DDD-92B5-9012663B35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64822" y="2037305"/>
                  <a:ext cx="278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10D7B030-B77A-4E60-BB61-331A99616F35}"/>
                    </a:ext>
                  </a:extLst>
                </p14:cNvPr>
                <p14:cNvContentPartPr/>
                <p14:nvPr/>
              </p14:nvContentPartPr>
              <p14:xfrm>
                <a:off x="9286822" y="1821665"/>
                <a:ext cx="172440" cy="4294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10D7B030-B77A-4E60-BB61-331A99616F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78182" y="1813025"/>
                  <a:ext cx="1900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109042D-E1B0-4317-BA3E-93ADF32A194D}"/>
                    </a:ext>
                  </a:extLst>
                </p14:cNvPr>
                <p14:cNvContentPartPr/>
                <p14:nvPr/>
              </p14:nvContentPartPr>
              <p14:xfrm>
                <a:off x="9411382" y="1834625"/>
                <a:ext cx="170280" cy="4006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109042D-E1B0-4317-BA3E-93ADF32A19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02382" y="1825625"/>
                  <a:ext cx="187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419007D2-9DBC-4798-9220-A86FA39AFB4E}"/>
                    </a:ext>
                  </a:extLst>
                </p14:cNvPr>
                <p14:cNvContentPartPr/>
                <p14:nvPr/>
              </p14:nvContentPartPr>
              <p14:xfrm>
                <a:off x="9374302" y="1833545"/>
                <a:ext cx="465840" cy="4082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419007D2-9DBC-4798-9220-A86FA39AFB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65302" y="1824545"/>
                  <a:ext cx="4834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09BF35F-D200-43C0-BE36-B094B0C2A9A0}"/>
                    </a:ext>
                  </a:extLst>
                </p14:cNvPr>
                <p14:cNvContentPartPr/>
                <p14:nvPr/>
              </p14:nvContentPartPr>
              <p14:xfrm>
                <a:off x="9771742" y="2056385"/>
                <a:ext cx="186480" cy="1735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09BF35F-D200-43C0-BE36-B094B0C2A9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63102" y="2047385"/>
                  <a:ext cx="204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4062EA66-FC21-4312-ABD1-29494411E3A4}"/>
                    </a:ext>
                  </a:extLst>
                </p14:cNvPr>
                <p14:cNvContentPartPr/>
                <p14:nvPr/>
              </p14:nvContentPartPr>
              <p14:xfrm>
                <a:off x="10010062" y="1891145"/>
                <a:ext cx="106200" cy="2793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4062EA66-FC21-4312-ABD1-29494411E3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01422" y="1882505"/>
                  <a:ext cx="123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4D25AD72-DB33-48AB-A132-61C87D58C644}"/>
                    </a:ext>
                  </a:extLst>
                </p14:cNvPr>
                <p14:cNvContentPartPr/>
                <p14:nvPr/>
              </p14:nvContentPartPr>
              <p14:xfrm>
                <a:off x="10124902" y="2073305"/>
                <a:ext cx="27720" cy="525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4D25AD72-DB33-48AB-A132-61C87D58C6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15902" y="2064305"/>
                  <a:ext cx="45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D1F5C00A-337C-43EC-8D17-3AC0D44A0777}"/>
                    </a:ext>
                  </a:extLst>
                </p14:cNvPr>
                <p14:cNvContentPartPr/>
                <p14:nvPr/>
              </p14:nvContentPartPr>
              <p14:xfrm>
                <a:off x="10208782" y="2042345"/>
                <a:ext cx="128160" cy="2476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D1F5C00A-337C-43EC-8D17-3AC0D44A07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99782" y="2033705"/>
                  <a:ext cx="145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8ED93105-E82D-436A-A3F7-80A637F14FD1}"/>
                    </a:ext>
                  </a:extLst>
                </p14:cNvPr>
                <p14:cNvContentPartPr/>
                <p14:nvPr/>
              </p14:nvContentPartPr>
              <p14:xfrm>
                <a:off x="10185022" y="2097425"/>
                <a:ext cx="486720" cy="1332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8ED93105-E82D-436A-A3F7-80A637F14F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76022" y="2088425"/>
                  <a:ext cx="5043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BDB0B1C-C543-4E2D-887E-4C104E187D65}"/>
              </a:ext>
            </a:extLst>
          </p:cNvPr>
          <p:cNvGrpSpPr/>
          <p:nvPr/>
        </p:nvGrpSpPr>
        <p:grpSpPr>
          <a:xfrm>
            <a:off x="258382" y="3197225"/>
            <a:ext cx="2066400" cy="686160"/>
            <a:chOff x="258382" y="3197225"/>
            <a:chExt cx="206640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CF137CE-BE7F-4F82-9E80-2754C2F88162}"/>
                    </a:ext>
                  </a:extLst>
                </p14:cNvPr>
                <p14:cNvContentPartPr/>
                <p14:nvPr/>
              </p14:nvContentPartPr>
              <p14:xfrm>
                <a:off x="435142" y="3314225"/>
                <a:ext cx="32040" cy="313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CF137CE-BE7F-4F82-9E80-2754C2F881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6142" y="3305225"/>
                  <a:ext cx="49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E7276DB-9E67-486B-B466-FCC6459963FE}"/>
                    </a:ext>
                  </a:extLst>
                </p14:cNvPr>
                <p14:cNvContentPartPr/>
                <p14:nvPr/>
              </p14:nvContentPartPr>
              <p14:xfrm>
                <a:off x="258382" y="3231785"/>
                <a:ext cx="248400" cy="65160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E7276DB-9E67-486B-B466-FCC6459963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9742" y="3222785"/>
                  <a:ext cx="2660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4B5D07B3-001E-4478-BD53-95DA34F6C3FF}"/>
                    </a:ext>
                  </a:extLst>
                </p14:cNvPr>
                <p14:cNvContentPartPr/>
                <p14:nvPr/>
              </p14:nvContentPartPr>
              <p14:xfrm>
                <a:off x="496342" y="3685025"/>
                <a:ext cx="141480" cy="1260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4B5D07B3-001E-4478-BD53-95DA34F6C3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7342" y="3676385"/>
                  <a:ext cx="159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FCB3C01E-B1EB-43DA-9778-AE4ED9F5876E}"/>
                    </a:ext>
                  </a:extLst>
                </p14:cNvPr>
                <p14:cNvContentPartPr/>
                <p14:nvPr/>
              </p14:nvContentPartPr>
              <p14:xfrm>
                <a:off x="773182" y="3615905"/>
                <a:ext cx="138960" cy="2606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FCB3C01E-B1EB-43DA-9778-AE4ED9F587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4182" y="3607265"/>
                  <a:ext cx="156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CC937906-4051-4956-B68A-109AAF02605E}"/>
                    </a:ext>
                  </a:extLst>
                </p14:cNvPr>
                <p14:cNvContentPartPr/>
                <p14:nvPr/>
              </p14:nvContentPartPr>
              <p14:xfrm>
                <a:off x="993862" y="3625985"/>
                <a:ext cx="167760" cy="24804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CC937906-4051-4956-B68A-109AAF0260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4862" y="3617345"/>
                  <a:ext cx="185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8EFE862-7707-4E1F-A8CF-37CDE3B0626B}"/>
                    </a:ext>
                  </a:extLst>
                </p14:cNvPr>
                <p14:cNvContentPartPr/>
                <p14:nvPr/>
              </p14:nvContentPartPr>
              <p14:xfrm>
                <a:off x="1164502" y="3674585"/>
                <a:ext cx="136440" cy="18108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8EFE862-7707-4E1F-A8CF-37CDE3B062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5862" y="3665945"/>
                  <a:ext cx="154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7A1633BA-25FD-44DB-A73F-8097089CDB47}"/>
                    </a:ext>
                  </a:extLst>
                </p14:cNvPr>
                <p14:cNvContentPartPr/>
                <p14:nvPr/>
              </p14:nvContentPartPr>
              <p14:xfrm>
                <a:off x="1471222" y="3197225"/>
                <a:ext cx="362160" cy="6300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7A1633BA-25FD-44DB-A73F-8097089CDB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62582" y="3188225"/>
                  <a:ext cx="3798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37425646-7226-4ED7-B35F-B429C3D3B4F4}"/>
                    </a:ext>
                  </a:extLst>
                </p14:cNvPr>
                <p14:cNvContentPartPr/>
                <p14:nvPr/>
              </p14:nvContentPartPr>
              <p14:xfrm>
                <a:off x="1699822" y="3533105"/>
                <a:ext cx="419400" cy="20844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37425646-7226-4ED7-B35F-B429C3D3B4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90822" y="3524105"/>
                  <a:ext cx="437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48590971-5F69-4D33-941E-9AFC7F934CCC}"/>
                    </a:ext>
                  </a:extLst>
                </p14:cNvPr>
                <p14:cNvContentPartPr/>
                <p14:nvPr/>
              </p14:nvContentPartPr>
              <p14:xfrm>
                <a:off x="2182222" y="3533105"/>
                <a:ext cx="142560" cy="2930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48590971-5F69-4D33-941E-9AFC7F934C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73582" y="3524105"/>
                  <a:ext cx="16020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851A7DB8-03B2-4F66-9329-EE5F41D24CDD}"/>
              </a:ext>
            </a:extLst>
          </p:cNvPr>
          <p:cNvGrpSpPr/>
          <p:nvPr/>
        </p:nvGrpSpPr>
        <p:grpSpPr>
          <a:xfrm>
            <a:off x="2877742" y="3139265"/>
            <a:ext cx="525960" cy="568440"/>
            <a:chOff x="2877742" y="3139265"/>
            <a:chExt cx="52596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848740D3-ACE9-4FB5-96F0-1542C32EDCB5}"/>
                    </a:ext>
                  </a:extLst>
                </p14:cNvPr>
                <p14:cNvContentPartPr/>
                <p14:nvPr/>
              </p14:nvContentPartPr>
              <p14:xfrm>
                <a:off x="2877742" y="3139265"/>
                <a:ext cx="283680" cy="5684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848740D3-ACE9-4FB5-96F0-1542C32EDCB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69102" y="3130625"/>
                  <a:ext cx="3013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E8672FCA-2A9D-4B6F-8ECD-9D6466988C55}"/>
                    </a:ext>
                  </a:extLst>
                </p14:cNvPr>
                <p14:cNvContentPartPr/>
                <p14:nvPr/>
              </p14:nvContentPartPr>
              <p14:xfrm>
                <a:off x="3242422" y="3425825"/>
                <a:ext cx="161280" cy="2404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E8672FCA-2A9D-4B6F-8ECD-9D6466988C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33422" y="3416825"/>
                  <a:ext cx="1789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9DF7B614-8018-45BA-9D50-62BB9BE9150B}"/>
              </a:ext>
            </a:extLst>
          </p:cNvPr>
          <p:cNvGrpSpPr/>
          <p:nvPr/>
        </p:nvGrpSpPr>
        <p:grpSpPr>
          <a:xfrm>
            <a:off x="3975022" y="3071945"/>
            <a:ext cx="2685960" cy="579600"/>
            <a:chOff x="3975022" y="3071945"/>
            <a:chExt cx="2685960" cy="5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025781F-EF27-41C2-8B06-21356E0A32FA}"/>
                    </a:ext>
                  </a:extLst>
                </p14:cNvPr>
                <p14:cNvContentPartPr/>
                <p14:nvPr/>
              </p14:nvContentPartPr>
              <p14:xfrm>
                <a:off x="3975022" y="3071945"/>
                <a:ext cx="583200" cy="5670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025781F-EF27-41C2-8B06-21356E0A32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66382" y="3062945"/>
                  <a:ext cx="6008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DFBFEC95-9BA6-45D1-AE96-2A5B2210E583}"/>
                    </a:ext>
                  </a:extLst>
                </p14:cNvPr>
                <p14:cNvContentPartPr/>
                <p14:nvPr/>
              </p14:nvContentPartPr>
              <p14:xfrm>
                <a:off x="4659022" y="3417905"/>
                <a:ext cx="209880" cy="2181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DFBFEC95-9BA6-45D1-AE96-2A5B2210E5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50022" y="3409265"/>
                  <a:ext cx="227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E2AC9915-222D-4B21-8250-34FA3F9A2A62}"/>
                    </a:ext>
                  </a:extLst>
                </p14:cNvPr>
                <p14:cNvContentPartPr/>
                <p14:nvPr/>
              </p14:nvContentPartPr>
              <p14:xfrm>
                <a:off x="4957102" y="3363185"/>
                <a:ext cx="87480" cy="26820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E2AC9915-222D-4B21-8250-34FA3F9A2A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48102" y="3354185"/>
                  <a:ext cx="105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9AFE1E2C-3B3B-43E9-BC87-E5B53005A6A8}"/>
                    </a:ext>
                  </a:extLst>
                </p14:cNvPr>
                <p14:cNvContentPartPr/>
                <p14:nvPr/>
              </p14:nvContentPartPr>
              <p14:xfrm>
                <a:off x="5147542" y="3407825"/>
                <a:ext cx="140400" cy="2293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9AFE1E2C-3B3B-43E9-BC87-E5B53005A6A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38542" y="3398825"/>
                  <a:ext cx="158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E75E934D-636B-422C-9B37-979D03083B84}"/>
                    </a:ext>
                  </a:extLst>
                </p14:cNvPr>
                <p14:cNvContentPartPr/>
                <p14:nvPr/>
              </p14:nvContentPartPr>
              <p14:xfrm>
                <a:off x="5425462" y="3474065"/>
                <a:ext cx="401400" cy="17748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E75E934D-636B-422C-9B37-979D03083B8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16462" y="3465425"/>
                  <a:ext cx="419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3EA35DA0-820F-4C0A-8A22-8A4EC16E8EF0}"/>
                    </a:ext>
                  </a:extLst>
                </p14:cNvPr>
                <p14:cNvContentPartPr/>
                <p14:nvPr/>
              </p14:nvContentPartPr>
              <p14:xfrm>
                <a:off x="5846302" y="3379745"/>
                <a:ext cx="10440" cy="4644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3EA35DA0-820F-4C0A-8A22-8A4EC16E8E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37302" y="3370745"/>
                  <a:ext cx="28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424F9B10-C60C-4AAC-B313-4128FAA7510D}"/>
                    </a:ext>
                  </a:extLst>
                </p14:cNvPr>
                <p14:cNvContentPartPr/>
                <p14:nvPr/>
              </p14:nvContentPartPr>
              <p14:xfrm>
                <a:off x="5930902" y="3442385"/>
                <a:ext cx="106560" cy="16092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424F9B10-C60C-4AAC-B313-4128FAA751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22262" y="3433385"/>
                  <a:ext cx="124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0D323628-E177-4F71-A594-CED37713EB5B}"/>
                    </a:ext>
                  </a:extLst>
                </p14:cNvPr>
                <p14:cNvContentPartPr/>
                <p14:nvPr/>
              </p14:nvContentPartPr>
              <p14:xfrm>
                <a:off x="6114142" y="3331145"/>
                <a:ext cx="419400" cy="2163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0D323628-E177-4F71-A594-CED37713EB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05502" y="3322505"/>
                  <a:ext cx="437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35F47145-8F91-48D5-AD13-63945827A8C9}"/>
                    </a:ext>
                  </a:extLst>
                </p14:cNvPr>
                <p14:cNvContentPartPr/>
                <p14:nvPr/>
              </p14:nvContentPartPr>
              <p14:xfrm>
                <a:off x="6527062" y="3339425"/>
                <a:ext cx="133920" cy="21060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35F47145-8F91-48D5-AD13-63945827A8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18422" y="3330425"/>
                  <a:ext cx="15156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7F5D112B-0785-46A8-B7C1-E35A12340152}"/>
              </a:ext>
            </a:extLst>
          </p:cNvPr>
          <p:cNvGrpSpPr/>
          <p:nvPr/>
        </p:nvGrpSpPr>
        <p:grpSpPr>
          <a:xfrm>
            <a:off x="7381342" y="3092465"/>
            <a:ext cx="2227680" cy="516240"/>
            <a:chOff x="7381342" y="3092465"/>
            <a:chExt cx="222768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9F5E7FB-7E80-40E3-964F-2457CC1B3AC3}"/>
                    </a:ext>
                  </a:extLst>
                </p14:cNvPr>
                <p14:cNvContentPartPr/>
                <p14:nvPr/>
              </p14:nvContentPartPr>
              <p14:xfrm>
                <a:off x="7381342" y="3303425"/>
                <a:ext cx="660240" cy="3027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9F5E7FB-7E80-40E3-964F-2457CC1B3A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2342" y="3294425"/>
                  <a:ext cx="677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343F2151-B936-49A8-B93B-E5D5D940E69F}"/>
                    </a:ext>
                  </a:extLst>
                </p14:cNvPr>
                <p14:cNvContentPartPr/>
                <p14:nvPr/>
              </p14:nvContentPartPr>
              <p14:xfrm>
                <a:off x="8165782" y="3092465"/>
                <a:ext cx="87480" cy="44028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343F2151-B936-49A8-B93B-E5D5D940E6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56782" y="3083465"/>
                  <a:ext cx="1051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06EE21A2-91AA-4992-89D9-244544D5EAB6}"/>
                    </a:ext>
                  </a:extLst>
                </p14:cNvPr>
                <p14:cNvContentPartPr/>
                <p14:nvPr/>
              </p14:nvContentPartPr>
              <p14:xfrm>
                <a:off x="8265502" y="3369665"/>
                <a:ext cx="24120" cy="17784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06EE21A2-91AA-4992-89D9-244544D5EAB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56502" y="3360665"/>
                  <a:ext cx="41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B92AC560-BAFD-49E8-AAE1-AC5D2E8591F0}"/>
                    </a:ext>
                  </a:extLst>
                </p14:cNvPr>
                <p14:cNvContentPartPr/>
                <p14:nvPr/>
              </p14:nvContentPartPr>
              <p14:xfrm>
                <a:off x="8346502" y="3262025"/>
                <a:ext cx="253800" cy="28188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B92AC560-BAFD-49E8-AAE1-AC5D2E8591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37862" y="3253025"/>
                  <a:ext cx="271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5D41A19A-73EB-4794-A84E-9D22CF5A23D6}"/>
                    </a:ext>
                  </a:extLst>
                </p14:cNvPr>
                <p14:cNvContentPartPr/>
                <p14:nvPr/>
              </p14:nvContentPartPr>
              <p14:xfrm>
                <a:off x="8420302" y="3295865"/>
                <a:ext cx="234720" cy="31284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5D41A19A-73EB-4794-A84E-9D22CF5A23D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11662" y="3287225"/>
                  <a:ext cx="252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2F60B681-8AAC-48FA-846D-938E9A60CFF9}"/>
                    </a:ext>
                  </a:extLst>
                </p14:cNvPr>
                <p14:cNvContentPartPr/>
                <p14:nvPr/>
              </p14:nvContentPartPr>
              <p14:xfrm>
                <a:off x="8439382" y="3421865"/>
                <a:ext cx="243000" cy="4896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2F60B681-8AAC-48FA-846D-938E9A60CF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30382" y="3412865"/>
                  <a:ext cx="260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DAA15BE4-39F0-4058-B506-C3217B002C5A}"/>
                    </a:ext>
                  </a:extLst>
                </p14:cNvPr>
                <p14:cNvContentPartPr/>
                <p14:nvPr/>
              </p14:nvContentPartPr>
              <p14:xfrm>
                <a:off x="8769142" y="3407465"/>
                <a:ext cx="264960" cy="1332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DAA15BE4-39F0-4058-B506-C3217B002C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60502" y="3398465"/>
                  <a:ext cx="282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87E27951-FDC1-4194-ADCB-D6D505E20E3D}"/>
                    </a:ext>
                  </a:extLst>
                </p14:cNvPr>
                <p14:cNvContentPartPr/>
                <p14:nvPr/>
              </p14:nvContentPartPr>
              <p14:xfrm>
                <a:off x="9040222" y="3162305"/>
                <a:ext cx="224280" cy="3621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87E27951-FDC1-4194-ADCB-D6D505E20E3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31222" y="3153305"/>
                  <a:ext cx="241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F6D75C1C-41E9-4C15-9271-B970479A1043}"/>
                    </a:ext>
                  </a:extLst>
                </p14:cNvPr>
                <p14:cNvContentPartPr/>
                <p14:nvPr/>
              </p14:nvContentPartPr>
              <p14:xfrm>
                <a:off x="9227422" y="3328625"/>
                <a:ext cx="189720" cy="1587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F6D75C1C-41E9-4C15-9271-B970479A10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18422" y="3319625"/>
                  <a:ext cx="207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D9987074-7439-46D4-9567-AA3A088392DE}"/>
                    </a:ext>
                  </a:extLst>
                </p14:cNvPr>
                <p14:cNvContentPartPr/>
                <p14:nvPr/>
              </p14:nvContentPartPr>
              <p14:xfrm>
                <a:off x="9437662" y="3310625"/>
                <a:ext cx="171360" cy="19512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D9987074-7439-46D4-9567-AA3A088392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29022" y="3301985"/>
                  <a:ext cx="18900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8" name="Entrada de lápiz 97">
                <a:extLst>
                  <a:ext uri="{FF2B5EF4-FFF2-40B4-BE49-F238E27FC236}">
                    <a16:creationId xmlns:a16="http://schemas.microsoft.com/office/drawing/2014/main" id="{39E6ACD5-DF8E-46C4-8318-671BF38B17A7}"/>
                  </a:ext>
                </a:extLst>
              </p14:cNvPr>
              <p14:cNvContentPartPr/>
              <p14:nvPr/>
            </p14:nvContentPartPr>
            <p14:xfrm>
              <a:off x="10074862" y="3369665"/>
              <a:ext cx="761040" cy="219960"/>
            </p14:xfrm>
          </p:contentPart>
        </mc:Choice>
        <mc:Fallback xmlns="">
          <p:pic>
            <p:nvPicPr>
              <p:cNvPr id="98" name="Entrada de lápiz 97">
                <a:extLst>
                  <a:ext uri="{FF2B5EF4-FFF2-40B4-BE49-F238E27FC236}">
                    <a16:creationId xmlns:a16="http://schemas.microsoft.com/office/drawing/2014/main" id="{39E6ACD5-DF8E-46C4-8318-671BF38B17A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66222" y="3360665"/>
                <a:ext cx="77868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upo 113">
            <a:extLst>
              <a:ext uri="{FF2B5EF4-FFF2-40B4-BE49-F238E27FC236}">
                <a16:creationId xmlns:a16="http://schemas.microsoft.com/office/drawing/2014/main" id="{DA1C48F4-B404-47E2-B238-A9FD60FA2D34}"/>
              </a:ext>
            </a:extLst>
          </p:cNvPr>
          <p:cNvGrpSpPr/>
          <p:nvPr/>
        </p:nvGrpSpPr>
        <p:grpSpPr>
          <a:xfrm>
            <a:off x="261622" y="4493585"/>
            <a:ext cx="554040" cy="296640"/>
            <a:chOff x="261622" y="4493585"/>
            <a:chExt cx="55404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0B1A9B9D-CD7C-4AF1-B667-732A1ECF29B4}"/>
                    </a:ext>
                  </a:extLst>
                </p14:cNvPr>
                <p14:cNvContentPartPr/>
                <p14:nvPr/>
              </p14:nvContentPartPr>
              <p14:xfrm>
                <a:off x="261622" y="4525265"/>
                <a:ext cx="478080" cy="26496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0B1A9B9D-CD7C-4AF1-B667-732A1ECF29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2982" y="4516625"/>
                  <a:ext cx="495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3A931A1B-B441-444D-B629-4A1B6A4110D3}"/>
                    </a:ext>
                  </a:extLst>
                </p14:cNvPr>
                <p14:cNvContentPartPr/>
                <p14:nvPr/>
              </p14:nvContentPartPr>
              <p14:xfrm>
                <a:off x="766702" y="4493585"/>
                <a:ext cx="48960" cy="590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3A931A1B-B441-444D-B629-4A1B6A4110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8062" y="4484585"/>
                  <a:ext cx="666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8D0CE544-5282-45EB-AA76-1BB3ED22C7E1}"/>
              </a:ext>
            </a:extLst>
          </p:cNvPr>
          <p:cNvGrpSpPr/>
          <p:nvPr/>
        </p:nvGrpSpPr>
        <p:grpSpPr>
          <a:xfrm>
            <a:off x="1091062" y="4222505"/>
            <a:ext cx="1231200" cy="520920"/>
            <a:chOff x="1091062" y="4222505"/>
            <a:chExt cx="123120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F2286C84-4C3B-45B1-8498-743EA0054E2E}"/>
                    </a:ext>
                  </a:extLst>
                </p14:cNvPr>
                <p14:cNvContentPartPr/>
                <p14:nvPr/>
              </p14:nvContentPartPr>
              <p14:xfrm>
                <a:off x="1091062" y="4451465"/>
                <a:ext cx="264600" cy="2919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F2286C84-4C3B-45B1-8498-743EA0054E2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2062" y="4442465"/>
                  <a:ext cx="282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470624CA-ECA7-4B5C-9DF2-88AE6CBCFAA4}"/>
                    </a:ext>
                  </a:extLst>
                </p14:cNvPr>
                <p14:cNvContentPartPr/>
                <p14:nvPr/>
              </p14:nvContentPartPr>
              <p14:xfrm>
                <a:off x="1465102" y="4476665"/>
                <a:ext cx="461160" cy="2498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470624CA-ECA7-4B5C-9DF2-88AE6CBCFA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56462" y="4467665"/>
                  <a:ext cx="478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40196DA4-3DC9-4BC3-8CE2-705DA65DE74A}"/>
                    </a:ext>
                  </a:extLst>
                </p14:cNvPr>
                <p14:cNvContentPartPr/>
                <p14:nvPr/>
              </p14:nvContentPartPr>
              <p14:xfrm>
                <a:off x="2072422" y="4222505"/>
                <a:ext cx="249840" cy="42264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40196DA4-3DC9-4BC3-8CE2-705DA65DE74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3782" y="4213865"/>
                  <a:ext cx="267480" cy="44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97E16D9F-ECBA-439A-80A5-47821BF3EF30}"/>
                  </a:ext>
                </a:extLst>
              </p14:cNvPr>
              <p14:cNvContentPartPr/>
              <p14:nvPr/>
            </p14:nvContentPartPr>
            <p14:xfrm>
              <a:off x="2788822" y="4133225"/>
              <a:ext cx="499680" cy="423360"/>
            </p14:xfrm>
          </p:contentPart>
        </mc:Choice>
        <mc:Fallback xmlns=""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97E16D9F-ECBA-439A-80A5-47821BF3EF3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780182" y="4124585"/>
                <a:ext cx="517320" cy="44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o 111">
            <a:extLst>
              <a:ext uri="{FF2B5EF4-FFF2-40B4-BE49-F238E27FC236}">
                <a16:creationId xmlns:a16="http://schemas.microsoft.com/office/drawing/2014/main" id="{EC463F2B-BFF5-4287-B3AC-B7DBB49EC257}"/>
              </a:ext>
            </a:extLst>
          </p:cNvPr>
          <p:cNvGrpSpPr/>
          <p:nvPr/>
        </p:nvGrpSpPr>
        <p:grpSpPr>
          <a:xfrm>
            <a:off x="3747142" y="4032425"/>
            <a:ext cx="1693800" cy="570600"/>
            <a:chOff x="3747142" y="4032425"/>
            <a:chExt cx="169380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9888C2B5-C660-486E-9660-5A7E0C14975D}"/>
                    </a:ext>
                  </a:extLst>
                </p14:cNvPr>
                <p14:cNvContentPartPr/>
                <p14:nvPr/>
              </p14:nvContentPartPr>
              <p14:xfrm>
                <a:off x="3747142" y="4345985"/>
                <a:ext cx="324720" cy="25704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9888C2B5-C660-486E-9660-5A7E0C14975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38142" y="4336985"/>
                  <a:ext cx="342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164A5683-B2BB-48DD-8350-230E5756FCE9}"/>
                    </a:ext>
                  </a:extLst>
                </p14:cNvPr>
                <p14:cNvContentPartPr/>
                <p14:nvPr/>
              </p14:nvContentPartPr>
              <p14:xfrm>
                <a:off x="4108942" y="4264985"/>
                <a:ext cx="45360" cy="1281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164A5683-B2BB-48DD-8350-230E5756FC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00302" y="4255985"/>
                  <a:ext cx="63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CF1B05CD-BC5D-4950-BE1A-7251038BD000}"/>
                    </a:ext>
                  </a:extLst>
                </p14:cNvPr>
                <p14:cNvContentPartPr/>
                <p14:nvPr/>
              </p14:nvContentPartPr>
              <p14:xfrm>
                <a:off x="4130182" y="4032425"/>
                <a:ext cx="267120" cy="53712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CF1B05CD-BC5D-4950-BE1A-7251038BD00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21182" y="4023785"/>
                  <a:ext cx="2847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B33A38D-4AAF-4037-8B45-A53FE2CC12D5}"/>
                    </a:ext>
                  </a:extLst>
                </p14:cNvPr>
                <p14:cNvContentPartPr/>
                <p14:nvPr/>
              </p14:nvContentPartPr>
              <p14:xfrm>
                <a:off x="4486942" y="4326185"/>
                <a:ext cx="105480" cy="1062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B33A38D-4AAF-4037-8B45-A53FE2CC12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77942" y="4317185"/>
                  <a:ext cx="123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6F58AEA9-89BE-43AC-8E87-820CC1038DAB}"/>
                    </a:ext>
                  </a:extLst>
                </p14:cNvPr>
                <p14:cNvContentPartPr/>
                <p14:nvPr/>
              </p14:nvContentPartPr>
              <p14:xfrm>
                <a:off x="4883302" y="4208465"/>
                <a:ext cx="180360" cy="23292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6F58AEA9-89BE-43AC-8E87-820CC1038D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74662" y="4199825"/>
                  <a:ext cx="198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60163D34-CB7D-4A8A-97E4-833066F8D5DA}"/>
                    </a:ext>
                  </a:extLst>
                </p14:cNvPr>
                <p14:cNvContentPartPr/>
                <p14:nvPr/>
              </p14:nvContentPartPr>
              <p14:xfrm>
                <a:off x="5016862" y="4240505"/>
                <a:ext cx="152640" cy="21744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60163D34-CB7D-4A8A-97E4-833066F8D5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07862" y="4231865"/>
                  <a:ext cx="170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2721E3AF-6586-4AE5-94B2-590E993EBA9C}"/>
                    </a:ext>
                  </a:extLst>
                </p14:cNvPr>
                <p14:cNvContentPartPr/>
                <p14:nvPr/>
              </p14:nvContentPartPr>
              <p14:xfrm>
                <a:off x="5198662" y="4176785"/>
                <a:ext cx="242280" cy="2512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2721E3AF-6586-4AE5-94B2-590E993EBA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89662" y="4168145"/>
                  <a:ext cx="25992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0" name="Entrada de lápiz 129">
                <a:extLst>
                  <a:ext uri="{FF2B5EF4-FFF2-40B4-BE49-F238E27FC236}">
                    <a16:creationId xmlns:a16="http://schemas.microsoft.com/office/drawing/2014/main" id="{D0843381-F73E-452D-8438-BB4537F8A8F1}"/>
                  </a:ext>
                </a:extLst>
              </p14:cNvPr>
              <p14:cNvContentPartPr/>
              <p14:nvPr/>
            </p14:nvContentPartPr>
            <p14:xfrm>
              <a:off x="8887942" y="4096145"/>
              <a:ext cx="571680" cy="521640"/>
            </p14:xfrm>
          </p:contentPart>
        </mc:Choice>
        <mc:Fallback xmlns="">
          <p:pic>
            <p:nvPicPr>
              <p:cNvPr id="130" name="Entrada de lápiz 129">
                <a:extLst>
                  <a:ext uri="{FF2B5EF4-FFF2-40B4-BE49-F238E27FC236}">
                    <a16:creationId xmlns:a16="http://schemas.microsoft.com/office/drawing/2014/main" id="{D0843381-F73E-452D-8438-BB4537F8A8F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78942" y="4087145"/>
                <a:ext cx="589320" cy="53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upo 136">
            <a:extLst>
              <a:ext uri="{FF2B5EF4-FFF2-40B4-BE49-F238E27FC236}">
                <a16:creationId xmlns:a16="http://schemas.microsoft.com/office/drawing/2014/main" id="{DDAECEE8-C6A5-4723-B2F9-FCFF6D70974E}"/>
              </a:ext>
            </a:extLst>
          </p:cNvPr>
          <p:cNvGrpSpPr/>
          <p:nvPr/>
        </p:nvGrpSpPr>
        <p:grpSpPr>
          <a:xfrm>
            <a:off x="9943462" y="4000385"/>
            <a:ext cx="1654560" cy="538560"/>
            <a:chOff x="9943462" y="4000385"/>
            <a:chExt cx="1654560" cy="53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612437D4-B655-4962-B78B-0ECC9461FE3C}"/>
                    </a:ext>
                  </a:extLst>
                </p14:cNvPr>
                <p14:cNvContentPartPr/>
                <p14:nvPr/>
              </p14:nvContentPartPr>
              <p14:xfrm>
                <a:off x="9943462" y="4222145"/>
                <a:ext cx="199080" cy="30492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612437D4-B655-4962-B78B-0ECC9461FE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34822" y="4213145"/>
                  <a:ext cx="2167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AB46C91C-EF85-4F93-BC7C-E465EA6A0995}"/>
                    </a:ext>
                  </a:extLst>
                </p14:cNvPr>
                <p14:cNvContentPartPr/>
                <p14:nvPr/>
              </p14:nvContentPartPr>
              <p14:xfrm>
                <a:off x="10082422" y="4281545"/>
                <a:ext cx="330840" cy="24300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AB46C91C-EF85-4F93-BC7C-E465EA6A09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73782" y="4272905"/>
                  <a:ext cx="348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358C7941-A161-4FA2-BF0A-29EA8059497D}"/>
                    </a:ext>
                  </a:extLst>
                </p14:cNvPr>
                <p14:cNvContentPartPr/>
                <p14:nvPr/>
              </p14:nvContentPartPr>
              <p14:xfrm>
                <a:off x="10535302" y="4000385"/>
                <a:ext cx="153360" cy="48960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358C7941-A161-4FA2-BF0A-29EA805949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26302" y="3991385"/>
                  <a:ext cx="1710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1C13C099-AA58-417A-8F5E-F7DB4F8FDFDD}"/>
                    </a:ext>
                  </a:extLst>
                </p14:cNvPr>
                <p14:cNvContentPartPr/>
                <p14:nvPr/>
              </p14:nvContentPartPr>
              <p14:xfrm>
                <a:off x="10683622" y="4188305"/>
                <a:ext cx="131400" cy="2530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1C13C099-AA58-417A-8F5E-F7DB4F8FDFD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74622" y="4179305"/>
                  <a:ext cx="149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B5E9E5AF-A23C-4E5D-ADF7-6142117CE96D}"/>
                    </a:ext>
                  </a:extLst>
                </p14:cNvPr>
                <p14:cNvContentPartPr/>
                <p14:nvPr/>
              </p14:nvContentPartPr>
              <p14:xfrm>
                <a:off x="10841662" y="4246985"/>
                <a:ext cx="349920" cy="29196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B5E9E5AF-A23C-4E5D-ADF7-6142117CE9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33022" y="4237985"/>
                  <a:ext cx="367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37A38D55-013A-4B30-B728-786D979CCB1C}"/>
                    </a:ext>
                  </a:extLst>
                </p14:cNvPr>
                <p14:cNvContentPartPr/>
                <p14:nvPr/>
              </p14:nvContentPartPr>
              <p14:xfrm>
                <a:off x="11324422" y="4329785"/>
                <a:ext cx="273600" cy="12564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37A38D55-013A-4B30-B728-786D979CCB1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15782" y="4321145"/>
                  <a:ext cx="29124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9" name="Entrada de lápiz 138">
                <a:extLst>
                  <a:ext uri="{FF2B5EF4-FFF2-40B4-BE49-F238E27FC236}">
                    <a16:creationId xmlns:a16="http://schemas.microsoft.com/office/drawing/2014/main" id="{8B3F2A91-5CB5-491F-BC6E-A48B621E0A82}"/>
                  </a:ext>
                </a:extLst>
              </p14:cNvPr>
              <p14:cNvContentPartPr/>
              <p14:nvPr/>
            </p14:nvContentPartPr>
            <p14:xfrm>
              <a:off x="145702" y="5588345"/>
              <a:ext cx="287280" cy="357480"/>
            </p14:xfrm>
          </p:contentPart>
        </mc:Choice>
        <mc:Fallback xmlns="">
          <p:pic>
            <p:nvPicPr>
              <p:cNvPr id="139" name="Entrada de lápiz 138">
                <a:extLst>
                  <a:ext uri="{FF2B5EF4-FFF2-40B4-BE49-F238E27FC236}">
                    <a16:creationId xmlns:a16="http://schemas.microsoft.com/office/drawing/2014/main" id="{8B3F2A91-5CB5-491F-BC6E-A48B621E0A8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37062" y="5579705"/>
                <a:ext cx="3049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457BC515-EFC7-45E0-B77A-B7243350A5AE}"/>
                  </a:ext>
                </a:extLst>
              </p14:cNvPr>
              <p14:cNvContentPartPr/>
              <p14:nvPr/>
            </p14:nvContentPartPr>
            <p14:xfrm>
              <a:off x="301582" y="5534345"/>
              <a:ext cx="187560" cy="352080"/>
            </p14:xfrm>
          </p:contentPart>
        </mc:Choice>
        <mc:Fallback xmlns=""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457BC515-EFC7-45E0-B77A-B7243350A5A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92942" y="5525345"/>
                <a:ext cx="2052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CBF33E37-0142-4AF0-B3A2-0B707D9FE958}"/>
                  </a:ext>
                </a:extLst>
              </p14:cNvPr>
              <p14:cNvContentPartPr/>
              <p14:nvPr/>
            </p14:nvContentPartPr>
            <p14:xfrm>
              <a:off x="608302" y="5244545"/>
              <a:ext cx="169920" cy="58212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CBF33E37-0142-4AF0-B3A2-0B707D9FE95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99662" y="5235545"/>
                <a:ext cx="18756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42" name="Entrada de lápiz 141">
                <a:extLst>
                  <a:ext uri="{FF2B5EF4-FFF2-40B4-BE49-F238E27FC236}">
                    <a16:creationId xmlns:a16="http://schemas.microsoft.com/office/drawing/2014/main" id="{7310FDB9-0CE4-4BE0-8FCD-78217022031F}"/>
                  </a:ext>
                </a:extLst>
              </p14:cNvPr>
              <p14:cNvContentPartPr/>
              <p14:nvPr/>
            </p14:nvContentPartPr>
            <p14:xfrm>
              <a:off x="1029502" y="5626145"/>
              <a:ext cx="258840" cy="267480"/>
            </p14:xfrm>
          </p:contentPart>
        </mc:Choice>
        <mc:Fallback xmlns="">
          <p:pic>
            <p:nvPicPr>
              <p:cNvPr id="142" name="Entrada de lápiz 141">
                <a:extLst>
                  <a:ext uri="{FF2B5EF4-FFF2-40B4-BE49-F238E27FC236}">
                    <a16:creationId xmlns:a16="http://schemas.microsoft.com/office/drawing/2014/main" id="{7310FDB9-0CE4-4BE0-8FCD-78217022031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20862" y="5617505"/>
                <a:ext cx="276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3" name="Entrada de lápiz 142">
                <a:extLst>
                  <a:ext uri="{FF2B5EF4-FFF2-40B4-BE49-F238E27FC236}">
                    <a16:creationId xmlns:a16="http://schemas.microsoft.com/office/drawing/2014/main" id="{FDFDF44A-901A-41E2-811D-C8932B68AA97}"/>
                  </a:ext>
                </a:extLst>
              </p14:cNvPr>
              <p14:cNvContentPartPr/>
              <p14:nvPr/>
            </p14:nvContentPartPr>
            <p14:xfrm>
              <a:off x="1300222" y="5736665"/>
              <a:ext cx="272880" cy="423360"/>
            </p14:xfrm>
          </p:contentPart>
        </mc:Choice>
        <mc:Fallback xmlns="">
          <p:pic>
            <p:nvPicPr>
              <p:cNvPr id="143" name="Entrada de lápiz 142">
                <a:extLst>
                  <a:ext uri="{FF2B5EF4-FFF2-40B4-BE49-F238E27FC236}">
                    <a16:creationId xmlns:a16="http://schemas.microsoft.com/office/drawing/2014/main" id="{FDFDF44A-901A-41E2-811D-C8932B68AA9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291582" y="5728025"/>
                <a:ext cx="290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4" name="Entrada de lápiz 143">
                <a:extLst>
                  <a:ext uri="{FF2B5EF4-FFF2-40B4-BE49-F238E27FC236}">
                    <a16:creationId xmlns:a16="http://schemas.microsoft.com/office/drawing/2014/main" id="{D2D9D3CD-F52D-4866-B3CC-6A2CF0C9A17E}"/>
                  </a:ext>
                </a:extLst>
              </p14:cNvPr>
              <p14:cNvContentPartPr/>
              <p14:nvPr/>
            </p14:nvContentPartPr>
            <p14:xfrm>
              <a:off x="1638622" y="5756105"/>
              <a:ext cx="155880" cy="193320"/>
            </p14:xfrm>
          </p:contentPart>
        </mc:Choice>
        <mc:Fallback xmlns="">
          <p:pic>
            <p:nvPicPr>
              <p:cNvPr id="144" name="Entrada de lápiz 143">
                <a:extLst>
                  <a:ext uri="{FF2B5EF4-FFF2-40B4-BE49-F238E27FC236}">
                    <a16:creationId xmlns:a16="http://schemas.microsoft.com/office/drawing/2014/main" id="{D2D9D3CD-F52D-4866-B3CC-6A2CF0C9A17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29622" y="5747105"/>
                <a:ext cx="173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5" name="Entrada de lápiz 144">
                <a:extLst>
                  <a:ext uri="{FF2B5EF4-FFF2-40B4-BE49-F238E27FC236}">
                    <a16:creationId xmlns:a16="http://schemas.microsoft.com/office/drawing/2014/main" id="{469AAEA0-086F-42F4-90CA-628B6B34E8DF}"/>
                  </a:ext>
                </a:extLst>
              </p14:cNvPr>
              <p14:cNvContentPartPr/>
              <p14:nvPr/>
            </p14:nvContentPartPr>
            <p14:xfrm>
              <a:off x="1822942" y="5622545"/>
              <a:ext cx="3960" cy="18360"/>
            </p14:xfrm>
          </p:contentPart>
        </mc:Choice>
        <mc:Fallback xmlns="">
          <p:pic>
            <p:nvPicPr>
              <p:cNvPr id="145" name="Entrada de lápiz 144">
                <a:extLst>
                  <a:ext uri="{FF2B5EF4-FFF2-40B4-BE49-F238E27FC236}">
                    <a16:creationId xmlns:a16="http://schemas.microsoft.com/office/drawing/2014/main" id="{469AAEA0-086F-42F4-90CA-628B6B34E8D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814302" y="5613545"/>
                <a:ext cx="21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6" name="Entrada de lápiz 145">
                <a:extLst>
                  <a:ext uri="{FF2B5EF4-FFF2-40B4-BE49-F238E27FC236}">
                    <a16:creationId xmlns:a16="http://schemas.microsoft.com/office/drawing/2014/main" id="{1ED688C4-6D10-4EE7-B949-4F75FBF91037}"/>
                  </a:ext>
                </a:extLst>
              </p14:cNvPr>
              <p14:cNvContentPartPr/>
              <p14:nvPr/>
            </p14:nvContentPartPr>
            <p14:xfrm>
              <a:off x="1886662" y="5723345"/>
              <a:ext cx="271440" cy="194400"/>
            </p14:xfrm>
          </p:contentPart>
        </mc:Choice>
        <mc:Fallback xmlns="">
          <p:pic>
            <p:nvPicPr>
              <p:cNvPr id="146" name="Entrada de lápiz 145">
                <a:extLst>
                  <a:ext uri="{FF2B5EF4-FFF2-40B4-BE49-F238E27FC236}">
                    <a16:creationId xmlns:a16="http://schemas.microsoft.com/office/drawing/2014/main" id="{1ED688C4-6D10-4EE7-B949-4F75FBF9103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78022" y="5714705"/>
                <a:ext cx="289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9AC1AAEE-A755-4CA2-8C5C-93FABDF1B213}"/>
                  </a:ext>
                </a:extLst>
              </p14:cNvPr>
              <p14:cNvContentPartPr/>
              <p14:nvPr/>
            </p14:nvContentPartPr>
            <p14:xfrm>
              <a:off x="2279422" y="5616065"/>
              <a:ext cx="81360" cy="21096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9AC1AAEE-A755-4CA2-8C5C-93FABDF1B21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270782" y="5607425"/>
                <a:ext cx="99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8" name="Entrada de lápiz 147">
                <a:extLst>
                  <a:ext uri="{FF2B5EF4-FFF2-40B4-BE49-F238E27FC236}">
                    <a16:creationId xmlns:a16="http://schemas.microsoft.com/office/drawing/2014/main" id="{E045DA64-E1E6-4689-BE80-045C1EDED8C3}"/>
                  </a:ext>
                </a:extLst>
              </p14:cNvPr>
              <p14:cNvContentPartPr/>
              <p14:nvPr/>
            </p14:nvContentPartPr>
            <p14:xfrm>
              <a:off x="2546182" y="5708225"/>
              <a:ext cx="366480" cy="208440"/>
            </p14:xfrm>
          </p:contentPart>
        </mc:Choice>
        <mc:Fallback xmlns="">
          <p:pic>
            <p:nvPicPr>
              <p:cNvPr id="148" name="Entrada de lápiz 147">
                <a:extLst>
                  <a:ext uri="{FF2B5EF4-FFF2-40B4-BE49-F238E27FC236}">
                    <a16:creationId xmlns:a16="http://schemas.microsoft.com/office/drawing/2014/main" id="{E045DA64-E1E6-4689-BE80-045C1EDED8C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537542" y="5699225"/>
                <a:ext cx="3841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60D8FFBA-DA6A-4A81-A529-5110245C172F}"/>
                  </a:ext>
                </a:extLst>
              </p14:cNvPr>
              <p14:cNvContentPartPr/>
              <p14:nvPr/>
            </p14:nvContentPartPr>
            <p14:xfrm>
              <a:off x="3045142" y="5407985"/>
              <a:ext cx="128160" cy="43632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60D8FFBA-DA6A-4A81-A529-5110245C172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036502" y="5398985"/>
                <a:ext cx="1458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150278BD-13FA-4E96-8F4B-F40C59C2BF50}"/>
                  </a:ext>
                </a:extLst>
              </p14:cNvPr>
              <p14:cNvContentPartPr/>
              <p14:nvPr/>
            </p14:nvContentPartPr>
            <p14:xfrm>
              <a:off x="3036142" y="5657105"/>
              <a:ext cx="276480" cy="20592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150278BD-13FA-4E96-8F4B-F40C59C2BF5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27142" y="5648105"/>
                <a:ext cx="294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51" name="Entrada de lápiz 150">
                <a:extLst>
                  <a:ext uri="{FF2B5EF4-FFF2-40B4-BE49-F238E27FC236}">
                    <a16:creationId xmlns:a16="http://schemas.microsoft.com/office/drawing/2014/main" id="{D4126E73-0B96-444B-8148-26CB6CF4088D}"/>
                  </a:ext>
                </a:extLst>
              </p14:cNvPr>
              <p14:cNvContentPartPr/>
              <p14:nvPr/>
            </p14:nvContentPartPr>
            <p14:xfrm>
              <a:off x="3752542" y="5521025"/>
              <a:ext cx="483840" cy="394200"/>
            </p14:xfrm>
          </p:contentPart>
        </mc:Choice>
        <mc:Fallback xmlns="">
          <p:pic>
            <p:nvPicPr>
              <p:cNvPr id="151" name="Entrada de lápiz 150">
                <a:extLst>
                  <a:ext uri="{FF2B5EF4-FFF2-40B4-BE49-F238E27FC236}">
                    <a16:creationId xmlns:a16="http://schemas.microsoft.com/office/drawing/2014/main" id="{D4126E73-0B96-444B-8148-26CB6CF4088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743542" y="5512385"/>
                <a:ext cx="5014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2" name="Entrada de lápiz 151">
                <a:extLst>
                  <a:ext uri="{FF2B5EF4-FFF2-40B4-BE49-F238E27FC236}">
                    <a16:creationId xmlns:a16="http://schemas.microsoft.com/office/drawing/2014/main" id="{71C6A0AD-4860-4400-AB7F-84202298336F}"/>
                  </a:ext>
                </a:extLst>
              </p14:cNvPr>
              <p14:cNvContentPartPr/>
              <p14:nvPr/>
            </p14:nvContentPartPr>
            <p14:xfrm>
              <a:off x="4661542" y="5616425"/>
              <a:ext cx="395280" cy="307800"/>
            </p14:xfrm>
          </p:contentPart>
        </mc:Choice>
        <mc:Fallback xmlns="">
          <p:pic>
            <p:nvPicPr>
              <p:cNvPr id="152" name="Entrada de lápiz 151">
                <a:extLst>
                  <a:ext uri="{FF2B5EF4-FFF2-40B4-BE49-F238E27FC236}">
                    <a16:creationId xmlns:a16="http://schemas.microsoft.com/office/drawing/2014/main" id="{71C6A0AD-4860-4400-AB7F-84202298336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652542" y="5607785"/>
                <a:ext cx="4129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3" name="Entrada de lápiz 152">
                <a:extLst>
                  <a:ext uri="{FF2B5EF4-FFF2-40B4-BE49-F238E27FC236}">
                    <a16:creationId xmlns:a16="http://schemas.microsoft.com/office/drawing/2014/main" id="{A3E634CB-0D89-4B1F-BEFA-363EAADFBE3D}"/>
                  </a:ext>
                </a:extLst>
              </p14:cNvPr>
              <p14:cNvContentPartPr/>
              <p14:nvPr/>
            </p14:nvContentPartPr>
            <p14:xfrm>
              <a:off x="5105422" y="5630105"/>
              <a:ext cx="110160" cy="180360"/>
            </p14:xfrm>
          </p:contentPart>
        </mc:Choice>
        <mc:Fallback xmlns="">
          <p:pic>
            <p:nvPicPr>
              <p:cNvPr id="153" name="Entrada de lápiz 152">
                <a:extLst>
                  <a:ext uri="{FF2B5EF4-FFF2-40B4-BE49-F238E27FC236}">
                    <a16:creationId xmlns:a16="http://schemas.microsoft.com/office/drawing/2014/main" id="{A3E634CB-0D89-4B1F-BEFA-363EAADFBE3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096422" y="5621465"/>
                <a:ext cx="1278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upo 166">
            <a:extLst>
              <a:ext uri="{FF2B5EF4-FFF2-40B4-BE49-F238E27FC236}">
                <a16:creationId xmlns:a16="http://schemas.microsoft.com/office/drawing/2014/main" id="{5EED9CCD-443E-4401-8DEA-652BB8C777F3}"/>
              </a:ext>
            </a:extLst>
          </p:cNvPr>
          <p:cNvGrpSpPr/>
          <p:nvPr/>
        </p:nvGrpSpPr>
        <p:grpSpPr>
          <a:xfrm>
            <a:off x="5600422" y="4006865"/>
            <a:ext cx="2703960" cy="1959480"/>
            <a:chOff x="5600422" y="4006865"/>
            <a:chExt cx="2703960" cy="19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D98237CD-BC88-47F1-BB0E-05B28FE9B010}"/>
                    </a:ext>
                  </a:extLst>
                </p14:cNvPr>
                <p14:cNvContentPartPr/>
                <p14:nvPr/>
              </p14:nvContentPartPr>
              <p14:xfrm>
                <a:off x="6128182" y="4146185"/>
                <a:ext cx="594000" cy="39888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D98237CD-BC88-47F1-BB0E-05B28FE9B01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19182" y="4137185"/>
                  <a:ext cx="611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643035D9-0480-4958-871F-EB0024C030EB}"/>
                    </a:ext>
                  </a:extLst>
                </p14:cNvPr>
                <p14:cNvContentPartPr/>
                <p14:nvPr/>
              </p14:nvContentPartPr>
              <p14:xfrm>
                <a:off x="7055542" y="4308545"/>
                <a:ext cx="258840" cy="2221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643035D9-0480-4958-871F-EB0024C030E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46542" y="4299545"/>
                  <a:ext cx="276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8B7BBD12-3AFB-4774-9AE1-AD44EA8C2E3A}"/>
                    </a:ext>
                  </a:extLst>
                </p14:cNvPr>
                <p14:cNvContentPartPr/>
                <p14:nvPr/>
              </p14:nvContentPartPr>
              <p14:xfrm>
                <a:off x="7314022" y="4006865"/>
                <a:ext cx="146160" cy="4521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8B7BBD12-3AFB-4774-9AE1-AD44EA8C2E3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05022" y="3997865"/>
                  <a:ext cx="163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8C32DBF0-AD1D-4B98-8BA6-15F544820404}"/>
                    </a:ext>
                  </a:extLst>
                </p14:cNvPr>
                <p14:cNvContentPartPr/>
                <p14:nvPr/>
              </p14:nvContentPartPr>
              <p14:xfrm>
                <a:off x="7689862" y="4139345"/>
                <a:ext cx="326880" cy="51696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8C32DBF0-AD1D-4B98-8BA6-15F54482040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80862" y="4130345"/>
                  <a:ext cx="3445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EE5C99A2-4E42-4319-A9DF-89C5E5C34195}"/>
                    </a:ext>
                  </a:extLst>
                </p14:cNvPr>
                <p14:cNvContentPartPr/>
                <p14:nvPr/>
              </p14:nvContentPartPr>
              <p14:xfrm>
                <a:off x="8058502" y="4228985"/>
                <a:ext cx="245880" cy="2815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EE5C99A2-4E42-4319-A9DF-89C5E5C341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9502" y="4220345"/>
                  <a:ext cx="263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B1A1B68C-EC81-4802-B7E8-29EDE77B55F9}"/>
                    </a:ext>
                  </a:extLst>
                </p14:cNvPr>
                <p14:cNvContentPartPr/>
                <p14:nvPr/>
              </p14:nvContentPartPr>
              <p14:xfrm>
                <a:off x="6055462" y="4635065"/>
                <a:ext cx="2183040" cy="32976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B1A1B68C-EC81-4802-B7E8-29EDE77B55F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46822" y="4626425"/>
                  <a:ext cx="22006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DCABC875-300B-4448-B32B-B0B2C51A63CE}"/>
                    </a:ext>
                  </a:extLst>
                </p14:cNvPr>
                <p14:cNvContentPartPr/>
                <p14:nvPr/>
              </p14:nvContentPartPr>
              <p14:xfrm>
                <a:off x="6259942" y="5021705"/>
                <a:ext cx="169920" cy="42948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DCABC875-300B-4448-B32B-B0B2C51A63C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50942" y="5013065"/>
                  <a:ext cx="1875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2644D2DB-CB95-4325-B462-AFB53764CFCC}"/>
                    </a:ext>
                  </a:extLst>
                </p14:cNvPr>
                <p14:cNvContentPartPr/>
                <p14:nvPr/>
              </p14:nvContentPartPr>
              <p14:xfrm>
                <a:off x="6493222" y="5137265"/>
                <a:ext cx="249840" cy="29088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2644D2DB-CB95-4325-B462-AFB53764CFC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84582" y="5128265"/>
                  <a:ext cx="267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59F7385-1F20-4EF9-B4C1-1DC7EEB9A7C3}"/>
                    </a:ext>
                  </a:extLst>
                </p14:cNvPr>
                <p14:cNvContentPartPr/>
                <p14:nvPr/>
              </p14:nvContentPartPr>
              <p14:xfrm>
                <a:off x="6778342" y="5178305"/>
                <a:ext cx="159480" cy="41040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59F7385-1F20-4EF9-B4C1-1DC7EEB9A7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69342" y="5169665"/>
                  <a:ext cx="1771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2B3DC7FE-7FC7-47EE-AC35-955DD7844731}"/>
                    </a:ext>
                  </a:extLst>
                </p14:cNvPr>
                <p14:cNvContentPartPr/>
                <p14:nvPr/>
              </p14:nvContentPartPr>
              <p14:xfrm>
                <a:off x="7013422" y="5120705"/>
                <a:ext cx="112680" cy="16308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2B3DC7FE-7FC7-47EE-AC35-955DD78447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04782" y="5111705"/>
                  <a:ext cx="130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035065B0-8CE0-4B24-8890-1831E852F5DA}"/>
                    </a:ext>
                  </a:extLst>
                </p14:cNvPr>
                <p14:cNvContentPartPr/>
                <p14:nvPr/>
              </p14:nvContentPartPr>
              <p14:xfrm>
                <a:off x="7068142" y="5019545"/>
                <a:ext cx="27720" cy="6660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035065B0-8CE0-4B24-8890-1831E852F5D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59502" y="5010905"/>
                  <a:ext cx="45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100DA2E7-1F6C-4A42-9E3A-D5DEBFC3C2E5}"/>
                    </a:ext>
                  </a:extLst>
                </p14:cNvPr>
                <p14:cNvContentPartPr/>
                <p14:nvPr/>
              </p14:nvContentPartPr>
              <p14:xfrm>
                <a:off x="7185502" y="5095865"/>
                <a:ext cx="115200" cy="2084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100DA2E7-1F6C-4A42-9E3A-D5DEBFC3C2E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76862" y="5086865"/>
                  <a:ext cx="132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F1599FC6-F80B-4495-BC2D-D1D7D0A37EF0}"/>
                    </a:ext>
                  </a:extLst>
                </p14:cNvPr>
                <p14:cNvContentPartPr/>
                <p14:nvPr/>
              </p14:nvContentPartPr>
              <p14:xfrm>
                <a:off x="7335262" y="4928825"/>
                <a:ext cx="110160" cy="15372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F1599FC6-F80B-4495-BC2D-D1D7D0A37EF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26262" y="4920185"/>
                  <a:ext cx="127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0AC968FB-5354-4EB3-A89E-034DD04AAA4D}"/>
                    </a:ext>
                  </a:extLst>
                </p14:cNvPr>
                <p14:cNvContentPartPr/>
                <p14:nvPr/>
              </p14:nvContentPartPr>
              <p14:xfrm>
                <a:off x="7362262" y="4960865"/>
                <a:ext cx="408600" cy="31644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0AC968FB-5354-4EB3-A89E-034DD04AAA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53622" y="4952225"/>
                  <a:ext cx="426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C6997F12-4F45-47CD-91D2-5EB8954D167A}"/>
                    </a:ext>
                  </a:extLst>
                </p14:cNvPr>
                <p14:cNvContentPartPr/>
                <p14:nvPr/>
              </p14:nvContentPartPr>
              <p14:xfrm>
                <a:off x="5600422" y="5656745"/>
                <a:ext cx="349560" cy="26748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C6997F12-4F45-47CD-91D2-5EB8954D167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591422" y="5648105"/>
                  <a:ext cx="367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F04C0B5C-FFEE-4C6F-AFC8-60D8E84887CD}"/>
                    </a:ext>
                  </a:extLst>
                </p14:cNvPr>
                <p14:cNvContentPartPr/>
                <p14:nvPr/>
              </p14:nvContentPartPr>
              <p14:xfrm>
                <a:off x="5987062" y="5724065"/>
                <a:ext cx="376920" cy="21420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F04C0B5C-FFEE-4C6F-AFC8-60D8E84887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78422" y="5715065"/>
                  <a:ext cx="394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C3C2B6AB-317A-4FAF-AAB7-9FCBD2B178E5}"/>
                    </a:ext>
                  </a:extLst>
                </p14:cNvPr>
                <p14:cNvContentPartPr/>
                <p14:nvPr/>
              </p14:nvContentPartPr>
              <p14:xfrm>
                <a:off x="6426622" y="5546585"/>
                <a:ext cx="119160" cy="32292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C3C2B6AB-317A-4FAF-AAB7-9FCBD2B178E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17982" y="5537585"/>
                  <a:ext cx="136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71049DCF-EF16-43DE-9FD1-F8D3CE3B9F98}"/>
                    </a:ext>
                  </a:extLst>
                </p14:cNvPr>
                <p14:cNvContentPartPr/>
                <p14:nvPr/>
              </p14:nvContentPartPr>
              <p14:xfrm>
                <a:off x="6396022" y="5778425"/>
                <a:ext cx="459360" cy="16596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71049DCF-EF16-43DE-9FD1-F8D3CE3B9F9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87022" y="5769425"/>
                  <a:ext cx="477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A2F8B700-5B3F-4E48-BAFB-D40C5E094E5C}"/>
                    </a:ext>
                  </a:extLst>
                </p14:cNvPr>
                <p14:cNvContentPartPr/>
                <p14:nvPr/>
              </p14:nvContentPartPr>
              <p14:xfrm>
                <a:off x="7083262" y="5861225"/>
                <a:ext cx="2880" cy="10512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A2F8B700-5B3F-4E48-BAFB-D40C5E094E5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74622" y="5852585"/>
                  <a:ext cx="20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F4357EC2-B630-4ED1-AF46-C8552CAB004C}"/>
                    </a:ext>
                  </a:extLst>
                </p14:cNvPr>
                <p14:cNvContentPartPr/>
                <p14:nvPr/>
              </p14:nvContentPartPr>
              <p14:xfrm>
                <a:off x="7064542" y="5917385"/>
                <a:ext cx="19080" cy="4896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F4357EC2-B630-4ED1-AF46-C8552CAB004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55902" y="5908745"/>
                  <a:ext cx="36720" cy="6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935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 118">
            <a:extLst>
              <a:ext uri="{FF2B5EF4-FFF2-40B4-BE49-F238E27FC236}">
                <a16:creationId xmlns:a16="http://schemas.microsoft.com/office/drawing/2014/main" id="{FD58E45C-E180-4C84-B29D-49622320FDD3}"/>
              </a:ext>
            </a:extLst>
          </p:cNvPr>
          <p:cNvGrpSpPr/>
          <p:nvPr/>
        </p:nvGrpSpPr>
        <p:grpSpPr>
          <a:xfrm>
            <a:off x="1892422" y="122825"/>
            <a:ext cx="8987400" cy="6429600"/>
            <a:chOff x="1892422" y="122825"/>
            <a:chExt cx="8987400" cy="64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510EC51B-2536-474F-95C1-7F753AA271DD}"/>
                    </a:ext>
                  </a:extLst>
                </p14:cNvPr>
                <p14:cNvContentPartPr/>
                <p14:nvPr/>
              </p14:nvContentPartPr>
              <p14:xfrm>
                <a:off x="3235942" y="4328345"/>
                <a:ext cx="782280" cy="4986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510EC51B-2536-474F-95C1-7F753AA271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7302" y="4319705"/>
                  <a:ext cx="7999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904B13CC-A546-426A-9573-2709A9B559BD}"/>
                    </a:ext>
                  </a:extLst>
                </p14:cNvPr>
                <p14:cNvContentPartPr/>
                <p14:nvPr/>
              </p14:nvContentPartPr>
              <p14:xfrm>
                <a:off x="4084102" y="4116665"/>
                <a:ext cx="455400" cy="5648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904B13CC-A546-426A-9573-2709A9B559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5102" y="4108025"/>
                  <a:ext cx="4730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9D1B680-AEBC-470A-B7D6-AE3A7AA559DD}"/>
                    </a:ext>
                  </a:extLst>
                </p14:cNvPr>
                <p14:cNvContentPartPr/>
                <p14:nvPr/>
              </p14:nvContentPartPr>
              <p14:xfrm>
                <a:off x="4605742" y="4018745"/>
                <a:ext cx="241920" cy="7059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9D1B680-AEBC-470A-B7D6-AE3A7AA559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96742" y="4010105"/>
                  <a:ext cx="25956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63BD8ECB-C070-48E9-92FE-57F9FDF29355}"/>
                    </a:ext>
                  </a:extLst>
                </p14:cNvPr>
                <p14:cNvContentPartPr/>
                <p14:nvPr/>
              </p14:nvContentPartPr>
              <p14:xfrm>
                <a:off x="4895902" y="4132145"/>
                <a:ext cx="78840" cy="5558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63BD8ECB-C070-48E9-92FE-57F9FDF293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6902" y="4123145"/>
                  <a:ext cx="964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2AF71C86-0186-4786-AAC0-DE39F53B42A6}"/>
                    </a:ext>
                  </a:extLst>
                </p14:cNvPr>
                <p14:cNvContentPartPr/>
                <p14:nvPr/>
              </p14:nvContentPartPr>
              <p14:xfrm>
                <a:off x="5143942" y="4305665"/>
                <a:ext cx="414360" cy="3754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2AF71C86-0186-4786-AAC0-DE39F53B42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35302" y="4297025"/>
                  <a:ext cx="4320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000B7E3E-40D2-40BB-9BD7-819269823A0B}"/>
                    </a:ext>
                  </a:extLst>
                </p14:cNvPr>
                <p14:cNvContentPartPr/>
                <p14:nvPr/>
              </p14:nvContentPartPr>
              <p14:xfrm>
                <a:off x="3235942" y="4984985"/>
                <a:ext cx="1815120" cy="8028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000B7E3E-40D2-40BB-9BD7-819269823A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6942" y="4976345"/>
                  <a:ext cx="1832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A1522405-9047-4557-9862-061F7C9BC73F}"/>
                    </a:ext>
                  </a:extLst>
                </p14:cNvPr>
                <p14:cNvContentPartPr/>
                <p14:nvPr/>
              </p14:nvContentPartPr>
              <p14:xfrm>
                <a:off x="5041702" y="4974905"/>
                <a:ext cx="9000" cy="1044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A1522405-9047-4557-9862-061F7C9BC7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3062" y="4966265"/>
                  <a:ext cx="2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0CA1DB70-6ED6-43D8-B414-4617CA542883}"/>
                    </a:ext>
                  </a:extLst>
                </p14:cNvPr>
                <p14:cNvContentPartPr/>
                <p14:nvPr/>
              </p14:nvContentPartPr>
              <p14:xfrm>
                <a:off x="6089302" y="4257785"/>
                <a:ext cx="334440" cy="10180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0CA1DB70-6ED6-43D8-B414-4617CA5428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80662" y="4248785"/>
                  <a:ext cx="35208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FC93B804-61B8-418A-83A7-C69A4EC9ACB7}"/>
                    </a:ext>
                  </a:extLst>
                </p14:cNvPr>
                <p14:cNvContentPartPr/>
                <p14:nvPr/>
              </p14:nvContentPartPr>
              <p14:xfrm>
                <a:off x="7017022" y="4243025"/>
                <a:ext cx="121320" cy="7621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FC93B804-61B8-418A-83A7-C69A4EC9AC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08382" y="4234025"/>
                  <a:ext cx="13896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ADE35AE0-75D9-4BD0-883E-9F28E7B6F6C5}"/>
                    </a:ext>
                  </a:extLst>
                </p14:cNvPr>
                <p14:cNvContentPartPr/>
                <p14:nvPr/>
              </p14:nvContentPartPr>
              <p14:xfrm>
                <a:off x="7022782" y="4245905"/>
                <a:ext cx="157320" cy="4240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ADE35AE0-75D9-4BD0-883E-9F28E7B6F6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4142" y="4236905"/>
                  <a:ext cx="1749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A5B85B78-2C5B-42F8-8576-29AFF6E47CFA}"/>
                    </a:ext>
                  </a:extLst>
                </p14:cNvPr>
                <p14:cNvContentPartPr/>
                <p14:nvPr/>
              </p14:nvContentPartPr>
              <p14:xfrm>
                <a:off x="7280182" y="4252745"/>
                <a:ext cx="675360" cy="3934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A5B85B78-2C5B-42F8-8576-29AFF6E47C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1182" y="4244105"/>
                  <a:ext cx="6930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BEC21086-B479-462E-A245-61EF8AE13086}"/>
                    </a:ext>
                  </a:extLst>
                </p14:cNvPr>
                <p14:cNvContentPartPr/>
                <p14:nvPr/>
              </p14:nvContentPartPr>
              <p14:xfrm>
                <a:off x="8012422" y="4129265"/>
                <a:ext cx="46440" cy="23292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BEC21086-B479-462E-A245-61EF8AE130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03422" y="4120625"/>
                  <a:ext cx="64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4F693AC5-CB03-48AF-84F3-F9AA6F155DEE}"/>
                    </a:ext>
                  </a:extLst>
                </p14:cNvPr>
                <p14:cNvContentPartPr/>
                <p14:nvPr/>
              </p14:nvContentPartPr>
              <p14:xfrm>
                <a:off x="8037262" y="4052945"/>
                <a:ext cx="15480" cy="3852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4F693AC5-CB03-48AF-84F3-F9AA6F155D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28622" y="4043945"/>
                  <a:ext cx="33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9CD3F220-CED5-4526-94DE-248361DE3989}"/>
                    </a:ext>
                  </a:extLst>
                </p14:cNvPr>
                <p14:cNvContentPartPr/>
                <p14:nvPr/>
              </p14:nvContentPartPr>
              <p14:xfrm>
                <a:off x="8104582" y="4204865"/>
                <a:ext cx="57600" cy="37836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9CD3F220-CED5-4526-94DE-248361DE39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5942" y="4195865"/>
                  <a:ext cx="752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A2B5210E-F1E9-4520-BD65-9C4BDF079EA4}"/>
                    </a:ext>
                  </a:extLst>
                </p14:cNvPr>
                <p14:cNvContentPartPr/>
                <p14:nvPr/>
              </p14:nvContentPartPr>
              <p14:xfrm>
                <a:off x="7962742" y="4232225"/>
                <a:ext cx="81000" cy="2883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A2B5210E-F1E9-4520-BD65-9C4BDF079E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4102" y="4223225"/>
                  <a:ext cx="98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F3C035A0-559E-4B64-AAE6-29AD2FC4E6E3}"/>
                    </a:ext>
                  </a:extLst>
                </p14:cNvPr>
                <p14:cNvContentPartPr/>
                <p14:nvPr/>
              </p14:nvContentPartPr>
              <p14:xfrm>
                <a:off x="7963822" y="4042505"/>
                <a:ext cx="65520" cy="1260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F3C035A0-559E-4B64-AAE6-29AD2FC4E6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54822" y="4033865"/>
                  <a:ext cx="83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E661AF80-DB50-43EB-A9C6-BC616202F3E3}"/>
                    </a:ext>
                  </a:extLst>
                </p14:cNvPr>
                <p14:cNvContentPartPr/>
                <p14:nvPr/>
              </p14:nvContentPartPr>
              <p14:xfrm>
                <a:off x="8174422" y="4139705"/>
                <a:ext cx="163800" cy="43704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E661AF80-DB50-43EB-A9C6-BC616202F3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65782" y="4130705"/>
                  <a:ext cx="1814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0283CB1A-0440-4ED8-955B-CB8FA667A6ED}"/>
                    </a:ext>
                  </a:extLst>
                </p14:cNvPr>
                <p14:cNvContentPartPr/>
                <p14:nvPr/>
              </p14:nvContentPartPr>
              <p14:xfrm>
                <a:off x="8488702" y="4218905"/>
                <a:ext cx="570600" cy="3168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0283CB1A-0440-4ED8-955B-CB8FA667A6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79702" y="4209905"/>
                  <a:ext cx="588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AE9AC39-476E-4B65-B671-DC4F4C63ABDF}"/>
                    </a:ext>
                  </a:extLst>
                </p14:cNvPr>
                <p14:cNvContentPartPr/>
                <p14:nvPr/>
              </p14:nvContentPartPr>
              <p14:xfrm>
                <a:off x="6759982" y="4738745"/>
                <a:ext cx="1971000" cy="1458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AE9AC39-476E-4B65-B671-DC4F4C63AB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50982" y="4729745"/>
                  <a:ext cx="1988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C2222732-49F4-4B6F-BD7D-24F85D7EB64C}"/>
                    </a:ext>
                  </a:extLst>
                </p14:cNvPr>
                <p14:cNvContentPartPr/>
                <p14:nvPr/>
              </p14:nvContentPartPr>
              <p14:xfrm>
                <a:off x="8714422" y="4704185"/>
                <a:ext cx="16560" cy="324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C2222732-49F4-4B6F-BD7D-24F85D7EB6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05782" y="4695185"/>
                  <a:ext cx="34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63F3343-8FB2-4C79-BFB0-8603AC26C4F2}"/>
                    </a:ext>
                  </a:extLst>
                </p14:cNvPr>
                <p14:cNvContentPartPr/>
                <p14:nvPr/>
              </p14:nvContentPartPr>
              <p14:xfrm>
                <a:off x="9471502" y="4288745"/>
                <a:ext cx="51480" cy="81756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63F3343-8FB2-4C79-BFB0-8603AC26C4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2502" y="4279745"/>
                  <a:ext cx="69120" cy="8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81E04DC2-E159-49BC-8FA3-90391722A52C}"/>
                    </a:ext>
                  </a:extLst>
                </p14:cNvPr>
                <p14:cNvContentPartPr/>
                <p14:nvPr/>
              </p14:nvContentPartPr>
              <p14:xfrm>
                <a:off x="9499222" y="4294865"/>
                <a:ext cx="224280" cy="3927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81E04DC2-E159-49BC-8FA3-90391722A5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90582" y="4285865"/>
                  <a:ext cx="2419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A194E56E-045D-49D6-A21D-A256970D3016}"/>
                    </a:ext>
                  </a:extLst>
                </p14:cNvPr>
                <p14:cNvContentPartPr/>
                <p14:nvPr/>
              </p14:nvContentPartPr>
              <p14:xfrm>
                <a:off x="9741862" y="4340225"/>
                <a:ext cx="194400" cy="22644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A194E56E-045D-49D6-A21D-A256970D30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33222" y="4331225"/>
                  <a:ext cx="212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A04439D5-ADB3-4CBB-A345-1640977748A0}"/>
                    </a:ext>
                  </a:extLst>
                </p14:cNvPr>
                <p14:cNvContentPartPr/>
                <p14:nvPr/>
              </p14:nvContentPartPr>
              <p14:xfrm>
                <a:off x="10015102" y="4275065"/>
                <a:ext cx="297360" cy="34092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A04439D5-ADB3-4CBB-A345-1640977748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06462" y="4266065"/>
                  <a:ext cx="315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770C435A-6EFE-4C16-AF53-D6E1C7A174B3}"/>
                    </a:ext>
                  </a:extLst>
                </p14:cNvPr>
                <p14:cNvContentPartPr/>
                <p14:nvPr/>
              </p14:nvContentPartPr>
              <p14:xfrm>
                <a:off x="2590822" y="5674385"/>
                <a:ext cx="202680" cy="4514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770C435A-6EFE-4C16-AF53-D6E1C7A174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82182" y="5665385"/>
                  <a:ext cx="2203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F3900A39-7703-4A08-9CB1-B920DD46243D}"/>
                    </a:ext>
                  </a:extLst>
                </p14:cNvPr>
                <p14:cNvContentPartPr/>
                <p14:nvPr/>
              </p14:nvContentPartPr>
              <p14:xfrm>
                <a:off x="2939302" y="5885705"/>
                <a:ext cx="70200" cy="3369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F3900A39-7703-4A08-9CB1-B920DD4624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30302" y="5876705"/>
                  <a:ext cx="87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28AA891-C1C0-426A-86CE-37D2E621BC7B}"/>
                    </a:ext>
                  </a:extLst>
                </p14:cNvPr>
                <p14:cNvContentPartPr/>
                <p14:nvPr/>
              </p14:nvContentPartPr>
              <p14:xfrm>
                <a:off x="2971702" y="5581505"/>
                <a:ext cx="25200" cy="1317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28AA891-C1C0-426A-86CE-37D2E621BC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62702" y="5572865"/>
                  <a:ext cx="42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7A5501E1-A62E-4D96-B2B0-96242DCF7AA1}"/>
                    </a:ext>
                  </a:extLst>
                </p14:cNvPr>
                <p14:cNvContentPartPr/>
                <p14:nvPr/>
              </p14:nvContentPartPr>
              <p14:xfrm>
                <a:off x="3137662" y="5875265"/>
                <a:ext cx="199440" cy="20844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7A5501E1-A62E-4D96-B2B0-96242DCF7A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9022" y="5866625"/>
                  <a:ext cx="217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A4707B8B-0ACC-4F7D-8D2B-2F32FAE1A310}"/>
                    </a:ext>
                  </a:extLst>
                </p14:cNvPr>
                <p14:cNvContentPartPr/>
                <p14:nvPr/>
              </p14:nvContentPartPr>
              <p14:xfrm>
                <a:off x="3992662" y="5991545"/>
                <a:ext cx="70560" cy="5608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A4707B8B-0ACC-4F7D-8D2B-2F32FAE1A3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662" y="5982905"/>
                  <a:ext cx="882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0FCCDAC6-D218-4E36-B760-0BA591915172}"/>
                    </a:ext>
                  </a:extLst>
                </p14:cNvPr>
                <p14:cNvContentPartPr/>
                <p14:nvPr/>
              </p14:nvContentPartPr>
              <p14:xfrm>
                <a:off x="3963142" y="5917385"/>
                <a:ext cx="248760" cy="2304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0FCCDAC6-D218-4E36-B760-0BA5919151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54142" y="5908745"/>
                  <a:ext cx="2664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E38FDCCA-FF0B-4DBE-BDFE-096A3C64C8AF}"/>
                    </a:ext>
                  </a:extLst>
                </p14:cNvPr>
                <p14:cNvContentPartPr/>
                <p14:nvPr/>
              </p14:nvContentPartPr>
              <p14:xfrm>
                <a:off x="4324582" y="5931425"/>
                <a:ext cx="252720" cy="2397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E38FDCCA-FF0B-4DBE-BDFE-096A3C64C8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15582" y="5922785"/>
                  <a:ext cx="270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BBF254B5-7BFE-4FB2-A73B-FF3EFA1152D3}"/>
                    </a:ext>
                  </a:extLst>
                </p14:cNvPr>
                <p14:cNvContentPartPr/>
                <p14:nvPr/>
              </p14:nvContentPartPr>
              <p14:xfrm>
                <a:off x="4627702" y="5847185"/>
                <a:ext cx="198720" cy="28476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BBF254B5-7BFE-4FB2-A73B-FF3EFA1152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062" y="5838545"/>
                  <a:ext cx="216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C7E4E8FE-5A57-444A-A852-3AE3DCD746AA}"/>
                    </a:ext>
                  </a:extLst>
                </p14:cNvPr>
                <p14:cNvContentPartPr/>
                <p14:nvPr/>
              </p14:nvContentPartPr>
              <p14:xfrm>
                <a:off x="4965742" y="6111785"/>
                <a:ext cx="5400" cy="684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C7E4E8FE-5A57-444A-A852-3AE3DCD746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56742" y="6102785"/>
                  <a:ext cx="23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70EA3EE8-AE09-4A38-A86D-F19F2EE1F66F}"/>
                    </a:ext>
                  </a:extLst>
                </p14:cNvPr>
                <p14:cNvContentPartPr/>
                <p14:nvPr/>
              </p14:nvContentPartPr>
              <p14:xfrm>
                <a:off x="5412142" y="6052745"/>
                <a:ext cx="118800" cy="432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70EA3EE8-AE09-4A38-A86D-F19F2EE1F6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03502" y="6044105"/>
                  <a:ext cx="136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64C80021-4DE1-4247-BE06-BC9D7B4F0479}"/>
                    </a:ext>
                  </a:extLst>
                </p14:cNvPr>
                <p14:cNvContentPartPr/>
                <p14:nvPr/>
              </p14:nvContentPartPr>
              <p14:xfrm>
                <a:off x="5715262" y="5996585"/>
                <a:ext cx="105120" cy="4716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64C80021-4DE1-4247-BE06-BC9D7B4F04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6622" y="5987945"/>
                  <a:ext cx="122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BA9CF171-87F6-4146-9467-51A7B14EA809}"/>
                    </a:ext>
                  </a:extLst>
                </p14:cNvPr>
                <p14:cNvContentPartPr/>
                <p14:nvPr/>
              </p14:nvContentPartPr>
              <p14:xfrm>
                <a:off x="6061942" y="5940785"/>
                <a:ext cx="111240" cy="781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BA9CF171-87F6-4146-9467-51A7B14EA8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52942" y="5931785"/>
                  <a:ext cx="128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A16E7967-006F-4ABC-8872-A0732A35AAF3}"/>
                    </a:ext>
                  </a:extLst>
                </p14:cNvPr>
                <p14:cNvContentPartPr/>
                <p14:nvPr/>
              </p14:nvContentPartPr>
              <p14:xfrm>
                <a:off x="6326182" y="5951945"/>
                <a:ext cx="138960" cy="8352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A16E7967-006F-4ABC-8872-A0732A35AA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17542" y="5943305"/>
                  <a:ext cx="156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514B79CE-37DC-4E11-A3EE-0B89A385F6E5}"/>
                    </a:ext>
                  </a:extLst>
                </p14:cNvPr>
                <p14:cNvContentPartPr/>
                <p14:nvPr/>
              </p14:nvContentPartPr>
              <p14:xfrm>
                <a:off x="4909942" y="2405585"/>
                <a:ext cx="436680" cy="7459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514B79CE-37DC-4E11-A3EE-0B89A385F6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01302" y="2396945"/>
                  <a:ext cx="45432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4B71BA1-7EA4-4F3A-A7B6-43A2C97728BA}"/>
                    </a:ext>
                  </a:extLst>
                </p14:cNvPr>
                <p14:cNvContentPartPr/>
                <p14:nvPr/>
              </p14:nvContentPartPr>
              <p14:xfrm>
                <a:off x="5613022" y="2436185"/>
                <a:ext cx="316080" cy="5212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4B71BA1-7EA4-4F3A-A7B6-43A2C97728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04022" y="2427545"/>
                  <a:ext cx="3337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033F041-61C1-4215-A738-73711EFCC4ED}"/>
                    </a:ext>
                  </a:extLst>
                </p14:cNvPr>
                <p14:cNvContentPartPr/>
                <p14:nvPr/>
              </p14:nvContentPartPr>
              <p14:xfrm>
                <a:off x="6116662" y="2265185"/>
                <a:ext cx="542160" cy="7048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033F041-61C1-4215-A738-73711EFCC4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07662" y="2256185"/>
                  <a:ext cx="55980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C78CE4E-6CC7-411A-B227-4CFDBE086B76}"/>
                    </a:ext>
                  </a:extLst>
                </p14:cNvPr>
                <p14:cNvContentPartPr/>
                <p14:nvPr/>
              </p14:nvContentPartPr>
              <p14:xfrm>
                <a:off x="5624182" y="2375705"/>
                <a:ext cx="302400" cy="4089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C78CE4E-6CC7-411A-B227-4CFDBE086B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15182" y="2367065"/>
                  <a:ext cx="3200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C6397D5-219B-4199-B07A-933E6A404A9B}"/>
                    </a:ext>
                  </a:extLst>
                </p14:cNvPr>
                <p14:cNvContentPartPr/>
                <p14:nvPr/>
              </p14:nvContentPartPr>
              <p14:xfrm>
                <a:off x="5585662" y="2662625"/>
                <a:ext cx="359640" cy="3268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C6397D5-219B-4199-B07A-933E6A404A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6662" y="2653625"/>
                  <a:ext cx="3772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8AED60F-B560-42B3-B8F9-D9777DF7D006}"/>
                    </a:ext>
                  </a:extLst>
                </p14:cNvPr>
                <p14:cNvContentPartPr/>
                <p14:nvPr/>
              </p14:nvContentPartPr>
              <p14:xfrm>
                <a:off x="5585662" y="2905985"/>
                <a:ext cx="241560" cy="525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8AED60F-B560-42B3-B8F9-D9777DF7D0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76662" y="2896985"/>
                  <a:ext cx="259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92C22BE-8AA9-4D7B-AB95-58A185388267}"/>
                    </a:ext>
                  </a:extLst>
                </p14:cNvPr>
                <p14:cNvContentPartPr/>
                <p14:nvPr/>
              </p14:nvContentPartPr>
              <p14:xfrm>
                <a:off x="7017022" y="2386145"/>
                <a:ext cx="81360" cy="5572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92C22BE-8AA9-4D7B-AB95-58A1853882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8382" y="2377145"/>
                  <a:ext cx="990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EE4B4EE3-5C2D-4431-A4F7-E6C67B6A0977}"/>
                    </a:ext>
                  </a:extLst>
                </p14:cNvPr>
                <p14:cNvContentPartPr/>
                <p14:nvPr/>
              </p14:nvContentPartPr>
              <p14:xfrm>
                <a:off x="7017022" y="2468585"/>
                <a:ext cx="212400" cy="4683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EE4B4EE3-5C2D-4431-A4F7-E6C67B6A09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08382" y="2459585"/>
                  <a:ext cx="2300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2E84CB7C-BFCB-4651-86C6-1765CAA8288B}"/>
                    </a:ext>
                  </a:extLst>
                </p14:cNvPr>
                <p14:cNvContentPartPr/>
                <p14:nvPr/>
              </p14:nvContentPartPr>
              <p14:xfrm>
                <a:off x="7048342" y="2628785"/>
                <a:ext cx="241920" cy="2494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2E84CB7C-BFCB-4651-86C6-1765CAA828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39342" y="2619785"/>
                  <a:ext cx="259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C5CAD14-DB85-4005-8FA1-6AF52CE1AEE1}"/>
                    </a:ext>
                  </a:extLst>
                </p14:cNvPr>
                <p14:cNvContentPartPr/>
                <p14:nvPr/>
              </p14:nvContentPartPr>
              <p14:xfrm>
                <a:off x="7362622" y="2565785"/>
                <a:ext cx="639000" cy="3171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C5CAD14-DB85-4005-8FA1-6AF52CE1AE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53622" y="2557145"/>
                  <a:ext cx="656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A06E29B1-E74A-439F-AFA9-56405E9DB228}"/>
                    </a:ext>
                  </a:extLst>
                </p14:cNvPr>
                <p14:cNvContentPartPr/>
                <p14:nvPr/>
              </p14:nvContentPartPr>
              <p14:xfrm>
                <a:off x="5646502" y="1186265"/>
                <a:ext cx="218160" cy="7200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A06E29B1-E74A-439F-AFA9-56405E9DB2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37862" y="1177265"/>
                  <a:ext cx="23580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A6FCDF1-A745-45EC-BE1B-65C226E133F2}"/>
                    </a:ext>
                  </a:extLst>
                </p14:cNvPr>
                <p14:cNvContentPartPr/>
                <p14:nvPr/>
              </p14:nvContentPartPr>
              <p14:xfrm>
                <a:off x="5065462" y="870545"/>
                <a:ext cx="620280" cy="3682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A6FCDF1-A745-45EC-BE1B-65C226E133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56822" y="861545"/>
                  <a:ext cx="6379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13FE89E-9EF6-4232-BC6B-D0C27BDCAEAF}"/>
                    </a:ext>
                  </a:extLst>
                </p14:cNvPr>
                <p14:cNvContentPartPr/>
                <p14:nvPr/>
              </p14:nvContentPartPr>
              <p14:xfrm>
                <a:off x="5369662" y="555905"/>
                <a:ext cx="106200" cy="1357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13FE89E-9EF6-4232-BC6B-D0C27BDCAE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61022" y="546905"/>
                  <a:ext cx="123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EC6410A3-250B-4ECA-858B-E678B05E062E}"/>
                    </a:ext>
                  </a:extLst>
                </p14:cNvPr>
                <p14:cNvContentPartPr/>
                <p14:nvPr/>
              </p14:nvContentPartPr>
              <p14:xfrm>
                <a:off x="5672782" y="569585"/>
                <a:ext cx="1058040" cy="3873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EC6410A3-250B-4ECA-858B-E678B05E06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64142" y="560945"/>
                  <a:ext cx="10756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2259491-885B-477A-9130-204F1D38795C}"/>
                    </a:ext>
                  </a:extLst>
                </p14:cNvPr>
                <p14:cNvContentPartPr/>
                <p14:nvPr/>
              </p14:nvContentPartPr>
              <p14:xfrm>
                <a:off x="7238062" y="520985"/>
                <a:ext cx="706320" cy="432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2259491-885B-477A-9130-204F1D3879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29062" y="512345"/>
                  <a:ext cx="7239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B284297-9457-4C0B-84CE-4F5699C3E1FA}"/>
                    </a:ext>
                  </a:extLst>
                </p14:cNvPr>
                <p14:cNvContentPartPr/>
                <p14:nvPr/>
              </p14:nvContentPartPr>
              <p14:xfrm>
                <a:off x="7973542" y="271505"/>
                <a:ext cx="59040" cy="5299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B284297-9457-4C0B-84CE-4F5699C3E1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64542" y="262505"/>
                  <a:ext cx="766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65AB013-B4A9-4ACA-A243-E6CC5C6EA472}"/>
                    </a:ext>
                  </a:extLst>
                </p14:cNvPr>
                <p14:cNvContentPartPr/>
                <p14:nvPr/>
              </p14:nvContentPartPr>
              <p14:xfrm>
                <a:off x="7953382" y="509825"/>
                <a:ext cx="343080" cy="2304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65AB013-B4A9-4ACA-A243-E6CC5C6EA4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4742" y="501185"/>
                  <a:ext cx="360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5E72A89A-C63E-4E2F-B6CA-D3E12DA715B7}"/>
                    </a:ext>
                  </a:extLst>
                </p14:cNvPr>
                <p14:cNvContentPartPr/>
                <p14:nvPr/>
              </p14:nvContentPartPr>
              <p14:xfrm>
                <a:off x="8437582" y="533945"/>
                <a:ext cx="450720" cy="2793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5E72A89A-C63E-4E2F-B6CA-D3E12DA715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28942" y="525305"/>
                  <a:ext cx="468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C91463CA-9031-434F-91CA-DFA72D1BD5B3}"/>
                    </a:ext>
                  </a:extLst>
                </p14:cNvPr>
                <p14:cNvContentPartPr/>
                <p14:nvPr/>
              </p14:nvContentPartPr>
              <p14:xfrm>
                <a:off x="9016102" y="209225"/>
                <a:ext cx="14040" cy="551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C91463CA-9031-434F-91CA-DFA72D1BD5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07462" y="200585"/>
                  <a:ext cx="316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8BBB6DE-5907-498B-B0E7-46A933B5FE6C}"/>
                    </a:ext>
                  </a:extLst>
                </p14:cNvPr>
                <p14:cNvContentPartPr/>
                <p14:nvPr/>
              </p14:nvContentPartPr>
              <p14:xfrm>
                <a:off x="7639462" y="1498385"/>
                <a:ext cx="900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8BBB6DE-5907-498B-B0E7-46A933B5FE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30462" y="1489745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7D2F28E-533C-4078-9B16-A12755B7AA94}"/>
                    </a:ext>
                  </a:extLst>
                </p14:cNvPr>
                <p14:cNvContentPartPr/>
                <p14:nvPr/>
              </p14:nvContentPartPr>
              <p14:xfrm>
                <a:off x="7596982" y="1247825"/>
                <a:ext cx="692640" cy="3790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7D2F28E-533C-4078-9B16-A12755B7AA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88342" y="1238825"/>
                  <a:ext cx="710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FB2538B3-899E-49BB-8886-CC4A3FD3620D}"/>
                    </a:ext>
                  </a:extLst>
                </p14:cNvPr>
                <p14:cNvContentPartPr/>
                <p14:nvPr/>
              </p14:nvContentPartPr>
              <p14:xfrm>
                <a:off x="8314822" y="969185"/>
                <a:ext cx="73440" cy="4323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FB2538B3-899E-49BB-8886-CC4A3FD362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05822" y="960545"/>
                  <a:ext cx="910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8F43FF66-A960-4660-BE8D-644A2D91B901}"/>
                    </a:ext>
                  </a:extLst>
                </p14:cNvPr>
                <p14:cNvContentPartPr/>
                <p14:nvPr/>
              </p14:nvContentPartPr>
              <p14:xfrm>
                <a:off x="8265862" y="1091585"/>
                <a:ext cx="492480" cy="2577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8F43FF66-A960-4660-BE8D-644A2D91B9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7222" y="1082585"/>
                  <a:ext cx="510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84187E5-7DB5-4249-B8EF-1B85DD1A7A94}"/>
                    </a:ext>
                  </a:extLst>
                </p14:cNvPr>
                <p14:cNvContentPartPr/>
                <p14:nvPr/>
              </p14:nvContentPartPr>
              <p14:xfrm>
                <a:off x="8857702" y="1036865"/>
                <a:ext cx="370800" cy="3114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84187E5-7DB5-4249-B8EF-1B85DD1A7A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49062" y="1027865"/>
                  <a:ext cx="388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B8D5CE8-D592-452F-9030-C78E47C3A409}"/>
                    </a:ext>
                  </a:extLst>
                </p14:cNvPr>
                <p14:cNvContentPartPr/>
                <p14:nvPr/>
              </p14:nvContentPartPr>
              <p14:xfrm>
                <a:off x="4683142" y="122825"/>
                <a:ext cx="4928040" cy="17506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B8D5CE8-D592-452F-9030-C78E47C3A40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74502" y="113825"/>
                  <a:ext cx="4945680" cy="17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7F54979F-732C-40D4-BD9B-A6B98358A469}"/>
                    </a:ext>
                  </a:extLst>
                </p14:cNvPr>
                <p14:cNvContentPartPr/>
                <p14:nvPr/>
              </p14:nvContentPartPr>
              <p14:xfrm>
                <a:off x="6785182" y="2177705"/>
                <a:ext cx="62640" cy="8902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7F54979F-732C-40D4-BD9B-A6B98358A4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76182" y="2169065"/>
                  <a:ext cx="8028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83C725B7-7C51-47A7-B3D9-6565A1959F37}"/>
                    </a:ext>
                  </a:extLst>
                </p14:cNvPr>
                <p14:cNvContentPartPr/>
                <p14:nvPr/>
              </p14:nvContentPartPr>
              <p14:xfrm>
                <a:off x="6721462" y="2100665"/>
                <a:ext cx="1616760" cy="12074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83C725B7-7C51-47A7-B3D9-6565A1959F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12822" y="2092025"/>
                  <a:ext cx="1634400" cy="12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5D342CE0-F7DD-47BE-8E0C-9F2BF75E4CEB}"/>
                    </a:ext>
                  </a:extLst>
                </p14:cNvPr>
                <p14:cNvContentPartPr/>
                <p14:nvPr/>
              </p14:nvContentPartPr>
              <p14:xfrm>
                <a:off x="4858462" y="3144665"/>
                <a:ext cx="1590480" cy="1256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5D342CE0-F7DD-47BE-8E0C-9F2BF75E4C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49822" y="3136025"/>
                  <a:ext cx="1608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9C7985F-04BC-4A7F-9301-BB06B0031952}"/>
                    </a:ext>
                  </a:extLst>
                </p14:cNvPr>
                <p14:cNvContentPartPr/>
                <p14:nvPr/>
              </p14:nvContentPartPr>
              <p14:xfrm>
                <a:off x="6363622" y="3144665"/>
                <a:ext cx="72720" cy="3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9C7985F-04BC-4A7F-9301-BB06B00319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54982" y="3136025"/>
                  <a:ext cx="9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18122DE3-D2D9-4807-94D2-EA5F338A2655}"/>
                    </a:ext>
                  </a:extLst>
                </p14:cNvPr>
                <p14:cNvContentPartPr/>
                <p14:nvPr/>
              </p14:nvContentPartPr>
              <p14:xfrm>
                <a:off x="8748262" y="2611505"/>
                <a:ext cx="520560" cy="29124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18122DE3-D2D9-4807-94D2-EA5F338A26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39262" y="2602505"/>
                  <a:ext cx="5382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93F9A938-7A93-452A-9277-B2B10CD16CE7}"/>
                    </a:ext>
                  </a:extLst>
                </p14:cNvPr>
                <p14:cNvContentPartPr/>
                <p14:nvPr/>
              </p14:nvContentPartPr>
              <p14:xfrm>
                <a:off x="9334342" y="2167985"/>
                <a:ext cx="46440" cy="5914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93F9A938-7A93-452A-9277-B2B10CD16CE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25342" y="2158985"/>
                  <a:ext cx="640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1D529471-4EB8-459E-9D34-D3D3E85E4FA4}"/>
                    </a:ext>
                  </a:extLst>
                </p14:cNvPr>
                <p14:cNvContentPartPr/>
                <p14:nvPr/>
              </p14:nvContentPartPr>
              <p14:xfrm>
                <a:off x="9303382" y="2484785"/>
                <a:ext cx="299160" cy="3348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1D529471-4EB8-459E-9D34-D3D3E85E4F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94742" y="2476145"/>
                  <a:ext cx="316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0CB85C1D-843F-4C79-900B-918D8ED73F02}"/>
                    </a:ext>
                  </a:extLst>
                </p14:cNvPr>
                <p14:cNvContentPartPr/>
                <p14:nvPr/>
              </p14:nvContentPartPr>
              <p14:xfrm>
                <a:off x="9644302" y="2556785"/>
                <a:ext cx="396000" cy="2203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0CB85C1D-843F-4C79-900B-918D8ED73F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35662" y="2548145"/>
                  <a:ext cx="413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ABA90987-53E3-4A8D-AB75-51937358496A}"/>
                    </a:ext>
                  </a:extLst>
                </p14:cNvPr>
                <p14:cNvContentPartPr/>
                <p14:nvPr/>
              </p14:nvContentPartPr>
              <p14:xfrm>
                <a:off x="8456302" y="3067985"/>
                <a:ext cx="167400" cy="324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ABA90987-53E3-4A8D-AB75-51937358496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47302" y="3059345"/>
                  <a:ext cx="185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B18DC025-3048-4F16-B866-8CE4D3AE4309}"/>
                    </a:ext>
                  </a:extLst>
                </p14:cNvPr>
                <p14:cNvContentPartPr/>
                <p14:nvPr/>
              </p14:nvContentPartPr>
              <p14:xfrm>
                <a:off x="8459902" y="3096785"/>
                <a:ext cx="1248840" cy="302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B18DC025-3048-4F16-B866-8CE4D3AE43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51262" y="3088145"/>
                  <a:ext cx="1266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BC6DB477-2D02-4E13-ADBF-A00DA79F0918}"/>
                    </a:ext>
                  </a:extLst>
                </p14:cNvPr>
                <p14:cNvContentPartPr/>
                <p14:nvPr/>
              </p14:nvContentPartPr>
              <p14:xfrm>
                <a:off x="4388302" y="2024705"/>
                <a:ext cx="2401920" cy="177588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BC6DB477-2D02-4E13-ADBF-A00DA79F09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79662" y="2015705"/>
                  <a:ext cx="2419560" cy="17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5249EC4D-398A-4E63-B16D-6A8E07419753}"/>
                    </a:ext>
                  </a:extLst>
                </p14:cNvPr>
                <p14:cNvContentPartPr/>
                <p14:nvPr/>
              </p14:nvContentPartPr>
              <p14:xfrm>
                <a:off x="8557102" y="2408465"/>
                <a:ext cx="54360" cy="104760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5249EC4D-398A-4E63-B16D-6A8E0741975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48102" y="2399825"/>
                  <a:ext cx="7200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CF603967-8B32-4A70-9709-315E5330660D}"/>
                    </a:ext>
                  </a:extLst>
                </p14:cNvPr>
                <p14:cNvContentPartPr/>
                <p14:nvPr/>
              </p14:nvContentPartPr>
              <p14:xfrm>
                <a:off x="8465662" y="3265985"/>
                <a:ext cx="1848240" cy="896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CF603967-8B32-4A70-9709-315E533066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56662" y="3257345"/>
                  <a:ext cx="1865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DE9C85D3-9850-41FA-9305-BD7EF8BAB5F5}"/>
                    </a:ext>
                  </a:extLst>
                </p14:cNvPr>
                <p14:cNvContentPartPr/>
                <p14:nvPr/>
              </p14:nvContentPartPr>
              <p14:xfrm>
                <a:off x="3008782" y="3379025"/>
                <a:ext cx="7389720" cy="183276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DE9C85D3-9850-41FA-9305-BD7EF8BAB5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99782" y="3370025"/>
                  <a:ext cx="7407360" cy="18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E80509C4-F588-4575-9108-FD8E5247926B}"/>
                    </a:ext>
                  </a:extLst>
                </p14:cNvPr>
                <p14:cNvContentPartPr/>
                <p14:nvPr/>
              </p14:nvContentPartPr>
              <p14:xfrm>
                <a:off x="6444622" y="4021985"/>
                <a:ext cx="247320" cy="101448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E80509C4-F588-4575-9108-FD8E524792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35982" y="4013345"/>
                  <a:ext cx="264960" cy="10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F71A9AD5-1DF4-4660-B9EC-9215EEEB7AD5}"/>
                    </a:ext>
                  </a:extLst>
                </p14:cNvPr>
                <p14:cNvContentPartPr/>
                <p14:nvPr/>
              </p14:nvContentPartPr>
              <p14:xfrm>
                <a:off x="6463342" y="4412945"/>
                <a:ext cx="57600" cy="590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F71A9AD5-1DF4-4660-B9EC-9215EEEB7A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54702" y="4404305"/>
                  <a:ext cx="75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FB9A19E2-73A1-4C90-A668-59003015F3F5}"/>
                    </a:ext>
                  </a:extLst>
                </p14:cNvPr>
                <p14:cNvContentPartPr/>
                <p14:nvPr/>
              </p14:nvContentPartPr>
              <p14:xfrm>
                <a:off x="6409702" y="4081025"/>
                <a:ext cx="2564640" cy="95904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FB9A19E2-73A1-4C90-A668-59003015F3F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00702" y="4072025"/>
                  <a:ext cx="258228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60F002A0-E843-483F-A201-E465BCFEDD07}"/>
                    </a:ext>
                  </a:extLst>
                </p14:cNvPr>
                <p14:cNvContentPartPr/>
                <p14:nvPr/>
              </p14:nvContentPartPr>
              <p14:xfrm>
                <a:off x="2387782" y="5411945"/>
                <a:ext cx="101520" cy="10396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60F002A0-E843-483F-A201-E465BCFEDD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79142" y="5403305"/>
                  <a:ext cx="11916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527AEDF9-BADF-4AD2-B9D2-E144083BAEF6}"/>
                    </a:ext>
                  </a:extLst>
                </p14:cNvPr>
                <p14:cNvContentPartPr/>
                <p14:nvPr/>
              </p14:nvContentPartPr>
              <p14:xfrm>
                <a:off x="2370502" y="5353985"/>
                <a:ext cx="4732920" cy="10555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527AEDF9-BADF-4AD2-B9D2-E144083BAEF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61862" y="5344985"/>
                  <a:ext cx="475056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A02C8620-6812-4C76-8841-0E93ABA0841D}"/>
                    </a:ext>
                  </a:extLst>
                </p14:cNvPr>
                <p14:cNvContentPartPr/>
                <p14:nvPr/>
              </p14:nvContentPartPr>
              <p14:xfrm>
                <a:off x="7216822" y="5688785"/>
                <a:ext cx="1157040" cy="25596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A02C8620-6812-4C76-8841-0E93ABA084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08182" y="5680145"/>
                  <a:ext cx="1174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5F736A4A-78E4-457B-BA44-174863BF3BD5}"/>
                    </a:ext>
                  </a:extLst>
                </p14:cNvPr>
                <p14:cNvContentPartPr/>
                <p14:nvPr/>
              </p14:nvContentPartPr>
              <p14:xfrm>
                <a:off x="8504902" y="5698505"/>
                <a:ext cx="86400" cy="4755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5F736A4A-78E4-457B-BA44-174863BF3B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95902" y="5689505"/>
                  <a:ext cx="1040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A19E871C-97EE-4986-B633-75CA0A2D631B}"/>
                    </a:ext>
                  </a:extLst>
                </p14:cNvPr>
                <p14:cNvContentPartPr/>
                <p14:nvPr/>
              </p14:nvContentPartPr>
              <p14:xfrm>
                <a:off x="8550982" y="5650625"/>
                <a:ext cx="316080" cy="4334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A19E871C-97EE-4986-B633-75CA0A2D631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42342" y="5641625"/>
                  <a:ext cx="3337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FD9F1E9-B216-461F-A6F1-69E13BC5C5FF}"/>
                    </a:ext>
                  </a:extLst>
                </p14:cNvPr>
                <p14:cNvContentPartPr/>
                <p14:nvPr/>
              </p14:nvContentPartPr>
              <p14:xfrm>
                <a:off x="8745742" y="5495825"/>
                <a:ext cx="72720" cy="64044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FD9F1E9-B216-461F-A6F1-69E13BC5C5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36742" y="5486825"/>
                  <a:ext cx="903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8CBC4D5B-8CA4-4004-97EF-F15C9CE18DD2}"/>
                    </a:ext>
                  </a:extLst>
                </p14:cNvPr>
                <p14:cNvContentPartPr/>
                <p14:nvPr/>
              </p14:nvContentPartPr>
              <p14:xfrm>
                <a:off x="8809102" y="5432105"/>
                <a:ext cx="227160" cy="82728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8CBC4D5B-8CA4-4004-97EF-F15C9CE18D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00462" y="5423465"/>
                  <a:ext cx="24480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3BB0F347-D087-4E61-A012-256DFB16F7E4}"/>
                    </a:ext>
                  </a:extLst>
                </p14:cNvPr>
                <p14:cNvContentPartPr/>
                <p14:nvPr/>
              </p14:nvContentPartPr>
              <p14:xfrm>
                <a:off x="9088462" y="5892185"/>
                <a:ext cx="143640" cy="27216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3BB0F347-D087-4E61-A012-256DFB16F7E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79822" y="5883545"/>
                  <a:ext cx="161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234E4ABC-77C0-4584-83A5-1EDE074A76D9}"/>
                    </a:ext>
                  </a:extLst>
                </p14:cNvPr>
                <p14:cNvContentPartPr/>
                <p14:nvPr/>
              </p14:nvContentPartPr>
              <p14:xfrm>
                <a:off x="9318862" y="5456585"/>
                <a:ext cx="46800" cy="65484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234E4ABC-77C0-4584-83A5-1EDE074A76D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10222" y="5447585"/>
                  <a:ext cx="644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A1E402BE-C66A-4C75-92B2-F45BA3485978}"/>
                    </a:ext>
                  </a:extLst>
                </p14:cNvPr>
                <p14:cNvContentPartPr/>
                <p14:nvPr/>
              </p14:nvContentPartPr>
              <p14:xfrm>
                <a:off x="9271702" y="5774105"/>
                <a:ext cx="422280" cy="2894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A1E402BE-C66A-4C75-92B2-F45BA34859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62702" y="5765465"/>
                  <a:ext cx="439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DD303D97-9078-450C-888A-F9A3F5B1BFA5}"/>
                    </a:ext>
                  </a:extLst>
                </p14:cNvPr>
                <p14:cNvContentPartPr/>
                <p14:nvPr/>
              </p14:nvContentPartPr>
              <p14:xfrm>
                <a:off x="9792982" y="5450105"/>
                <a:ext cx="228600" cy="52704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DD303D97-9078-450C-888A-F9A3F5B1BFA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84342" y="5441105"/>
                  <a:ext cx="2462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D53474A7-6367-438B-82CC-A81A24330BCC}"/>
                    </a:ext>
                  </a:extLst>
                </p14:cNvPr>
                <p14:cNvContentPartPr/>
                <p14:nvPr/>
              </p14:nvContentPartPr>
              <p14:xfrm>
                <a:off x="10050742" y="5774465"/>
                <a:ext cx="117000" cy="21924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D53474A7-6367-438B-82CC-A81A24330B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41742" y="5765825"/>
                  <a:ext cx="134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CDE26A18-3435-4DE0-8407-1CCF49986F33}"/>
                    </a:ext>
                  </a:extLst>
                </p14:cNvPr>
                <p14:cNvContentPartPr/>
                <p14:nvPr/>
              </p14:nvContentPartPr>
              <p14:xfrm>
                <a:off x="10215982" y="5055185"/>
                <a:ext cx="441000" cy="93384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CDE26A18-3435-4DE0-8407-1CCF49986F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06982" y="5046185"/>
                  <a:ext cx="45864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78A81B0B-1AC4-4520-9A01-E2E09F9F9639}"/>
                    </a:ext>
                  </a:extLst>
                </p14:cNvPr>
                <p14:cNvContentPartPr/>
                <p14:nvPr/>
              </p14:nvContentPartPr>
              <p14:xfrm>
                <a:off x="10708462" y="5487905"/>
                <a:ext cx="171360" cy="3571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78A81B0B-1AC4-4520-9A01-E2E09F9F96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99822" y="5479265"/>
                  <a:ext cx="189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6488EFDA-E23B-41C3-BF56-47E45097FCF1}"/>
                    </a:ext>
                  </a:extLst>
                </p14:cNvPr>
                <p14:cNvContentPartPr/>
                <p14:nvPr/>
              </p14:nvContentPartPr>
              <p14:xfrm>
                <a:off x="1892422" y="297425"/>
                <a:ext cx="1456200" cy="541584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6488EFDA-E23B-41C3-BF56-47E45097FC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83422" y="288785"/>
                  <a:ext cx="1473840" cy="54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3D59DCF2-7ADD-4CB2-883A-30F704E090EF}"/>
              </a:ext>
            </a:extLst>
          </p:cNvPr>
          <p:cNvGrpSpPr/>
          <p:nvPr/>
        </p:nvGrpSpPr>
        <p:grpSpPr>
          <a:xfrm>
            <a:off x="401302" y="1969625"/>
            <a:ext cx="1049400" cy="3143520"/>
            <a:chOff x="401302" y="1969625"/>
            <a:chExt cx="1049400" cy="31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671599B3-C0CD-42F5-BB79-16F70FB5285F}"/>
                    </a:ext>
                  </a:extLst>
                </p14:cNvPr>
                <p14:cNvContentPartPr/>
                <p14:nvPr/>
              </p14:nvContentPartPr>
              <p14:xfrm>
                <a:off x="608302" y="4843505"/>
                <a:ext cx="374760" cy="26964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671599B3-C0CD-42F5-BB79-16F70FB5285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9662" y="4834505"/>
                  <a:ext cx="392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C8FE6393-579A-402A-B60A-EB54709E4109}"/>
                    </a:ext>
                  </a:extLst>
                </p14:cNvPr>
                <p14:cNvContentPartPr/>
                <p14:nvPr/>
              </p14:nvContentPartPr>
              <p14:xfrm>
                <a:off x="401302" y="4752785"/>
                <a:ext cx="192240" cy="16704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C8FE6393-579A-402A-B60A-EB54709E41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2662" y="4743785"/>
                  <a:ext cx="209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B83F6457-9EBC-433E-9854-28B1FF2C010C}"/>
                    </a:ext>
                  </a:extLst>
                </p14:cNvPr>
                <p14:cNvContentPartPr/>
                <p14:nvPr/>
              </p14:nvContentPartPr>
              <p14:xfrm>
                <a:off x="589582" y="4672505"/>
                <a:ext cx="537840" cy="2955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B83F6457-9EBC-433E-9854-28B1FF2C01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0942" y="4663505"/>
                  <a:ext cx="555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B68DFA15-BCAA-4A54-A69C-D06787C71902}"/>
                    </a:ext>
                  </a:extLst>
                </p14:cNvPr>
                <p14:cNvContentPartPr/>
                <p14:nvPr/>
              </p14:nvContentPartPr>
              <p14:xfrm>
                <a:off x="653302" y="4240505"/>
                <a:ext cx="641520" cy="46008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B68DFA15-BCAA-4A54-A69C-D06787C7190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4302" y="4231865"/>
                  <a:ext cx="6591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5146444-4B06-4418-B349-D10A8EA3B153}"/>
                    </a:ext>
                  </a:extLst>
                </p14:cNvPr>
                <p14:cNvContentPartPr/>
                <p14:nvPr/>
              </p14:nvContentPartPr>
              <p14:xfrm>
                <a:off x="905302" y="4184345"/>
                <a:ext cx="244800" cy="49608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5146444-4B06-4418-B349-D10A8EA3B1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6302" y="4175345"/>
                  <a:ext cx="262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A9CC8EF6-CE4F-432A-ACEE-80FC63E058A1}"/>
                    </a:ext>
                  </a:extLst>
                </p14:cNvPr>
                <p14:cNvContentPartPr/>
                <p14:nvPr/>
              </p14:nvContentPartPr>
              <p14:xfrm>
                <a:off x="966502" y="3713105"/>
                <a:ext cx="42840" cy="2736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A9CC8EF6-CE4F-432A-ACEE-80FC63E058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7502" y="3704105"/>
                  <a:ext cx="6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F8038E9C-F513-451E-B42C-76DB1508905D}"/>
                    </a:ext>
                  </a:extLst>
                </p14:cNvPr>
                <p14:cNvContentPartPr/>
                <p14:nvPr/>
              </p14:nvContentPartPr>
              <p14:xfrm>
                <a:off x="891982" y="3761705"/>
                <a:ext cx="245880" cy="25164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F8038E9C-F513-451E-B42C-76DB1508905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982" y="3752705"/>
                  <a:ext cx="263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2113C0BA-F3B9-4928-AAF2-C8A1D2BF203F}"/>
                    </a:ext>
                  </a:extLst>
                </p14:cNvPr>
                <p14:cNvContentPartPr/>
                <p14:nvPr/>
              </p14:nvContentPartPr>
              <p14:xfrm>
                <a:off x="946342" y="3368945"/>
                <a:ext cx="196560" cy="42372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2113C0BA-F3B9-4928-AAF2-C8A1D2BF203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7342" y="3359945"/>
                  <a:ext cx="2142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93CAD1A9-90AB-42F2-8084-FC5F2C6E12E7}"/>
                    </a:ext>
                  </a:extLst>
                </p14:cNvPr>
                <p14:cNvContentPartPr/>
                <p14:nvPr/>
              </p14:nvContentPartPr>
              <p14:xfrm>
                <a:off x="1008622" y="3147905"/>
                <a:ext cx="123120" cy="21096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93CAD1A9-90AB-42F2-8084-FC5F2C6E12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9622" y="3138905"/>
                  <a:ext cx="140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12EDC5BE-F029-43F2-8CD6-14C563424693}"/>
                    </a:ext>
                  </a:extLst>
                </p14:cNvPr>
                <p14:cNvContentPartPr/>
                <p14:nvPr/>
              </p14:nvContentPartPr>
              <p14:xfrm>
                <a:off x="1042462" y="2718425"/>
                <a:ext cx="190440" cy="41760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12EDC5BE-F029-43F2-8CD6-14C56342469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3462" y="2709425"/>
                  <a:ext cx="2080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ACDB9620-F964-4D6E-86D6-6562D360F241}"/>
                    </a:ext>
                  </a:extLst>
                </p14:cNvPr>
                <p14:cNvContentPartPr/>
                <p14:nvPr/>
              </p14:nvContentPartPr>
              <p14:xfrm>
                <a:off x="951382" y="2645345"/>
                <a:ext cx="91440" cy="4248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ACDB9620-F964-4D6E-86D6-6562D360F2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2382" y="2636345"/>
                  <a:ext cx="109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EFF2B788-A8D2-494A-9612-9DB9D506AA72}"/>
                    </a:ext>
                  </a:extLst>
                </p14:cNvPr>
                <p14:cNvContentPartPr/>
                <p14:nvPr/>
              </p14:nvContentPartPr>
              <p14:xfrm>
                <a:off x="1064782" y="2531945"/>
                <a:ext cx="227520" cy="19080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EFF2B788-A8D2-494A-9612-9DB9D506AA7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6142" y="2523305"/>
                  <a:ext cx="245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768B1330-48FA-4B69-8876-83A2730158D1}"/>
                    </a:ext>
                  </a:extLst>
                </p14:cNvPr>
                <p14:cNvContentPartPr/>
                <p14:nvPr/>
              </p14:nvContentPartPr>
              <p14:xfrm>
                <a:off x="946342" y="1969625"/>
                <a:ext cx="504360" cy="48564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768B1330-48FA-4B69-8876-83A2730158D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7702" y="1960985"/>
                  <a:ext cx="52200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4C4A9ADE-4657-4B50-ACB1-9BAB29CA4CBF}"/>
              </a:ext>
            </a:extLst>
          </p:cNvPr>
          <p:cNvGrpSpPr/>
          <p:nvPr/>
        </p:nvGrpSpPr>
        <p:grpSpPr>
          <a:xfrm>
            <a:off x="64702" y="-34495"/>
            <a:ext cx="1951200" cy="2164320"/>
            <a:chOff x="64702" y="-34495"/>
            <a:chExt cx="1951200" cy="21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6E0C6984-1DB9-492B-A544-F5D057CB32B9}"/>
                    </a:ext>
                  </a:extLst>
                </p14:cNvPr>
                <p14:cNvContentPartPr/>
                <p14:nvPr/>
              </p14:nvContentPartPr>
              <p14:xfrm>
                <a:off x="259102" y="1739945"/>
                <a:ext cx="893160" cy="3898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6E0C6984-1DB9-492B-A544-F5D057CB32B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0462" y="1730945"/>
                  <a:ext cx="9108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843A9DA2-5F86-4E38-BD98-42ED2093F3AB}"/>
                    </a:ext>
                  </a:extLst>
                </p14:cNvPr>
                <p14:cNvContentPartPr/>
                <p14:nvPr/>
              </p14:nvContentPartPr>
              <p14:xfrm>
                <a:off x="182422" y="1595945"/>
                <a:ext cx="204480" cy="15948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843A9DA2-5F86-4E38-BD98-42ED2093F3A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3782" y="1586945"/>
                  <a:ext cx="222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6C224CF7-0EB7-4746-969D-CFB80A2057BB}"/>
                    </a:ext>
                  </a:extLst>
                </p14:cNvPr>
                <p14:cNvContentPartPr/>
                <p14:nvPr/>
              </p14:nvContentPartPr>
              <p14:xfrm>
                <a:off x="64702" y="1373105"/>
                <a:ext cx="375840" cy="4896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6C224CF7-0EB7-4746-969D-CFB80A2057B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702" y="1364465"/>
                  <a:ext cx="393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670A8577-DC97-42C9-8A00-4C0D8F12BFBF}"/>
                    </a:ext>
                  </a:extLst>
                </p14:cNvPr>
                <p14:cNvContentPartPr/>
                <p14:nvPr/>
              </p14:nvContentPartPr>
              <p14:xfrm>
                <a:off x="81982" y="1182305"/>
                <a:ext cx="314640" cy="22212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670A8577-DC97-42C9-8A00-4C0D8F12BFB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342" y="1173305"/>
                  <a:ext cx="332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3E03CBC0-A6A2-499E-8FF0-E38A7A762140}"/>
                    </a:ext>
                  </a:extLst>
                </p14:cNvPr>
                <p14:cNvContentPartPr/>
                <p14:nvPr/>
              </p14:nvContentPartPr>
              <p14:xfrm>
                <a:off x="324982" y="1081505"/>
                <a:ext cx="275040" cy="17424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3E03CBC0-A6A2-499E-8FF0-E38A7A76214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6342" y="1072505"/>
                  <a:ext cx="292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53BA6BE5-A0D6-4BD3-B46E-2CE654DBD3FF}"/>
                    </a:ext>
                  </a:extLst>
                </p14:cNvPr>
                <p14:cNvContentPartPr/>
                <p14:nvPr/>
              </p14:nvContentPartPr>
              <p14:xfrm>
                <a:off x="237142" y="810425"/>
                <a:ext cx="271800" cy="12024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53BA6BE5-A0D6-4BD3-B46E-2CE654DBD3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8142" y="801425"/>
                  <a:ext cx="289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4A32A9B7-A4AE-4FF4-A1C7-0C3AB099206A}"/>
                    </a:ext>
                  </a:extLst>
                </p14:cNvPr>
                <p14:cNvContentPartPr/>
                <p14:nvPr/>
              </p14:nvContentPartPr>
              <p14:xfrm>
                <a:off x="294742" y="617465"/>
                <a:ext cx="256680" cy="32328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4A32A9B7-A4AE-4FF4-A1C7-0C3AB0992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6102" y="608465"/>
                  <a:ext cx="274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6DE6C8AC-EA12-4BF0-A5C7-69C4F3825374}"/>
                    </a:ext>
                  </a:extLst>
                </p14:cNvPr>
                <p14:cNvContentPartPr/>
                <p14:nvPr/>
              </p14:nvContentPartPr>
              <p14:xfrm>
                <a:off x="407782" y="375905"/>
                <a:ext cx="226080" cy="25596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6DE6C8AC-EA12-4BF0-A5C7-69C4F38253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8782" y="366905"/>
                  <a:ext cx="243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543C3FB7-6D81-4252-A305-6B8CB64F23E4}"/>
                    </a:ext>
                  </a:extLst>
                </p14:cNvPr>
                <p14:cNvContentPartPr/>
                <p14:nvPr/>
              </p14:nvContentPartPr>
              <p14:xfrm>
                <a:off x="576982" y="1153505"/>
                <a:ext cx="357120" cy="39384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543C3FB7-6D81-4252-A305-6B8CB64F23E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8342" y="1144505"/>
                  <a:ext cx="3747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311141A5-AE6B-4972-942B-68EFFC5AB27F}"/>
                    </a:ext>
                  </a:extLst>
                </p14:cNvPr>
                <p14:cNvContentPartPr/>
                <p14:nvPr/>
              </p14:nvContentPartPr>
              <p14:xfrm>
                <a:off x="815302" y="916265"/>
                <a:ext cx="204840" cy="13788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311141A5-AE6B-4972-942B-68EFFC5AB27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6662" y="907625"/>
                  <a:ext cx="222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088BE9CC-AE6A-462D-923B-A7857A013C83}"/>
                    </a:ext>
                  </a:extLst>
                </p14:cNvPr>
                <p14:cNvContentPartPr/>
                <p14:nvPr/>
              </p14:nvContentPartPr>
              <p14:xfrm>
                <a:off x="718822" y="667865"/>
                <a:ext cx="287640" cy="10296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088BE9CC-AE6A-462D-923B-A7857A013C8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182" y="659225"/>
                  <a:ext cx="305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BAA4465C-53FB-4D56-ABD7-5651E3DE6115}"/>
                    </a:ext>
                  </a:extLst>
                </p14:cNvPr>
                <p14:cNvContentPartPr/>
                <p14:nvPr/>
              </p14:nvContentPartPr>
              <p14:xfrm>
                <a:off x="862462" y="410105"/>
                <a:ext cx="240840" cy="39888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BAA4465C-53FB-4D56-ABD7-5651E3DE61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3822" y="401465"/>
                  <a:ext cx="2584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1B2E0982-4EE0-4F94-9FFC-F79E7A88BAA2}"/>
                    </a:ext>
                  </a:extLst>
                </p14:cNvPr>
                <p14:cNvContentPartPr/>
                <p14:nvPr/>
              </p14:nvContentPartPr>
              <p14:xfrm>
                <a:off x="939862" y="38225"/>
                <a:ext cx="283680" cy="38988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1B2E0982-4EE0-4F94-9FFC-F79E7A88BAA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0862" y="29225"/>
                  <a:ext cx="301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BB984EE5-364E-4EFC-9048-9B372B61DFB7}"/>
                    </a:ext>
                  </a:extLst>
                </p14:cNvPr>
                <p14:cNvContentPartPr/>
                <p14:nvPr/>
              </p14:nvContentPartPr>
              <p14:xfrm>
                <a:off x="1117702" y="1284545"/>
                <a:ext cx="308160" cy="31932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BB984EE5-364E-4EFC-9048-9B372B61DFB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8702" y="1275905"/>
                  <a:ext cx="325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A70205F2-CC08-4C33-B235-C14C0BA4400B}"/>
                    </a:ext>
                  </a:extLst>
                </p14:cNvPr>
                <p14:cNvContentPartPr/>
                <p14:nvPr/>
              </p14:nvContentPartPr>
              <p14:xfrm>
                <a:off x="1300582" y="988625"/>
                <a:ext cx="213840" cy="22536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A70205F2-CC08-4C33-B235-C14C0BA440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91582" y="979985"/>
                  <a:ext cx="231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2AE9EE1A-8DFB-4BFB-B7F4-DA9ED7F932AD}"/>
                    </a:ext>
                  </a:extLst>
                </p14:cNvPr>
                <p14:cNvContentPartPr/>
                <p14:nvPr/>
              </p14:nvContentPartPr>
              <p14:xfrm>
                <a:off x="1243342" y="649145"/>
                <a:ext cx="292320" cy="18684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2AE9EE1A-8DFB-4BFB-B7F4-DA9ED7F932A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34342" y="640145"/>
                  <a:ext cx="309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9B88929E-82FD-459B-9886-EBB17AFEDDFD}"/>
                    </a:ext>
                  </a:extLst>
                </p14:cNvPr>
                <p14:cNvContentPartPr/>
                <p14:nvPr/>
              </p14:nvContentPartPr>
              <p14:xfrm>
                <a:off x="1419022" y="517385"/>
                <a:ext cx="208440" cy="35676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9B88929E-82FD-459B-9886-EBB17AFEDDF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410022" y="508745"/>
                  <a:ext cx="226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6CC557A9-793A-4D7D-A750-9A4F2EB3EADE}"/>
                    </a:ext>
                  </a:extLst>
                </p14:cNvPr>
                <p14:cNvContentPartPr/>
                <p14:nvPr/>
              </p14:nvContentPartPr>
              <p14:xfrm>
                <a:off x="1418662" y="257105"/>
                <a:ext cx="425520" cy="7344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6CC557A9-793A-4D7D-A750-9A4F2EB3EAD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9662" y="248105"/>
                  <a:ext cx="443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A70EA715-51B7-4AFA-BB4F-17A9C7B4EF03}"/>
                    </a:ext>
                  </a:extLst>
                </p14:cNvPr>
                <p14:cNvContentPartPr/>
                <p14:nvPr/>
              </p14:nvContentPartPr>
              <p14:xfrm>
                <a:off x="1569502" y="1505"/>
                <a:ext cx="236160" cy="39492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A70EA715-51B7-4AFA-BB4F-17A9C7B4EF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60862" y="-7135"/>
                  <a:ext cx="2538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D07A810D-6E78-42BF-8781-2BE800E4EA29}"/>
                    </a:ext>
                  </a:extLst>
                </p14:cNvPr>
                <p14:cNvContentPartPr/>
                <p14:nvPr/>
              </p14:nvContentPartPr>
              <p14:xfrm>
                <a:off x="1712062" y="38585"/>
                <a:ext cx="149040" cy="14040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D07A810D-6E78-42BF-8781-2BE800E4EA2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03422" y="29585"/>
                  <a:ext cx="166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4D63010B-1251-42C2-B7C1-87A742195B69}"/>
                    </a:ext>
                  </a:extLst>
                </p14:cNvPr>
                <p14:cNvContentPartPr/>
                <p14:nvPr/>
              </p14:nvContentPartPr>
              <p14:xfrm>
                <a:off x="1917982" y="-34495"/>
                <a:ext cx="97920" cy="10944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4D63010B-1251-42C2-B7C1-87A742195B6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08982" y="-43495"/>
                  <a:ext cx="115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095B2750-3B86-4FCB-86B3-ED079EDAE9ED}"/>
                    </a:ext>
                  </a:extLst>
                </p14:cNvPr>
                <p14:cNvContentPartPr/>
                <p14:nvPr/>
              </p14:nvContentPartPr>
              <p14:xfrm>
                <a:off x="1729342" y="51919"/>
                <a:ext cx="258120" cy="11124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095B2750-3B86-4FCB-86B3-ED079EDAE9E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20702" y="42919"/>
                  <a:ext cx="275760" cy="12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334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>
                <a:solidFill>
                  <a:schemeClr val="bg1"/>
                </a:solidFill>
              </a:rPr>
              <a:t>Introducción a SysML™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s-CO" sz="2000">
              <a:solidFill>
                <a:srgbClr val="FFC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0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182" y="365125"/>
            <a:ext cx="9237617" cy="1325563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SysML</a:t>
            </a:r>
            <a:r>
              <a:rPr lang="es-CO" dirty="0"/>
              <a:t>™ Permite especificar los elementos necesarios para desarrollar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20"/>
          </a:xfrm>
        </p:spPr>
        <p:txBody>
          <a:bodyPr/>
          <a:lstStyle/>
          <a:p>
            <a:r>
              <a:rPr lang="es-CO" dirty="0"/>
              <a:t>Es un lenguaje de modelamiento gráfico basado en UML™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7" y="299708"/>
            <a:ext cx="1340905" cy="1390980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92292111"/>
              </p:ext>
            </p:extLst>
          </p:nvPr>
        </p:nvGraphicFramePr>
        <p:xfrm>
          <a:off x="319604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031526227"/>
              </p:ext>
            </p:extLst>
          </p:nvPr>
        </p:nvGraphicFramePr>
        <p:xfrm>
          <a:off x="704632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730778487"/>
              </p:ext>
            </p:extLst>
          </p:nvPr>
        </p:nvGraphicFramePr>
        <p:xfrm>
          <a:off x="19594" y="2491982"/>
          <a:ext cx="4454435" cy="327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6735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err="1"/>
              <a:t>SysML</a:t>
            </a:r>
            <a:r>
              <a:rPr lang="es-CO" sz="4000" dirty="0"/>
              <a:t>™ ha evolucionado desde el 2007, la última versión disponible para el 2019 es la 1.6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294994"/>
              </p:ext>
            </p:extLst>
          </p:nvPr>
        </p:nvGraphicFramePr>
        <p:xfrm>
          <a:off x="1436915" y="2312128"/>
          <a:ext cx="9731827" cy="40044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83611">
                  <a:extLst>
                    <a:ext uri="{9D8B030D-6E8A-4147-A177-3AD203B41FA5}">
                      <a16:colId xmlns:a16="http://schemas.microsoft.com/office/drawing/2014/main" val="3265277303"/>
                    </a:ext>
                  </a:extLst>
                </a:gridCol>
                <a:gridCol w="2697711">
                  <a:extLst>
                    <a:ext uri="{9D8B030D-6E8A-4147-A177-3AD203B41FA5}">
                      <a16:colId xmlns:a16="http://schemas.microsoft.com/office/drawing/2014/main" val="3046483151"/>
                    </a:ext>
                  </a:extLst>
                </a:gridCol>
                <a:gridCol w="5250505">
                  <a:extLst>
                    <a:ext uri="{9D8B030D-6E8A-4147-A177-3AD203B41FA5}">
                      <a16:colId xmlns:a16="http://schemas.microsoft.com/office/drawing/2014/main" val="828199714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Versión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Fecha de Lanzamiento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7065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Diciembre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/>
                        <a:t>https://www.omg.org/spec/SysML/1.6/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13566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2"/>
                        </a:rPr>
                        <a:t>http://www.omg.org/spec/SysML/1.4/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397021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3"/>
                        </a:rPr>
                        <a:t>http://www.omg.org/spec/SysML/1.3/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816293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4"/>
                        </a:rPr>
                        <a:t>http://www.omg.org/spec/SysML/1.2/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1928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Noviembre 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5"/>
                        </a:rPr>
                        <a:t>http://www.omg.org/spec/SysML/1.1/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855467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6"/>
                        </a:rPr>
                        <a:t>http://www.omg.org/spec/SysML/1.0/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23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6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4377" y="365125"/>
            <a:ext cx="7635905" cy="1325563"/>
          </a:xfrm>
        </p:spPr>
        <p:txBody>
          <a:bodyPr>
            <a:normAutofit/>
          </a:bodyPr>
          <a:lstStyle/>
          <a:p>
            <a:pPr algn="ctr"/>
            <a:r>
              <a:rPr lang="es-CO" sz="4000"/>
              <a:t>Diagramas de SysML™ y su relación con UML™</a:t>
            </a:r>
            <a:endParaRPr lang="es-CO" sz="4000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467862"/>
              </p:ext>
            </p:extLst>
          </p:nvPr>
        </p:nvGraphicFramePr>
        <p:xfrm>
          <a:off x="140677" y="1575583"/>
          <a:ext cx="11887200" cy="528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416"/>
            <a:ext cx="1340905" cy="13909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283" y="277457"/>
            <a:ext cx="1353517" cy="14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La especificación completa de un sistema mediante SysML™ debe tener: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285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841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CO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CO" sz="2400"/>
              <a:t>Contexto</a:t>
            </a:r>
          </a:p>
          <a:p>
            <a:r>
              <a:rPr lang="es-CO" sz="2400"/>
              <a:t>Introducción a SysML™</a:t>
            </a:r>
          </a:p>
          <a:p>
            <a:r>
              <a:rPr lang="es-CO" sz="2400"/>
              <a:t>Casos de Uso</a:t>
            </a:r>
          </a:p>
          <a:p>
            <a:r>
              <a:rPr lang="es-CO" sz="2400"/>
              <a:t>Diagramas de Requerimientos</a:t>
            </a:r>
          </a:p>
          <a:p>
            <a:r>
              <a:rPr lang="es-CO" sz="2400"/>
              <a:t>Máquina de Estados</a:t>
            </a:r>
          </a:p>
          <a:p>
            <a:r>
              <a:rPr lang="es-CO" sz="2400"/>
              <a:t>Secuencias</a:t>
            </a:r>
          </a:p>
          <a:p>
            <a:r>
              <a:rPr lang="es-CO" sz="2400"/>
              <a:t>Actividades</a:t>
            </a:r>
          </a:p>
          <a:p>
            <a:r>
              <a:rPr lang="es-CO" sz="2400"/>
              <a:t>Diagramas de Estructura</a:t>
            </a:r>
          </a:p>
          <a:p>
            <a:r>
              <a:rPr lang="es-CO" sz="2400"/>
              <a:t>Conclusiones y Referencias</a:t>
            </a:r>
          </a:p>
        </p:txBody>
      </p:sp>
    </p:spTree>
    <p:extLst>
      <p:ext uri="{BB962C8B-B14F-4D97-AF65-F5344CB8AC3E}">
        <p14:creationId xmlns:p14="http://schemas.microsoft.com/office/powerpoint/2010/main" val="358892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26" y="4199914"/>
            <a:ext cx="8220446" cy="15935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Cada diagrama representa un elemento del modelo completo de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16183"/>
            <a:ext cx="10515600" cy="4060780"/>
          </a:xfrm>
        </p:spPr>
        <p:txBody>
          <a:bodyPr/>
          <a:lstStyle/>
          <a:p>
            <a:r>
              <a:rPr lang="es-CO" dirty="0"/>
              <a:t>Cada modelo deberá estar contenido en un marco (</a:t>
            </a:r>
            <a:r>
              <a:rPr lang="es-CO" i="1" dirty="0" err="1"/>
              <a:t>frame</a:t>
            </a:r>
            <a:r>
              <a:rPr lang="es-CO" dirty="0"/>
              <a:t>).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20486" y="3065672"/>
            <a:ext cx="2782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tipoDiagrama</a:t>
            </a:r>
            <a:r>
              <a:rPr lang="es-CO" dirty="0"/>
              <a:t>: abreviatura especifica del tipo de diagrama. </a:t>
            </a:r>
            <a:r>
              <a:rPr lang="es-CO" dirty="0" err="1"/>
              <a:t>Ej</a:t>
            </a:r>
            <a:r>
              <a:rPr lang="es-CO" dirty="0"/>
              <a:t>:</a:t>
            </a:r>
          </a:p>
          <a:p>
            <a:r>
              <a:rPr lang="es-CO" dirty="0" err="1"/>
              <a:t>Act</a:t>
            </a:r>
            <a:r>
              <a:rPr lang="es-CO" dirty="0"/>
              <a:t> – actividades </a:t>
            </a:r>
          </a:p>
          <a:p>
            <a:r>
              <a:rPr lang="es-CO" dirty="0" err="1"/>
              <a:t>Sd</a:t>
            </a:r>
            <a:r>
              <a:rPr lang="es-CO" dirty="0"/>
              <a:t> – Secuencias </a:t>
            </a:r>
          </a:p>
          <a:p>
            <a:r>
              <a:rPr lang="es-CO" dirty="0" err="1"/>
              <a:t>Pkg</a:t>
            </a:r>
            <a:r>
              <a:rPr lang="es-CO" dirty="0"/>
              <a:t> – Paquetes 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403566" y="4199914"/>
            <a:ext cx="1541417" cy="3328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554C398-AB01-4CAB-A12E-D3BA3A4A08E1}"/>
                  </a:ext>
                </a:extLst>
              </p14:cNvPr>
              <p14:cNvContentPartPr/>
              <p14:nvPr/>
            </p14:nvContentPartPr>
            <p14:xfrm>
              <a:off x="3950013" y="4407836"/>
              <a:ext cx="1350360" cy="5324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554C398-AB01-4CAB-A12E-D3BA3A4A08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1373" y="4398836"/>
                <a:ext cx="136800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9324B15-0839-40F0-A3F3-6FDE2E19CCBD}"/>
                  </a:ext>
                </a:extLst>
              </p14:cNvPr>
              <p14:cNvContentPartPr/>
              <p14:nvPr/>
            </p14:nvContentPartPr>
            <p14:xfrm>
              <a:off x="640893" y="4181756"/>
              <a:ext cx="386640" cy="558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9324B15-0839-40F0-A3F3-6FDE2E19CC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1893" y="4173116"/>
                <a:ext cx="4042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D9DDE27C-3B0E-4417-8C4C-B9C438BC98CE}"/>
                  </a:ext>
                </a:extLst>
              </p14:cNvPr>
              <p14:cNvContentPartPr/>
              <p14:nvPr/>
            </p14:nvContentPartPr>
            <p14:xfrm>
              <a:off x="677253" y="4422956"/>
              <a:ext cx="266760" cy="2772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D9DDE27C-3B0E-4417-8C4C-B9C438BC98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253" y="4413956"/>
                <a:ext cx="284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513451A-8061-4E45-8245-1BBF447933E0}"/>
                  </a:ext>
                </a:extLst>
              </p14:cNvPr>
              <p14:cNvContentPartPr/>
              <p14:nvPr/>
            </p14:nvContentPartPr>
            <p14:xfrm>
              <a:off x="683373" y="4672796"/>
              <a:ext cx="357120" cy="5220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513451A-8061-4E45-8245-1BBF447933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4373" y="4663796"/>
                <a:ext cx="37476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2BAABFE4-FE2A-4189-A096-18FFE84BDDE4}"/>
              </a:ext>
            </a:extLst>
          </p:cNvPr>
          <p:cNvGrpSpPr/>
          <p:nvPr/>
        </p:nvGrpSpPr>
        <p:grpSpPr>
          <a:xfrm>
            <a:off x="6671253" y="3802676"/>
            <a:ext cx="507240" cy="750240"/>
            <a:chOff x="6671253" y="3802676"/>
            <a:chExt cx="507240" cy="75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0784F7A-15B8-42C4-93CE-D15F5958FE45}"/>
                    </a:ext>
                  </a:extLst>
                </p14:cNvPr>
                <p14:cNvContentPartPr/>
                <p14:nvPr/>
              </p14:nvContentPartPr>
              <p14:xfrm>
                <a:off x="6721293" y="3859556"/>
                <a:ext cx="457200" cy="6537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0784F7A-15B8-42C4-93CE-D15F5958FE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12653" y="3850916"/>
                  <a:ext cx="4748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855A513-4657-4D90-947A-7E60A5E35762}"/>
                    </a:ext>
                  </a:extLst>
                </p14:cNvPr>
                <p14:cNvContentPartPr/>
                <p14:nvPr/>
              </p14:nvContentPartPr>
              <p14:xfrm>
                <a:off x="7147533" y="3802676"/>
                <a:ext cx="19800" cy="313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855A513-4657-4D90-947A-7E60A5E357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38533" y="3794036"/>
                  <a:ext cx="37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9B85375C-1219-4C77-A1F8-0F28A2434D97}"/>
                    </a:ext>
                  </a:extLst>
                </p14:cNvPr>
                <p14:cNvContentPartPr/>
                <p14:nvPr/>
              </p14:nvContentPartPr>
              <p14:xfrm>
                <a:off x="6671253" y="4292996"/>
                <a:ext cx="204120" cy="2599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9B85375C-1219-4C77-A1F8-0F28A2434D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62253" y="4284356"/>
                  <a:ext cx="22176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8C6F7D6-4C32-4029-9898-A58A003EA70E}"/>
              </a:ext>
            </a:extLst>
          </p:cNvPr>
          <p:cNvGrpSpPr/>
          <p:nvPr/>
        </p:nvGrpSpPr>
        <p:grpSpPr>
          <a:xfrm>
            <a:off x="5719773" y="3659036"/>
            <a:ext cx="455040" cy="580320"/>
            <a:chOff x="5719773" y="3659036"/>
            <a:chExt cx="45504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70492532-1D2E-4E6B-9D59-8942DD460D55}"/>
                    </a:ext>
                  </a:extLst>
                </p14:cNvPr>
                <p14:cNvContentPartPr/>
                <p14:nvPr/>
              </p14:nvContentPartPr>
              <p14:xfrm>
                <a:off x="5719773" y="3710156"/>
                <a:ext cx="455040" cy="5292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70492532-1D2E-4E6B-9D59-8942DD460D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1133" y="3701516"/>
                  <a:ext cx="4726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645EA80A-F75C-4E93-BD47-DCDDAC753DAD}"/>
                    </a:ext>
                  </a:extLst>
                </p14:cNvPr>
                <p14:cNvContentPartPr/>
                <p14:nvPr/>
              </p14:nvContentPartPr>
              <p14:xfrm>
                <a:off x="6065013" y="3659036"/>
                <a:ext cx="94320" cy="1580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645EA80A-F75C-4E93-BD47-DCDDAC753D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56013" y="3650036"/>
                  <a:ext cx="111960" cy="17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040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Para ilustrar el uso de los diferentes diagramas se considerará el siguiente caso de estudio: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Compra de una boleta de cine en la taquilla de </a:t>
            </a:r>
            <a:r>
              <a:rPr lang="es-CO" dirty="0" err="1"/>
              <a:t>UNTeatro</a:t>
            </a:r>
            <a:r>
              <a:rPr lang="es-CO" dirty="0"/>
              <a:t>, considerando solamente la intervención del cliente y la persona que atiende en la taquilla (taquillero).</a:t>
            </a:r>
          </a:p>
        </p:txBody>
      </p:sp>
      <p:pic>
        <p:nvPicPr>
          <p:cNvPr id="5" name="Imagen 4" descr="Tamanho mínimo de uma &lt;strong&gt;fila&lt;/strong&gt; no Bret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22" y="4152868"/>
            <a:ext cx="3342543" cy="2024095"/>
          </a:xfrm>
          <a:prstGeom prst="rect">
            <a:avLst/>
          </a:prstGeom>
        </p:spPr>
      </p:pic>
      <p:pic>
        <p:nvPicPr>
          <p:cNvPr id="6" name="Imagen 5" descr="El reparto de los ingresos de la &lt;strong&gt;taquilla&lt;/strong&gt; de cine y las lucrativ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71" y="3948249"/>
            <a:ext cx="3625659" cy="2363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303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El proceso de modelación de un SI comienza con la especificación del diagrama de Casos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26261"/>
              </p:ext>
            </p:extLst>
          </p:nvPr>
        </p:nvGraphicFramePr>
        <p:xfrm>
          <a:off x="152400" y="1825625"/>
          <a:ext cx="11887200" cy="4558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/>
          <p:cNvSpPr/>
          <p:nvPr/>
        </p:nvSpPr>
        <p:spPr>
          <a:xfrm>
            <a:off x="9170127" y="3892731"/>
            <a:ext cx="2978330" cy="2284232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662B07A-2BD3-41F8-9F2D-32587AC2552B}"/>
              </a:ext>
            </a:extLst>
          </p:cNvPr>
          <p:cNvGrpSpPr/>
          <p:nvPr/>
        </p:nvGrpSpPr>
        <p:grpSpPr>
          <a:xfrm>
            <a:off x="685533" y="2495156"/>
            <a:ext cx="2835360" cy="3504240"/>
            <a:chOff x="685533" y="2495156"/>
            <a:chExt cx="2835360" cy="35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5DEE04F-106C-4114-8E4F-E669D2EA0752}"/>
                    </a:ext>
                  </a:extLst>
                </p14:cNvPr>
                <p14:cNvContentPartPr/>
                <p14:nvPr/>
              </p14:nvContentPartPr>
              <p14:xfrm>
                <a:off x="685533" y="3729236"/>
                <a:ext cx="1942920" cy="22701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5DEE04F-106C-4114-8E4F-E669D2EA07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893" y="3720596"/>
                  <a:ext cx="1960560" cy="22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138C4BC1-8190-446E-9775-6396327A9993}"/>
                    </a:ext>
                  </a:extLst>
                </p14:cNvPr>
                <p14:cNvContentPartPr/>
                <p14:nvPr/>
              </p14:nvContentPartPr>
              <p14:xfrm>
                <a:off x="1905213" y="3378956"/>
                <a:ext cx="372600" cy="6681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138C4BC1-8190-446E-9775-6396327A99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96213" y="3370316"/>
                  <a:ext cx="39024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0F3A613-C44E-419A-B205-3B78764928BC}"/>
                    </a:ext>
                  </a:extLst>
                </p14:cNvPr>
                <p14:cNvContentPartPr/>
                <p14:nvPr/>
              </p14:nvContentPartPr>
              <p14:xfrm>
                <a:off x="2292573" y="3115076"/>
                <a:ext cx="376920" cy="4842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0F3A613-C44E-419A-B205-3B78764928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83573" y="3106076"/>
                  <a:ext cx="3945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5CA76E3A-3A2F-4755-B6C2-FFAC88633B2B}"/>
                    </a:ext>
                  </a:extLst>
                </p14:cNvPr>
                <p14:cNvContentPartPr/>
                <p14:nvPr/>
              </p14:nvContentPartPr>
              <p14:xfrm>
                <a:off x="2487693" y="2935796"/>
                <a:ext cx="293760" cy="4183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5CA76E3A-3A2F-4755-B6C2-FFAC88633B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79053" y="2926796"/>
                  <a:ext cx="3114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3254E5F-443C-4E87-88E0-A8B85882A44D}"/>
                    </a:ext>
                  </a:extLst>
                </p14:cNvPr>
                <p14:cNvContentPartPr/>
                <p14:nvPr/>
              </p14:nvContentPartPr>
              <p14:xfrm>
                <a:off x="2796573" y="2681276"/>
                <a:ext cx="435960" cy="4190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3254E5F-443C-4E87-88E0-A8B85882A4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7933" y="2672636"/>
                  <a:ext cx="4536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B32868C-5EB8-4899-B941-D533B7693859}"/>
                    </a:ext>
                  </a:extLst>
                </p14:cNvPr>
                <p14:cNvContentPartPr/>
                <p14:nvPr/>
              </p14:nvContentPartPr>
              <p14:xfrm>
                <a:off x="3199053" y="2495156"/>
                <a:ext cx="321840" cy="3531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B32868C-5EB8-4899-B941-D533B76938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90053" y="2486156"/>
                  <a:ext cx="339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9605725E-D455-4B78-9765-DFE7F0EE9366}"/>
                    </a:ext>
                  </a:extLst>
                </p14:cNvPr>
                <p14:cNvContentPartPr/>
                <p14:nvPr/>
              </p14:nvContentPartPr>
              <p14:xfrm>
                <a:off x="2627013" y="2882876"/>
                <a:ext cx="793080" cy="9356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9605725E-D455-4B78-9765-DFE7F0EE93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8013" y="2874236"/>
                  <a:ext cx="810720" cy="9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579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19" y="2073683"/>
            <a:ext cx="5634038" cy="45104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Por cada actor se especifica cuál es la interacción (operación, tarea o función) que realizará.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>
            <a:off x="2842267" y="3696790"/>
            <a:ext cx="1194158" cy="16865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319348" y="2962310"/>
            <a:ext cx="1522919" cy="1806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una acción, tarea, operación o función </a:t>
            </a:r>
          </a:p>
          <a:p>
            <a:pPr marL="0" indent="0" algn="r">
              <a:buNone/>
            </a:pPr>
            <a:endParaRPr lang="es-CO" sz="2000" dirty="0"/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>
            <a:off x="7785463" y="2897523"/>
            <a:ext cx="1587745" cy="6478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373208" y="2371424"/>
            <a:ext cx="2135161" cy="1181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7916083" y="5224918"/>
            <a:ext cx="1326504" cy="19616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42587" y="4768583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2691BF71-C123-4FEC-B7BD-14F91D92495B}"/>
                  </a:ext>
                </a:extLst>
              </p14:cNvPr>
              <p14:cNvContentPartPr/>
              <p14:nvPr/>
            </p14:nvContentPartPr>
            <p14:xfrm>
              <a:off x="2531613" y="1328396"/>
              <a:ext cx="610920" cy="71172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2691BF71-C123-4FEC-B7BD-14F91D924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2613" y="1319756"/>
                <a:ext cx="62856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152FCA44-15D4-488D-9BD4-D5B40717853F}"/>
                  </a:ext>
                </a:extLst>
              </p14:cNvPr>
              <p14:cNvContentPartPr/>
              <p14:nvPr/>
            </p14:nvContentPartPr>
            <p14:xfrm>
              <a:off x="4252773" y="4093196"/>
              <a:ext cx="2032560" cy="131724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152FCA44-15D4-488D-9BD4-D5B4071785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44133" y="4084196"/>
                <a:ext cx="2050200" cy="13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98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/>
          </a:bodyPr>
          <a:lstStyle/>
          <a:p>
            <a:r>
              <a:rPr lang="es-CO" sz="4000" dirty="0"/>
              <a:t>Otro ejemplo…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57" y="2344095"/>
            <a:ext cx="5989592" cy="3959222"/>
          </a:xfrm>
          <a:prstGeom prst="rect">
            <a:avLst/>
          </a:prstGeom>
        </p:spPr>
      </p:pic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 flipV="1">
            <a:off x="2842268" y="3498434"/>
            <a:ext cx="567138" cy="99822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0" idx="3"/>
            <a:endCxn id="19" idx="3"/>
          </p:cNvCxnSpPr>
          <p:nvPr/>
        </p:nvCxnSpPr>
        <p:spPr>
          <a:xfrm flipH="1">
            <a:off x="2842268" y="3342318"/>
            <a:ext cx="410885" cy="1561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58468" y="2962310"/>
            <a:ext cx="2683800" cy="10722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la acción en el sistema. </a:t>
            </a:r>
          </a:p>
          <a:p>
            <a:pPr marL="0" indent="0" algn="r">
              <a:buNone/>
            </a:pPr>
            <a:r>
              <a:rPr lang="es-CO" sz="2000" dirty="0"/>
              <a:t>Cliente NO interactúa.</a:t>
            </a:r>
          </a:p>
        </p:txBody>
      </p:sp>
      <p:sp>
        <p:nvSpPr>
          <p:cNvPr id="20" name="Señal de prohibido 19"/>
          <p:cNvSpPr/>
          <p:nvPr/>
        </p:nvSpPr>
        <p:spPr>
          <a:xfrm>
            <a:off x="3151011" y="2786237"/>
            <a:ext cx="697467" cy="651490"/>
          </a:xfrm>
          <a:prstGeom prst="noSmoking">
            <a:avLst>
              <a:gd name="adj" fmla="val 8877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 flipV="1">
            <a:off x="7054186" y="2283388"/>
            <a:ext cx="2227590" cy="5465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281776" y="1780538"/>
            <a:ext cx="2683801" cy="1005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del sistema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8491102" y="3872570"/>
            <a:ext cx="790674" cy="19531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81776" y="3416235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7700428" y="4721367"/>
            <a:ext cx="1581348" cy="77923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Marcador de contenido 2"/>
          <p:cNvSpPr txBox="1">
            <a:spLocks/>
          </p:cNvSpPr>
          <p:nvPr/>
        </p:nvSpPr>
        <p:spPr>
          <a:xfrm>
            <a:off x="9281776" y="5110983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include</a:t>
            </a:r>
            <a:r>
              <a:rPr lang="es-CO" sz="2000" b="1" dirty="0"/>
              <a:t>&gt;&gt;</a:t>
            </a:r>
            <a:r>
              <a:rPr lang="es-CO" sz="2000" dirty="0"/>
              <a:t>, el CU de origen incluye la funcionalidad del CU destino</a:t>
            </a:r>
          </a:p>
        </p:txBody>
      </p:sp>
      <p:sp>
        <p:nvSpPr>
          <p:cNvPr id="54" name="Marcador de contenido 2"/>
          <p:cNvSpPr txBox="1">
            <a:spLocks/>
          </p:cNvSpPr>
          <p:nvPr/>
        </p:nvSpPr>
        <p:spPr>
          <a:xfrm>
            <a:off x="141893" y="5009674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extend</a:t>
            </a:r>
            <a:r>
              <a:rPr lang="es-CO" sz="2000" b="1" dirty="0"/>
              <a:t>&gt;&gt;</a:t>
            </a:r>
            <a:r>
              <a:rPr lang="es-CO" sz="2000" dirty="0"/>
              <a:t>, el CU de origen extiende o amplía la funcionalidad del CU destino</a:t>
            </a:r>
          </a:p>
        </p:txBody>
      </p:sp>
      <p:cxnSp>
        <p:nvCxnSpPr>
          <p:cNvPr id="57" name="Conector recto de flecha 56"/>
          <p:cNvCxnSpPr>
            <a:endCxn id="54" idx="3"/>
          </p:cNvCxnSpPr>
          <p:nvPr/>
        </p:nvCxnSpPr>
        <p:spPr>
          <a:xfrm flipH="1">
            <a:off x="2825694" y="4935758"/>
            <a:ext cx="2699895" cy="6662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2EBDDA56-D8CC-4420-991B-AD31F5C3CD5C}"/>
                  </a:ext>
                </a:extLst>
              </p14:cNvPr>
              <p14:cNvContentPartPr/>
              <p14:nvPr/>
            </p14:nvContentPartPr>
            <p14:xfrm>
              <a:off x="4661733" y="5168876"/>
              <a:ext cx="384120" cy="5868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2EBDDA56-D8CC-4420-991B-AD31F5C3CD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52733" y="5160236"/>
                <a:ext cx="4017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E9E03CC6-D8A0-4C45-A9AD-408EF448C67A}"/>
                  </a:ext>
                </a:extLst>
              </p14:cNvPr>
              <p14:cNvContentPartPr/>
              <p14:nvPr/>
            </p14:nvContentPartPr>
            <p14:xfrm>
              <a:off x="3677493" y="1465196"/>
              <a:ext cx="66600" cy="18504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E9E03CC6-D8A0-4C45-A9AD-408EF448C67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668853" y="1456556"/>
                <a:ext cx="84240" cy="2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88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Considere que el diagrama de casos de uso incluye los siguientes aspectos de BPMN.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989" cy="46143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s-CO" dirty="0"/>
              <a:t>Las actividades de BPMN pueden ser eventuales casos de uso.</a:t>
            </a:r>
          </a:p>
          <a:p>
            <a:pPr lvl="1">
              <a:lnSpc>
                <a:spcPct val="160000"/>
              </a:lnSpc>
            </a:pPr>
            <a:r>
              <a:rPr lang="es-CO" dirty="0">
                <a:solidFill>
                  <a:srgbClr val="FF0000"/>
                </a:solidFill>
              </a:rPr>
              <a:t>¿Cuál tipo de actividades son candidatas a ser casos de uso?</a:t>
            </a:r>
            <a:endParaRPr lang="es-CO" dirty="0"/>
          </a:p>
          <a:p>
            <a:pPr>
              <a:lnSpc>
                <a:spcPct val="160000"/>
              </a:lnSpc>
            </a:pPr>
            <a:r>
              <a:rPr lang="es-CO" dirty="0"/>
              <a:t>Los carriles o actores de BPMN son posibles actores en los Casos de Uso.</a:t>
            </a:r>
          </a:p>
          <a:p>
            <a:pPr lvl="1">
              <a:lnSpc>
                <a:spcPct val="160000"/>
              </a:lnSpc>
            </a:pPr>
            <a:r>
              <a:rPr lang="es-CO" dirty="0"/>
              <a:t>El Cliente no interactúa con el SI por tanto este actor no debe ir en los Casos de Uso; sin embargo, en un BPMN sí debe ir. </a:t>
            </a:r>
            <a:r>
              <a:rPr lang="es-CO" dirty="0">
                <a:solidFill>
                  <a:srgbClr val="FF0000"/>
                </a:solidFill>
              </a:rPr>
              <a:t>¿Por qué?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65" y="2101737"/>
            <a:ext cx="3333750" cy="2095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866" y="4769983"/>
            <a:ext cx="870857" cy="1436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190" y="4769983"/>
            <a:ext cx="897595" cy="14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6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00" y="1690688"/>
            <a:ext cx="6495424" cy="49784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3368" y="365125"/>
            <a:ext cx="8801579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Ahora se especifican los objetivos/necesidades de los interesados (actores)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39574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req</a:t>
                </a:r>
                <a:endParaRPr lang="es-ES" sz="2400" kern="1200" dirty="0"/>
              </a:p>
            </p:txBody>
          </p:sp>
        </p:grpSp>
      </p:grpSp>
      <p:sp>
        <p:nvSpPr>
          <p:cNvPr id="39" name="Marcador de contenido 2"/>
          <p:cNvSpPr txBox="1">
            <a:spLocks/>
          </p:cNvSpPr>
          <p:nvPr/>
        </p:nvSpPr>
        <p:spPr>
          <a:xfrm>
            <a:off x="9757955" y="4036423"/>
            <a:ext cx="1580606" cy="8593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/>
              <a:t>Especifica el </a:t>
            </a:r>
            <a:r>
              <a:rPr lang="es-CO" sz="1800" b="1" dirty="0"/>
              <a:t>caso de uso </a:t>
            </a:r>
            <a:r>
              <a:rPr lang="es-CO" sz="1800" dirty="0"/>
              <a:t>relacionado</a:t>
            </a:r>
          </a:p>
        </p:txBody>
      </p:sp>
      <p:cxnSp>
        <p:nvCxnSpPr>
          <p:cNvPr id="40" name="Conector recto de flecha 39"/>
          <p:cNvCxnSpPr>
            <a:endCxn id="39" idx="2"/>
          </p:cNvCxnSpPr>
          <p:nvPr/>
        </p:nvCxnSpPr>
        <p:spPr>
          <a:xfrm flipV="1">
            <a:off x="8569234" y="4895778"/>
            <a:ext cx="1979024" cy="98250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7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o 86">
            <a:extLst>
              <a:ext uri="{FF2B5EF4-FFF2-40B4-BE49-F238E27FC236}">
                <a16:creationId xmlns:a16="http://schemas.microsoft.com/office/drawing/2014/main" id="{9292B3EF-9121-4E46-B714-210541014B07}"/>
              </a:ext>
            </a:extLst>
          </p:cNvPr>
          <p:cNvGrpSpPr/>
          <p:nvPr/>
        </p:nvGrpSpPr>
        <p:grpSpPr>
          <a:xfrm>
            <a:off x="359373" y="198716"/>
            <a:ext cx="10942200" cy="6208200"/>
            <a:chOff x="359373" y="198716"/>
            <a:chExt cx="10942200" cy="62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B859B914-1D0C-4610-890C-1C64E01C38A0}"/>
                    </a:ext>
                  </a:extLst>
                </p14:cNvPr>
                <p14:cNvContentPartPr/>
                <p14:nvPr/>
              </p14:nvContentPartPr>
              <p14:xfrm>
                <a:off x="2422533" y="828716"/>
                <a:ext cx="12240" cy="190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B859B914-1D0C-4610-890C-1C64E01C38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3893" y="820076"/>
                  <a:ext cx="29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2EE6FBA-E80C-4A57-AB81-ABDF771A205B}"/>
                    </a:ext>
                  </a:extLst>
                </p14:cNvPr>
                <p14:cNvContentPartPr/>
                <p14:nvPr/>
              </p14:nvContentPartPr>
              <p14:xfrm>
                <a:off x="896133" y="580316"/>
                <a:ext cx="282600" cy="4737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2EE6FBA-E80C-4A57-AB81-ABDF771A20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7133" y="571676"/>
                  <a:ext cx="3002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D70C3BD6-AF85-48EF-8CA8-2325EFDC812D}"/>
                    </a:ext>
                  </a:extLst>
                </p14:cNvPr>
                <p14:cNvContentPartPr/>
                <p14:nvPr/>
              </p14:nvContentPartPr>
              <p14:xfrm>
                <a:off x="1224453" y="793436"/>
                <a:ext cx="15480" cy="43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D70C3BD6-AF85-48EF-8CA8-2325EFDC81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5453" y="784436"/>
                  <a:ext cx="33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C87CF3A-F335-42CA-A1C5-927BC1D68C80}"/>
                    </a:ext>
                  </a:extLst>
                </p14:cNvPr>
                <p14:cNvContentPartPr/>
                <p14:nvPr/>
              </p14:nvContentPartPr>
              <p14:xfrm>
                <a:off x="1265493" y="784436"/>
                <a:ext cx="146160" cy="1713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C87CF3A-F335-42CA-A1C5-927BC1D68C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6493" y="775796"/>
                  <a:ext cx="163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D1340A40-B459-403E-8CD4-ADBF06FB4A77}"/>
                    </a:ext>
                  </a:extLst>
                </p14:cNvPr>
                <p14:cNvContentPartPr/>
                <p14:nvPr/>
              </p14:nvContentPartPr>
              <p14:xfrm>
                <a:off x="1442973" y="736196"/>
                <a:ext cx="207360" cy="2617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D1340A40-B459-403E-8CD4-ADBF06FB4A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4333" y="727196"/>
                  <a:ext cx="225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5205EF68-F4A0-4E2F-8761-8D21418A16FC}"/>
                    </a:ext>
                  </a:extLst>
                </p14:cNvPr>
                <p14:cNvContentPartPr/>
                <p14:nvPr/>
              </p14:nvContentPartPr>
              <p14:xfrm>
                <a:off x="1764813" y="776876"/>
                <a:ext cx="86760" cy="2012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5205EF68-F4A0-4E2F-8761-8D21418A16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5813" y="768236"/>
                  <a:ext cx="104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4754E34-A93C-4274-BD16-C661DC9B805C}"/>
                    </a:ext>
                  </a:extLst>
                </p14:cNvPr>
                <p14:cNvContentPartPr/>
                <p14:nvPr/>
              </p14:nvContentPartPr>
              <p14:xfrm>
                <a:off x="1942653" y="494276"/>
                <a:ext cx="332280" cy="47232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4754E34-A93C-4274-BD16-C661DC9B80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33653" y="485276"/>
                  <a:ext cx="3499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89F9CA56-D5E6-454D-B657-41F0889187E7}"/>
                    </a:ext>
                  </a:extLst>
                </p14:cNvPr>
                <p14:cNvContentPartPr/>
                <p14:nvPr/>
              </p14:nvContentPartPr>
              <p14:xfrm>
                <a:off x="1409493" y="1175036"/>
                <a:ext cx="206640" cy="2379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89F9CA56-D5E6-454D-B657-41F0889187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0853" y="1166036"/>
                  <a:ext cx="224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6AC86588-08CB-43C3-A6D4-C9014E124670}"/>
                    </a:ext>
                  </a:extLst>
                </p14:cNvPr>
                <p14:cNvContentPartPr/>
                <p14:nvPr/>
              </p14:nvContentPartPr>
              <p14:xfrm>
                <a:off x="1723773" y="1210316"/>
                <a:ext cx="91800" cy="1875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6AC86588-08CB-43C3-A6D4-C9014E1246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14773" y="1201676"/>
                  <a:ext cx="109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C0E23A84-2F99-497D-AF36-636757DDA233}"/>
                    </a:ext>
                  </a:extLst>
                </p14:cNvPr>
                <p14:cNvContentPartPr/>
                <p14:nvPr/>
              </p14:nvContentPartPr>
              <p14:xfrm>
                <a:off x="1882893" y="1215716"/>
                <a:ext cx="235080" cy="1465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C0E23A84-2F99-497D-AF36-636757DDA2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4253" y="1207076"/>
                  <a:ext cx="252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87F3845-F018-46F8-A576-3BF248AD13DA}"/>
                    </a:ext>
                  </a:extLst>
                </p14:cNvPr>
                <p14:cNvContentPartPr/>
                <p14:nvPr/>
              </p14:nvContentPartPr>
              <p14:xfrm>
                <a:off x="359373" y="541436"/>
                <a:ext cx="2265480" cy="14346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87F3845-F018-46F8-A576-3BF248AD13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373" y="532796"/>
                  <a:ext cx="2283120" cy="14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8EBCA40-A975-4119-96E7-FC81EFFA58D2}"/>
                    </a:ext>
                  </a:extLst>
                </p14:cNvPr>
                <p14:cNvContentPartPr/>
                <p14:nvPr/>
              </p14:nvContentPartPr>
              <p14:xfrm>
                <a:off x="855813" y="1590116"/>
                <a:ext cx="25920" cy="4226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8EBCA40-A975-4119-96E7-FC81EFFA58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813" y="1581116"/>
                  <a:ext cx="435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D7A7BB67-EF82-4AC7-9C6D-F60A989411D5}"/>
                    </a:ext>
                  </a:extLst>
                </p14:cNvPr>
                <p14:cNvContentPartPr/>
                <p14:nvPr/>
              </p14:nvContentPartPr>
              <p14:xfrm>
                <a:off x="733413" y="1542236"/>
                <a:ext cx="345960" cy="5446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D7A7BB67-EF82-4AC7-9C6D-F60A989411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4773" y="1533236"/>
                  <a:ext cx="3636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97DED992-8495-4018-8047-2E8E604D5DC8}"/>
                    </a:ext>
                  </a:extLst>
                </p14:cNvPr>
                <p14:cNvContentPartPr/>
                <p14:nvPr/>
              </p14:nvContentPartPr>
              <p14:xfrm>
                <a:off x="1188093" y="1599476"/>
                <a:ext cx="7200" cy="262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97DED992-8495-4018-8047-2E8E604D5D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9093" y="1590836"/>
                  <a:ext cx="2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1F6B8243-F256-41E8-BB7F-B281FDED7CBF}"/>
                    </a:ext>
                  </a:extLst>
                </p14:cNvPr>
                <p14:cNvContentPartPr/>
                <p14:nvPr/>
              </p14:nvContentPartPr>
              <p14:xfrm>
                <a:off x="1129053" y="1585076"/>
                <a:ext cx="234720" cy="4190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1F6B8243-F256-41E8-BB7F-B281FDED7C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0053" y="1576076"/>
                  <a:ext cx="2523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D70348C-CB61-457B-89DF-8EBF2E25DFCC}"/>
                    </a:ext>
                  </a:extLst>
                </p14:cNvPr>
                <p14:cNvContentPartPr/>
                <p14:nvPr/>
              </p14:nvContentPartPr>
              <p14:xfrm>
                <a:off x="1253973" y="1617836"/>
                <a:ext cx="22320" cy="172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D70348C-CB61-457B-89DF-8EBF2E25DF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44973" y="1609196"/>
                  <a:ext cx="39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894C4A9-206E-4948-8317-27B05B0D6D0D}"/>
                    </a:ext>
                  </a:extLst>
                </p14:cNvPr>
                <p14:cNvContentPartPr/>
                <p14:nvPr/>
              </p14:nvContentPartPr>
              <p14:xfrm>
                <a:off x="1197093" y="1562756"/>
                <a:ext cx="269640" cy="47808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894C4A9-206E-4948-8317-27B05B0D6D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8093" y="1553756"/>
                  <a:ext cx="2872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75C1D40-94C7-4F42-9BE0-20525F89BED6}"/>
                    </a:ext>
                  </a:extLst>
                </p14:cNvPr>
                <p14:cNvContentPartPr/>
                <p14:nvPr/>
              </p14:nvContentPartPr>
              <p14:xfrm>
                <a:off x="1259373" y="1899356"/>
                <a:ext cx="204480" cy="1414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75C1D40-94C7-4F42-9BE0-20525F89BE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50733" y="1890356"/>
                  <a:ext cx="222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99A909D-4A25-402A-8731-EF198E7059DF}"/>
                    </a:ext>
                  </a:extLst>
                </p14:cNvPr>
                <p14:cNvContentPartPr/>
                <p14:nvPr/>
              </p14:nvContentPartPr>
              <p14:xfrm>
                <a:off x="392493" y="580316"/>
                <a:ext cx="644760" cy="44686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99A909D-4A25-402A-8731-EF198E7059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3853" y="571676"/>
                  <a:ext cx="662400" cy="44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D38EB9A-2AE2-4BE0-9680-4277C20A4EC2}"/>
                    </a:ext>
                  </a:extLst>
                </p14:cNvPr>
                <p14:cNvContentPartPr/>
                <p14:nvPr/>
              </p14:nvContentPartPr>
              <p14:xfrm>
                <a:off x="662853" y="1901156"/>
                <a:ext cx="7833960" cy="3981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D38EB9A-2AE2-4BE0-9680-4277C20A4E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853" y="1892516"/>
                  <a:ext cx="7851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E6B79788-50B0-4FF1-888E-B9C1DB058B79}"/>
                    </a:ext>
                  </a:extLst>
                </p14:cNvPr>
                <p14:cNvContentPartPr/>
                <p14:nvPr/>
              </p14:nvContentPartPr>
              <p14:xfrm>
                <a:off x="2282133" y="260276"/>
                <a:ext cx="829080" cy="479088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E6B79788-50B0-4FF1-888E-B9C1DB058B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73493" y="251276"/>
                  <a:ext cx="846720" cy="48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58BFCB9B-18D5-4ABB-9523-5E72FAF5309E}"/>
                    </a:ext>
                  </a:extLst>
                </p14:cNvPr>
                <p14:cNvContentPartPr/>
                <p14:nvPr/>
              </p14:nvContentPartPr>
              <p14:xfrm>
                <a:off x="919173" y="2890076"/>
                <a:ext cx="7642080" cy="3063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58BFCB9B-18D5-4ABB-9523-5E72FAF530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0533" y="2881076"/>
                  <a:ext cx="7659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FEDB118D-8E5E-450C-B0C1-F8F2197A00FA}"/>
                    </a:ext>
                  </a:extLst>
                </p14:cNvPr>
                <p14:cNvContentPartPr/>
                <p14:nvPr/>
              </p14:nvContentPartPr>
              <p14:xfrm>
                <a:off x="955173" y="3626276"/>
                <a:ext cx="7447680" cy="25560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FEDB118D-8E5E-450C-B0C1-F8F2197A00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6173" y="3617276"/>
                  <a:ext cx="7465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FFF4D50-EE93-4538-9AAE-EE9FD746FA39}"/>
                    </a:ext>
                  </a:extLst>
                </p14:cNvPr>
                <p14:cNvContentPartPr/>
                <p14:nvPr/>
              </p14:nvContentPartPr>
              <p14:xfrm>
                <a:off x="1023213" y="4588916"/>
                <a:ext cx="7695000" cy="1652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FFF4D50-EE93-4538-9AAE-EE9FD746FA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4573" y="4579916"/>
                  <a:ext cx="7712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3CCE778-5B8E-4974-957B-96C30AA88C3D}"/>
                    </a:ext>
                  </a:extLst>
                </p14:cNvPr>
                <p14:cNvContentPartPr/>
                <p14:nvPr/>
              </p14:nvContentPartPr>
              <p14:xfrm>
                <a:off x="4639773" y="198716"/>
                <a:ext cx="1048320" cy="55540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3CCE778-5B8E-4974-957B-96C30AA88C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31133" y="190076"/>
                  <a:ext cx="1065960" cy="55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5BDA434-4B31-43D9-AC84-BF79D4AA9771}"/>
                    </a:ext>
                  </a:extLst>
                </p14:cNvPr>
                <p14:cNvContentPartPr/>
                <p14:nvPr/>
              </p14:nvContentPartPr>
              <p14:xfrm>
                <a:off x="6495573" y="376916"/>
                <a:ext cx="1208520" cy="53607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5BDA434-4B31-43D9-AC84-BF79D4AA97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86573" y="368276"/>
                  <a:ext cx="1226160" cy="53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ACAEC9CB-1291-4741-A971-4AA2B2B055A6}"/>
                    </a:ext>
                  </a:extLst>
                </p14:cNvPr>
                <p14:cNvContentPartPr/>
                <p14:nvPr/>
              </p14:nvContentPartPr>
              <p14:xfrm>
                <a:off x="8092893" y="566276"/>
                <a:ext cx="884160" cy="48214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ACAEC9CB-1291-4741-A971-4AA2B2B055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84253" y="557276"/>
                  <a:ext cx="901800" cy="48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05BE6493-187B-4742-8685-A1C46AD5AEF2}"/>
                    </a:ext>
                  </a:extLst>
                </p14:cNvPr>
                <p14:cNvContentPartPr/>
                <p14:nvPr/>
              </p14:nvContentPartPr>
              <p14:xfrm>
                <a:off x="8321133" y="3588476"/>
                <a:ext cx="2015280" cy="1713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05BE6493-187B-4742-8685-A1C46AD5AE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12493" y="3579836"/>
                  <a:ext cx="2032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B6A21CE5-97C5-4D92-AF1C-1234D18FE0CB}"/>
                    </a:ext>
                  </a:extLst>
                </p14:cNvPr>
                <p14:cNvContentPartPr/>
                <p14:nvPr/>
              </p14:nvContentPartPr>
              <p14:xfrm>
                <a:off x="8430213" y="2812676"/>
                <a:ext cx="2871360" cy="4100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B6A21CE5-97C5-4D92-AF1C-1234D18FE0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21573" y="2803676"/>
                  <a:ext cx="28890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C2A2D148-1C13-401A-BAF2-D2B171114290}"/>
                    </a:ext>
                  </a:extLst>
                </p14:cNvPr>
                <p14:cNvContentPartPr/>
                <p14:nvPr/>
              </p14:nvContentPartPr>
              <p14:xfrm>
                <a:off x="8600493" y="4602236"/>
                <a:ext cx="2427840" cy="1472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C2A2D148-1C13-401A-BAF2-D2B1711142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91493" y="4593596"/>
                  <a:ext cx="2445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E258325-859F-4A03-AE15-6B53EE42A409}"/>
                    </a:ext>
                  </a:extLst>
                </p14:cNvPr>
                <p14:cNvContentPartPr/>
                <p14:nvPr/>
              </p14:nvContentPartPr>
              <p14:xfrm>
                <a:off x="8265693" y="2012396"/>
                <a:ext cx="2644200" cy="1000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E258325-859F-4A03-AE15-6B53EE42A4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56693" y="2003756"/>
                  <a:ext cx="2661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3ABB90C-7E69-48F6-8D93-58F41CC6EEF5}"/>
                    </a:ext>
                  </a:extLst>
                </p14:cNvPr>
                <p14:cNvContentPartPr/>
                <p14:nvPr/>
              </p14:nvContentPartPr>
              <p14:xfrm>
                <a:off x="930693" y="4872956"/>
                <a:ext cx="309240" cy="14248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3ABB90C-7E69-48F6-8D93-58F41CC6EE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2053" y="4863956"/>
                  <a:ext cx="326880" cy="14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88CF4886-CA11-4794-9934-B33AB22C1B9E}"/>
                    </a:ext>
                  </a:extLst>
                </p14:cNvPr>
                <p14:cNvContentPartPr/>
                <p14:nvPr/>
              </p14:nvContentPartPr>
              <p14:xfrm>
                <a:off x="2943813" y="4734716"/>
                <a:ext cx="285120" cy="12942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88CF4886-CA11-4794-9934-B33AB22C1B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34813" y="4725716"/>
                  <a:ext cx="302760" cy="13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3596B96-0767-4BD2-9B26-38EC4A4B7118}"/>
                    </a:ext>
                  </a:extLst>
                </p14:cNvPr>
                <p14:cNvContentPartPr/>
                <p14:nvPr/>
              </p14:nvContentPartPr>
              <p14:xfrm>
                <a:off x="8949333" y="5248796"/>
                <a:ext cx="72360" cy="7916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3596B96-0767-4BD2-9B26-38EC4A4B71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40693" y="5239796"/>
                  <a:ext cx="9000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1DB4436-6976-4EDA-86E9-D33834A2514F}"/>
                    </a:ext>
                  </a:extLst>
                </p14:cNvPr>
                <p14:cNvContentPartPr/>
                <p14:nvPr/>
              </p14:nvContentPartPr>
              <p14:xfrm>
                <a:off x="1150653" y="5396756"/>
                <a:ext cx="9934560" cy="3322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1DB4436-6976-4EDA-86E9-D33834A251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2013" y="5388116"/>
                  <a:ext cx="9952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F94487A5-6E05-4B83-82E8-166BE55009C0}"/>
                    </a:ext>
                  </a:extLst>
                </p14:cNvPr>
                <p14:cNvContentPartPr/>
                <p14:nvPr/>
              </p14:nvContentPartPr>
              <p14:xfrm>
                <a:off x="9762933" y="358556"/>
                <a:ext cx="1270440" cy="60483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F94487A5-6E05-4B83-82E8-166BE55009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54293" y="349556"/>
                  <a:ext cx="1288080" cy="60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31184BF0-02D4-4367-A080-485AEEB0B360}"/>
                    </a:ext>
                  </a:extLst>
                </p14:cNvPr>
                <p14:cNvContentPartPr/>
                <p14:nvPr/>
              </p14:nvContentPartPr>
              <p14:xfrm>
                <a:off x="2818173" y="870116"/>
                <a:ext cx="281880" cy="4975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31184BF0-02D4-4367-A080-485AEEB0B3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09173" y="861476"/>
                  <a:ext cx="2995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F2BB59C7-EAAB-452E-B2D2-323685FD871B}"/>
                    </a:ext>
                  </a:extLst>
                </p14:cNvPr>
                <p14:cNvContentPartPr/>
                <p14:nvPr/>
              </p14:nvContentPartPr>
              <p14:xfrm>
                <a:off x="3240813" y="948596"/>
                <a:ext cx="221760" cy="40032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F2BB59C7-EAAB-452E-B2D2-323685FD87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32173" y="939956"/>
                  <a:ext cx="2394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E1522512-6140-4647-8096-8A4BFCF67891}"/>
                    </a:ext>
                  </a:extLst>
                </p14:cNvPr>
                <p14:cNvContentPartPr/>
                <p14:nvPr/>
              </p14:nvContentPartPr>
              <p14:xfrm>
                <a:off x="3669573" y="1160276"/>
                <a:ext cx="138240" cy="2170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E1522512-6140-4647-8096-8A4BFCF678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60573" y="1151276"/>
                  <a:ext cx="155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1C5DFC4D-7EF1-4EC6-A401-F7E1E2F86C97}"/>
                    </a:ext>
                  </a:extLst>
                </p14:cNvPr>
                <p14:cNvContentPartPr/>
                <p14:nvPr/>
              </p14:nvContentPartPr>
              <p14:xfrm>
                <a:off x="5365533" y="1047596"/>
                <a:ext cx="376560" cy="4377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1C5DFC4D-7EF1-4EC6-A401-F7E1E2F86C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56533" y="1038956"/>
                  <a:ext cx="3942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73DA6FC-437B-42F8-A424-4AEA6FDAB2E9}"/>
                    </a:ext>
                  </a:extLst>
                </p14:cNvPr>
                <p14:cNvContentPartPr/>
                <p14:nvPr/>
              </p14:nvContentPartPr>
              <p14:xfrm>
                <a:off x="5700693" y="1083956"/>
                <a:ext cx="362160" cy="4658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73DA6FC-437B-42F8-A424-4AEA6FDAB2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92053" y="1074956"/>
                  <a:ext cx="3798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A2BA5C7-378E-46B9-B450-74F79C4052C8}"/>
                    </a:ext>
                  </a:extLst>
                </p14:cNvPr>
                <p14:cNvContentPartPr/>
                <p14:nvPr/>
              </p14:nvContentPartPr>
              <p14:xfrm>
                <a:off x="6135573" y="1435676"/>
                <a:ext cx="144720" cy="2379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A2BA5C7-378E-46B9-B450-74F79C4052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26933" y="1426676"/>
                  <a:ext cx="162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AECC15BA-F19F-4990-AE15-29459C150B2C}"/>
                    </a:ext>
                  </a:extLst>
                </p14:cNvPr>
                <p14:cNvContentPartPr/>
                <p14:nvPr/>
              </p14:nvContentPartPr>
              <p14:xfrm>
                <a:off x="7033413" y="1149836"/>
                <a:ext cx="259920" cy="5043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AECC15BA-F19F-4990-AE15-29459C150B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24413" y="1140836"/>
                  <a:ext cx="2775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189AFCB-C39E-4FAE-88E3-A3C2BDA55025}"/>
                    </a:ext>
                  </a:extLst>
                </p14:cNvPr>
                <p14:cNvContentPartPr/>
                <p14:nvPr/>
              </p14:nvContentPartPr>
              <p14:xfrm>
                <a:off x="7392333" y="1217876"/>
                <a:ext cx="374400" cy="4230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189AFCB-C39E-4FAE-88E3-A3C2BDA550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83333" y="1209236"/>
                  <a:ext cx="3920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9B94453E-0894-4510-8E23-73A36FA43695}"/>
                    </a:ext>
                  </a:extLst>
                </p14:cNvPr>
                <p14:cNvContentPartPr/>
                <p14:nvPr/>
              </p14:nvContentPartPr>
              <p14:xfrm>
                <a:off x="7883013" y="1524956"/>
                <a:ext cx="90720" cy="22932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9B94453E-0894-4510-8E23-73A36FA436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74373" y="1515956"/>
                  <a:ext cx="108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9F762CD-A12B-44ED-AB42-C3AF9743E0F7}"/>
                    </a:ext>
                  </a:extLst>
                </p14:cNvPr>
                <p14:cNvContentPartPr/>
                <p14:nvPr/>
              </p14:nvContentPartPr>
              <p14:xfrm>
                <a:off x="8881293" y="1180076"/>
                <a:ext cx="296280" cy="47052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9F762CD-A12B-44ED-AB42-C3AF9743E0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2293" y="1171436"/>
                  <a:ext cx="313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7A3CACCC-E429-40E1-9C37-1F0D7872FC79}"/>
                    </a:ext>
                  </a:extLst>
                </p14:cNvPr>
                <p14:cNvContentPartPr/>
                <p14:nvPr/>
              </p14:nvContentPartPr>
              <p14:xfrm>
                <a:off x="9276933" y="1097636"/>
                <a:ext cx="244080" cy="4978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7A3CACCC-E429-40E1-9C37-1F0D7872FC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68293" y="1088996"/>
                  <a:ext cx="2617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706FC626-244A-48E8-82E2-EA74B3E058C2}"/>
                    </a:ext>
                  </a:extLst>
                </p14:cNvPr>
                <p14:cNvContentPartPr/>
                <p14:nvPr/>
              </p14:nvContentPartPr>
              <p14:xfrm>
                <a:off x="9622533" y="1414076"/>
                <a:ext cx="120240" cy="2019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706FC626-244A-48E8-82E2-EA74B3E058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13893" y="1405436"/>
                  <a:ext cx="13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1467F9BE-5AFC-4B58-AE49-22C47B4C07D0}"/>
                    </a:ext>
                  </a:extLst>
                </p14:cNvPr>
                <p14:cNvContentPartPr/>
                <p14:nvPr/>
              </p14:nvContentPartPr>
              <p14:xfrm>
                <a:off x="9699933" y="1427396"/>
                <a:ext cx="42840" cy="3690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1467F9BE-5AFC-4B58-AE49-22C47B4C07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91293" y="1418756"/>
                  <a:ext cx="60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CD5695F6-38C4-4DB9-8CB4-0FF96DE5B6F1}"/>
                    </a:ext>
                  </a:extLst>
                </p14:cNvPr>
                <p14:cNvContentPartPr/>
                <p14:nvPr/>
              </p14:nvContentPartPr>
              <p14:xfrm>
                <a:off x="1428573" y="2469596"/>
                <a:ext cx="20520" cy="4561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CD5695F6-38C4-4DB9-8CB4-0FF96DE5B6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19573" y="2460956"/>
                  <a:ext cx="381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2EFF9679-41BF-4202-A95D-BE609AE27AB3}"/>
                    </a:ext>
                  </a:extLst>
                </p14:cNvPr>
                <p14:cNvContentPartPr/>
                <p14:nvPr/>
              </p14:nvContentPartPr>
              <p14:xfrm>
                <a:off x="1385373" y="2449436"/>
                <a:ext cx="192960" cy="40716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2EFF9679-41BF-4202-A95D-BE609AE27A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76373" y="2440436"/>
                  <a:ext cx="210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87788CDB-62D1-4C5F-848F-FF73AA17DAF5}"/>
                    </a:ext>
                  </a:extLst>
                </p14:cNvPr>
                <p14:cNvContentPartPr/>
                <p14:nvPr/>
              </p14:nvContentPartPr>
              <p14:xfrm>
                <a:off x="1700013" y="2372396"/>
                <a:ext cx="85320" cy="4370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87788CDB-62D1-4C5F-848F-FF73AA17DAF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91373" y="2363396"/>
                  <a:ext cx="1029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4794691C-17D4-42B7-84BE-BB5B48476CDD}"/>
                    </a:ext>
                  </a:extLst>
                </p14:cNvPr>
                <p14:cNvContentPartPr/>
                <p14:nvPr/>
              </p14:nvContentPartPr>
              <p14:xfrm>
                <a:off x="1548453" y="3235316"/>
                <a:ext cx="22680" cy="33660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4794691C-17D4-42B7-84BE-BB5B48476C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39453" y="3226316"/>
                  <a:ext cx="40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1B52E715-8EF8-459F-AE4A-DB13795DBF43}"/>
                    </a:ext>
                  </a:extLst>
                </p14:cNvPr>
                <p14:cNvContentPartPr/>
                <p14:nvPr/>
              </p14:nvContentPartPr>
              <p14:xfrm>
                <a:off x="1540893" y="3252236"/>
                <a:ext cx="163440" cy="3412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1B52E715-8EF8-459F-AE4A-DB13795DBF4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31893" y="3243596"/>
                  <a:ext cx="1810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637A104E-7AAA-4F4D-8710-5E0AA9C4E707}"/>
                    </a:ext>
                  </a:extLst>
                </p14:cNvPr>
                <p14:cNvContentPartPr/>
                <p14:nvPr/>
              </p14:nvContentPartPr>
              <p14:xfrm>
                <a:off x="1871013" y="3332516"/>
                <a:ext cx="244800" cy="2534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637A104E-7AAA-4F4D-8710-5E0AA9C4E7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62013" y="3323876"/>
                  <a:ext cx="262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BEA2EB04-59E6-44C7-A678-E28D7DE452CF}"/>
                    </a:ext>
                  </a:extLst>
                </p14:cNvPr>
                <p14:cNvContentPartPr/>
                <p14:nvPr/>
              </p14:nvContentPartPr>
              <p14:xfrm>
                <a:off x="1643853" y="4042796"/>
                <a:ext cx="226080" cy="30024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BEA2EB04-59E6-44C7-A678-E28D7DE452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35213" y="4033796"/>
                  <a:ext cx="243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A09FCD14-D045-477A-8EB2-4F0B09C9007B}"/>
                    </a:ext>
                  </a:extLst>
                </p14:cNvPr>
                <p14:cNvContentPartPr/>
                <p14:nvPr/>
              </p14:nvContentPartPr>
              <p14:xfrm>
                <a:off x="2108613" y="4074836"/>
                <a:ext cx="170280" cy="32364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A09FCD14-D045-477A-8EB2-4F0B09C900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99613" y="4066196"/>
                  <a:ext cx="1879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12E52FD4-7EF6-496D-A9C3-1B6BD10D300D}"/>
                    </a:ext>
                  </a:extLst>
                </p14:cNvPr>
                <p14:cNvContentPartPr/>
                <p14:nvPr/>
              </p14:nvContentPartPr>
              <p14:xfrm>
                <a:off x="1975773" y="4902836"/>
                <a:ext cx="51840" cy="38664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12E52FD4-7EF6-496D-A9C3-1B6BD10D30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66773" y="4893836"/>
                  <a:ext cx="694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6E2AE73F-29A5-48B8-A19D-618EAF6BE844}"/>
                    </a:ext>
                  </a:extLst>
                </p14:cNvPr>
                <p14:cNvContentPartPr/>
                <p14:nvPr/>
              </p14:nvContentPartPr>
              <p14:xfrm>
                <a:off x="2012133" y="4895996"/>
                <a:ext cx="294840" cy="3495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6E2AE73F-29A5-48B8-A19D-618EAF6BE8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03133" y="4887356"/>
                  <a:ext cx="312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4039C194-ABFD-4CCD-A76D-388638426B75}"/>
                    </a:ext>
                  </a:extLst>
                </p14:cNvPr>
                <p14:cNvContentPartPr/>
                <p14:nvPr/>
              </p14:nvContentPartPr>
              <p14:xfrm>
                <a:off x="2330733" y="4928756"/>
                <a:ext cx="180720" cy="3819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4039C194-ABFD-4CCD-A76D-388638426B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22093" y="4919756"/>
                  <a:ext cx="198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25C34CE-D8E5-494E-A8CC-EFD4CBCEE606}"/>
                    </a:ext>
                  </a:extLst>
                </p14:cNvPr>
                <p14:cNvContentPartPr/>
                <p14:nvPr/>
              </p14:nvContentPartPr>
              <p14:xfrm>
                <a:off x="1899813" y="5895356"/>
                <a:ext cx="82440" cy="3294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25C34CE-D8E5-494E-A8CC-EFD4CBCEE6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90813" y="5886356"/>
                  <a:ext cx="1000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AF4C20A5-1E71-4618-9D53-D5EE5E7F960B}"/>
                    </a:ext>
                  </a:extLst>
                </p14:cNvPr>
                <p14:cNvContentPartPr/>
                <p14:nvPr/>
              </p14:nvContentPartPr>
              <p14:xfrm>
                <a:off x="1903413" y="5901476"/>
                <a:ext cx="342000" cy="3942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AF4C20A5-1E71-4618-9D53-D5EE5E7F96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94773" y="5892476"/>
                  <a:ext cx="3596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FAA06192-6CF1-45A9-9F39-6EEBD0F0817D}"/>
                    </a:ext>
                  </a:extLst>
                </p14:cNvPr>
                <p14:cNvContentPartPr/>
                <p14:nvPr/>
              </p14:nvContentPartPr>
              <p14:xfrm>
                <a:off x="2306613" y="6010556"/>
                <a:ext cx="142200" cy="3942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FAA06192-6CF1-45A9-9F39-6EEBD0F081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97613" y="6001556"/>
                  <a:ext cx="1598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7098AA23-2361-4718-9915-7CB0F2B40752}"/>
                    </a:ext>
                  </a:extLst>
                </p14:cNvPr>
                <p14:cNvContentPartPr/>
                <p14:nvPr/>
              </p14:nvContentPartPr>
              <p14:xfrm>
                <a:off x="3491013" y="2096636"/>
                <a:ext cx="643680" cy="64440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7098AA23-2361-4718-9915-7CB0F2B407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2373" y="2087996"/>
                  <a:ext cx="66132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83539485-5942-4A3A-8398-61198450AED1}"/>
                    </a:ext>
                  </a:extLst>
                </p14:cNvPr>
                <p14:cNvContentPartPr/>
                <p14:nvPr/>
              </p14:nvContentPartPr>
              <p14:xfrm>
                <a:off x="7429413" y="2290316"/>
                <a:ext cx="431280" cy="48924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83539485-5942-4A3A-8398-61198450AE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20773" y="2281676"/>
                  <a:ext cx="448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22D922F-97EB-43CB-BC3F-7473DEF90568}"/>
                    </a:ext>
                  </a:extLst>
                </p14:cNvPr>
                <p14:cNvContentPartPr/>
                <p14:nvPr/>
              </p14:nvContentPartPr>
              <p14:xfrm>
                <a:off x="5731293" y="3194636"/>
                <a:ext cx="299160" cy="3607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22D922F-97EB-43CB-BC3F-7473DEF9056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22293" y="3185636"/>
                  <a:ext cx="3168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A0495B5B-46F3-4815-8658-9F88368F32D1}"/>
                    </a:ext>
                  </a:extLst>
                </p14:cNvPr>
                <p14:cNvContentPartPr/>
                <p14:nvPr/>
              </p14:nvContentPartPr>
              <p14:xfrm>
                <a:off x="3727893" y="3209036"/>
                <a:ext cx="405720" cy="46908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A0495B5B-46F3-4815-8658-9F88368F32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18893" y="3200396"/>
                  <a:ext cx="423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673E3213-074E-4BAC-85A1-76EEDC64ADE3}"/>
                    </a:ext>
                  </a:extLst>
                </p14:cNvPr>
                <p14:cNvContentPartPr/>
                <p14:nvPr/>
              </p14:nvContentPartPr>
              <p14:xfrm>
                <a:off x="3855333" y="4129196"/>
                <a:ext cx="400320" cy="3844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673E3213-074E-4BAC-85A1-76EEDC64AD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46333" y="4120196"/>
                  <a:ext cx="4179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F58BE067-304E-4B70-9708-59F3C300FD3C}"/>
                    </a:ext>
                  </a:extLst>
                </p14:cNvPr>
                <p14:cNvContentPartPr/>
                <p14:nvPr/>
              </p14:nvContentPartPr>
              <p14:xfrm>
                <a:off x="6156093" y="3802316"/>
                <a:ext cx="443520" cy="37584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F58BE067-304E-4B70-9708-59F3C300FD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47453" y="3793676"/>
                  <a:ext cx="461160" cy="39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8" name="Entrada de lápiz 87">
                <a:extLst>
                  <a:ext uri="{FF2B5EF4-FFF2-40B4-BE49-F238E27FC236}">
                    <a16:creationId xmlns:a16="http://schemas.microsoft.com/office/drawing/2014/main" id="{23D45C87-6ACA-474D-A3BA-FF5CAD7CD00B}"/>
                  </a:ext>
                </a:extLst>
              </p14:cNvPr>
              <p14:cNvContentPartPr/>
              <p14:nvPr/>
            </p14:nvContentPartPr>
            <p14:xfrm>
              <a:off x="9016293" y="2269076"/>
              <a:ext cx="860760" cy="3574800"/>
            </p14:xfrm>
          </p:contentPart>
        </mc:Choice>
        <mc:Fallback xmlns="">
          <p:pic>
            <p:nvPicPr>
              <p:cNvPr id="88" name="Entrada de lápiz 87">
                <a:extLst>
                  <a:ext uri="{FF2B5EF4-FFF2-40B4-BE49-F238E27FC236}">
                    <a16:creationId xmlns:a16="http://schemas.microsoft.com/office/drawing/2014/main" id="{23D45C87-6ACA-474D-A3BA-FF5CAD7CD00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962293" y="2161436"/>
                <a:ext cx="968400" cy="37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34597E59-4B30-48B9-BB0C-816C53A32961}"/>
                  </a:ext>
                </a:extLst>
              </p14:cNvPr>
              <p14:cNvContentPartPr/>
              <p14:nvPr/>
            </p14:nvContentPartPr>
            <p14:xfrm>
              <a:off x="3227133" y="4845596"/>
              <a:ext cx="7827120" cy="513000"/>
            </p14:xfrm>
          </p:contentPart>
        </mc:Choice>
        <mc:Fallback xmlns=""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34597E59-4B30-48B9-BB0C-816C53A3296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73133" y="4737956"/>
                <a:ext cx="793476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D00A9491-1D86-4B5A-9149-B0727AC8EC43}"/>
                  </a:ext>
                </a:extLst>
              </p14:cNvPr>
              <p14:cNvContentPartPr/>
              <p14:nvPr/>
            </p14:nvContentPartPr>
            <p14:xfrm>
              <a:off x="3583533" y="5682236"/>
              <a:ext cx="7230240" cy="306720"/>
            </p14:xfrm>
          </p:contentPart>
        </mc:Choice>
        <mc:Fallback xmlns=""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D00A9491-1D86-4B5A-9149-B0727AC8EC4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29533" y="5574596"/>
                <a:ext cx="7337880" cy="5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345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>
            <a:extLst>
              <a:ext uri="{FF2B5EF4-FFF2-40B4-BE49-F238E27FC236}">
                <a16:creationId xmlns:a16="http://schemas.microsoft.com/office/drawing/2014/main" id="{B673B230-3942-4208-9827-90C9F0E4D13B}"/>
              </a:ext>
            </a:extLst>
          </p:cNvPr>
          <p:cNvGrpSpPr/>
          <p:nvPr/>
        </p:nvGrpSpPr>
        <p:grpSpPr>
          <a:xfrm>
            <a:off x="895773" y="637556"/>
            <a:ext cx="10407960" cy="5880600"/>
            <a:chOff x="895773" y="637556"/>
            <a:chExt cx="10407960" cy="58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621EA8B9-2743-4FFE-8A3D-3CA581141A3D}"/>
                    </a:ext>
                  </a:extLst>
                </p14:cNvPr>
                <p14:cNvContentPartPr/>
                <p14:nvPr/>
              </p14:nvContentPartPr>
              <p14:xfrm>
                <a:off x="998733" y="1560596"/>
                <a:ext cx="531720" cy="45518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621EA8B9-2743-4FFE-8A3D-3CA581141A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0093" y="1551956"/>
                  <a:ext cx="549360" cy="45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66319CC-5CFD-4C04-830D-CA1B0B808C68}"/>
                    </a:ext>
                  </a:extLst>
                </p14:cNvPr>
                <p14:cNvContentPartPr/>
                <p14:nvPr/>
              </p14:nvContentPartPr>
              <p14:xfrm>
                <a:off x="895773" y="637556"/>
                <a:ext cx="9252360" cy="9252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66319CC-5CFD-4C04-830D-CA1B0B808C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7133" y="628916"/>
                  <a:ext cx="927000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1518971-BA8B-435F-85A5-C7943D9D9090}"/>
                    </a:ext>
                  </a:extLst>
                </p14:cNvPr>
                <p14:cNvContentPartPr/>
                <p14:nvPr/>
              </p14:nvContentPartPr>
              <p14:xfrm>
                <a:off x="10131213" y="821516"/>
                <a:ext cx="1172520" cy="44557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1518971-BA8B-435F-85A5-C7943D9D90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22213" y="812516"/>
                  <a:ext cx="1190160" cy="44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713AFE47-E30C-4381-A351-7FFE5E2C9EEE}"/>
                    </a:ext>
                  </a:extLst>
                </p14:cNvPr>
                <p14:cNvContentPartPr/>
                <p14:nvPr/>
              </p14:nvContentPartPr>
              <p14:xfrm>
                <a:off x="899733" y="1236236"/>
                <a:ext cx="10237320" cy="10440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713AFE47-E30C-4381-A351-7FFE5E2C9E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0733" y="1227596"/>
                  <a:ext cx="1025496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AA3F3B49-32C8-419E-8192-AAE57276546A}"/>
                    </a:ext>
                  </a:extLst>
                </p14:cNvPr>
                <p14:cNvContentPartPr/>
                <p14:nvPr/>
              </p14:nvContentPartPr>
              <p14:xfrm>
                <a:off x="2043813" y="2254676"/>
                <a:ext cx="1148040" cy="35218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AA3F3B49-32C8-419E-8192-AAE5727654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5173" y="2246036"/>
                  <a:ext cx="1165680" cy="35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24361324-82D0-4A4F-BB21-9CD7B7A670C5}"/>
                    </a:ext>
                  </a:extLst>
                </p14:cNvPr>
                <p14:cNvContentPartPr/>
                <p14:nvPr/>
              </p14:nvContentPartPr>
              <p14:xfrm>
                <a:off x="1186293" y="2709356"/>
                <a:ext cx="9734400" cy="4536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24361324-82D0-4A4F-BB21-9CD7B7A670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7653" y="2700716"/>
                  <a:ext cx="97520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C476BDF-CCCD-4C2A-86F5-29F2B9978E6A}"/>
                    </a:ext>
                  </a:extLst>
                </p14:cNvPr>
                <p14:cNvContentPartPr/>
                <p14:nvPr/>
              </p14:nvContentPartPr>
              <p14:xfrm>
                <a:off x="1397253" y="3385076"/>
                <a:ext cx="9603720" cy="6728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C476BDF-CCCD-4C2A-86F5-29F2B9978E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8613" y="3376436"/>
                  <a:ext cx="96213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C89FBB6-35C1-4790-99C0-6D79F3AECE7F}"/>
                    </a:ext>
                  </a:extLst>
                </p14:cNvPr>
                <p14:cNvContentPartPr/>
                <p14:nvPr/>
              </p14:nvContentPartPr>
              <p14:xfrm>
                <a:off x="1370253" y="4368956"/>
                <a:ext cx="9751320" cy="5821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C89FBB6-35C1-4790-99C0-6D79F3AECE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61253" y="4359956"/>
                  <a:ext cx="97689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5415DB83-DC23-4B52-AB4B-0F6F069F402B}"/>
                    </a:ext>
                  </a:extLst>
                </p14:cNvPr>
                <p14:cNvContentPartPr/>
                <p14:nvPr/>
              </p14:nvContentPartPr>
              <p14:xfrm>
                <a:off x="1421013" y="5275436"/>
                <a:ext cx="6530040" cy="4755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5415DB83-DC23-4B52-AB4B-0F6F069F40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12013" y="5266436"/>
                  <a:ext cx="65476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3B038963-BA42-4725-9864-3A514E19BEA9}"/>
                    </a:ext>
                  </a:extLst>
                </p14:cNvPr>
                <p14:cNvContentPartPr/>
                <p14:nvPr/>
              </p14:nvContentPartPr>
              <p14:xfrm>
                <a:off x="3125253" y="1074956"/>
                <a:ext cx="2370960" cy="54432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3B038963-BA42-4725-9864-3A514E19BE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16613" y="1066316"/>
                  <a:ext cx="2388600" cy="54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31A518BB-9918-4DD9-9CAA-99BAEF495022}"/>
                    </a:ext>
                  </a:extLst>
                </p14:cNvPr>
                <p14:cNvContentPartPr/>
                <p14:nvPr/>
              </p14:nvContentPartPr>
              <p14:xfrm>
                <a:off x="4798173" y="673196"/>
                <a:ext cx="1548720" cy="56318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31A518BB-9918-4DD9-9CAA-99BAEF4950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9173" y="664556"/>
                  <a:ext cx="1566360" cy="56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C2D36C2-2867-471D-8A11-6633CD65307F}"/>
                    </a:ext>
                  </a:extLst>
                </p14:cNvPr>
                <p14:cNvContentPartPr/>
                <p14:nvPr/>
              </p14:nvContentPartPr>
              <p14:xfrm>
                <a:off x="1097733" y="2248196"/>
                <a:ext cx="1116720" cy="1411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C2D36C2-2867-471D-8A11-6633CD6530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8733" y="2239196"/>
                  <a:ext cx="1134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9CBD959-6AA5-429B-A03D-928462D3B834}"/>
                    </a:ext>
                  </a:extLst>
                </p14:cNvPr>
                <p14:cNvContentPartPr/>
                <p14:nvPr/>
              </p14:nvContentPartPr>
              <p14:xfrm>
                <a:off x="1638813" y="958676"/>
                <a:ext cx="387360" cy="13010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9CBD959-6AA5-429B-A03D-928462D3B8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29813" y="949676"/>
                  <a:ext cx="405000" cy="13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A4B3594-027A-4B18-A10E-5586631E5416}"/>
                    </a:ext>
                  </a:extLst>
                </p14:cNvPr>
                <p14:cNvContentPartPr/>
                <p14:nvPr/>
              </p14:nvContentPartPr>
              <p14:xfrm>
                <a:off x="1235973" y="1253516"/>
                <a:ext cx="174240" cy="2502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A4B3594-027A-4B18-A10E-5586631E54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27333" y="1244516"/>
                  <a:ext cx="191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5B2C50A8-3995-477B-9611-0CFF47039FCD}"/>
                    </a:ext>
                  </a:extLst>
                </p14:cNvPr>
                <p14:cNvContentPartPr/>
                <p14:nvPr/>
              </p14:nvContentPartPr>
              <p14:xfrm>
                <a:off x="1408773" y="1292036"/>
                <a:ext cx="150840" cy="1839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5B2C50A8-3995-477B-9611-0CFF47039F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00133" y="1283036"/>
                  <a:ext cx="168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993525A2-603F-426C-9D19-09B909921DD0}"/>
                    </a:ext>
                  </a:extLst>
                </p14:cNvPr>
                <p14:cNvContentPartPr/>
                <p14:nvPr/>
              </p14:nvContentPartPr>
              <p14:xfrm>
                <a:off x="1169013" y="1958756"/>
                <a:ext cx="63360" cy="2538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993525A2-603F-426C-9D19-09B909921D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0013" y="1949756"/>
                  <a:ext cx="81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B430161F-8E09-45C8-B283-2C194FB727D8}"/>
                    </a:ext>
                  </a:extLst>
                </p14:cNvPr>
                <p14:cNvContentPartPr/>
                <p14:nvPr/>
              </p14:nvContentPartPr>
              <p14:xfrm>
                <a:off x="1140213" y="1899356"/>
                <a:ext cx="18720" cy="453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B430161F-8E09-45C8-B283-2C194FB72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1213" y="1890356"/>
                  <a:ext cx="36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F7C46326-639B-4352-A643-43D4CCF2EDFC}"/>
                    </a:ext>
                  </a:extLst>
                </p14:cNvPr>
                <p14:cNvContentPartPr/>
                <p14:nvPr/>
              </p14:nvContentPartPr>
              <p14:xfrm>
                <a:off x="1291053" y="2040476"/>
                <a:ext cx="319680" cy="2944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F7C46326-639B-4352-A643-43D4CCF2ED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82413" y="2031836"/>
                  <a:ext cx="337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669B11F-B9AF-4360-B6AF-903C81BED159}"/>
                    </a:ext>
                  </a:extLst>
                </p14:cNvPr>
                <p14:cNvContentPartPr/>
                <p14:nvPr/>
              </p14:nvContentPartPr>
              <p14:xfrm>
                <a:off x="1520733" y="2086916"/>
                <a:ext cx="79920" cy="925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669B11F-B9AF-4360-B6AF-903C81BED1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11733" y="2077916"/>
                  <a:ext cx="97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9FB06AE4-1953-4F40-A354-52C1F567A022}"/>
                    </a:ext>
                  </a:extLst>
                </p14:cNvPr>
                <p14:cNvContentPartPr/>
                <p14:nvPr/>
              </p14:nvContentPartPr>
              <p14:xfrm>
                <a:off x="1270893" y="2873516"/>
                <a:ext cx="113760" cy="2505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9FB06AE4-1953-4F40-A354-52C1F567A0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62253" y="2864876"/>
                  <a:ext cx="131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05D2E0C8-59C3-4DFF-82B0-61B21ABBE9CB}"/>
                    </a:ext>
                  </a:extLst>
                </p14:cNvPr>
                <p14:cNvContentPartPr/>
                <p14:nvPr/>
              </p14:nvContentPartPr>
              <p14:xfrm>
                <a:off x="1424613" y="2773796"/>
                <a:ext cx="112680" cy="1490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05D2E0C8-59C3-4DFF-82B0-61B21ABBE9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15973" y="2764796"/>
                  <a:ext cx="130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B35ADC38-44E1-4E2F-8CE3-C40D363C0E8A}"/>
                    </a:ext>
                  </a:extLst>
                </p14:cNvPr>
                <p14:cNvContentPartPr/>
                <p14:nvPr/>
              </p14:nvContentPartPr>
              <p14:xfrm>
                <a:off x="1557093" y="2687036"/>
                <a:ext cx="95040" cy="3639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B35ADC38-44E1-4E2F-8CE3-C40D363C0E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48093" y="2678036"/>
                  <a:ext cx="112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3014D484-670A-4791-98A7-5FB44D9A6148}"/>
                    </a:ext>
                  </a:extLst>
                </p14:cNvPr>
                <p14:cNvContentPartPr/>
                <p14:nvPr/>
              </p14:nvContentPartPr>
              <p14:xfrm>
                <a:off x="1664373" y="2529356"/>
                <a:ext cx="174960" cy="2271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3014D484-670A-4791-98A7-5FB44D9A61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5733" y="2520356"/>
                  <a:ext cx="192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CE535493-35EB-4120-9257-61D68EE2C0F1}"/>
                    </a:ext>
                  </a:extLst>
                </p14:cNvPr>
                <p14:cNvContentPartPr/>
                <p14:nvPr/>
              </p14:nvContentPartPr>
              <p14:xfrm>
                <a:off x="1574013" y="3629516"/>
                <a:ext cx="58320" cy="2599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CE535493-35EB-4120-9257-61D68EE2C0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65013" y="3620516"/>
                  <a:ext cx="75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163C627C-E77D-45FC-960D-F8E2429B5187}"/>
                    </a:ext>
                  </a:extLst>
                </p14:cNvPr>
                <p14:cNvContentPartPr/>
                <p14:nvPr/>
              </p14:nvContentPartPr>
              <p14:xfrm>
                <a:off x="1677333" y="3482996"/>
                <a:ext cx="109800" cy="1573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163C627C-E77D-45FC-960D-F8E2429B5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8693" y="3473996"/>
                  <a:ext cx="127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C402BC8F-9AB5-457F-90B0-505FCB893775}"/>
                    </a:ext>
                  </a:extLst>
                </p14:cNvPr>
                <p14:cNvContentPartPr/>
                <p14:nvPr/>
              </p14:nvContentPartPr>
              <p14:xfrm>
                <a:off x="1860573" y="3407036"/>
                <a:ext cx="126720" cy="4078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C402BC8F-9AB5-457F-90B0-505FCB8937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51933" y="3398396"/>
                  <a:ext cx="1443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92B00DEC-13A9-47D7-9A4C-82FF92E7A5EA}"/>
                    </a:ext>
                  </a:extLst>
                </p14:cNvPr>
                <p14:cNvContentPartPr/>
                <p14:nvPr/>
              </p14:nvContentPartPr>
              <p14:xfrm>
                <a:off x="1996293" y="3360596"/>
                <a:ext cx="112320" cy="1310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92B00DEC-13A9-47D7-9A4C-82FF92E7A5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7653" y="3351956"/>
                  <a:ext cx="129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CBAB900B-C034-4C0E-AF58-4BFFEB8A2ADF}"/>
                    </a:ext>
                  </a:extLst>
                </p14:cNvPr>
                <p14:cNvContentPartPr/>
                <p14:nvPr/>
              </p14:nvContentPartPr>
              <p14:xfrm>
                <a:off x="1712973" y="4305956"/>
                <a:ext cx="122400" cy="3736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CBAB900B-C034-4C0E-AF58-4BFFEB8A2A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04333" y="4297316"/>
                  <a:ext cx="140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31906C7-1400-4923-ADD7-F4C5EE2CAA0D}"/>
                    </a:ext>
                  </a:extLst>
                </p14:cNvPr>
                <p14:cNvContentPartPr/>
                <p14:nvPr/>
              </p14:nvContentPartPr>
              <p14:xfrm>
                <a:off x="1922853" y="4290116"/>
                <a:ext cx="104760" cy="2358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31906C7-1400-4923-ADD7-F4C5EE2CAA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13853" y="4281116"/>
                  <a:ext cx="122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9E0D0A95-137E-43B2-90BB-5ECEB038E659}"/>
                    </a:ext>
                  </a:extLst>
                </p14:cNvPr>
                <p14:cNvContentPartPr/>
                <p14:nvPr/>
              </p14:nvContentPartPr>
              <p14:xfrm>
                <a:off x="1990173" y="4394876"/>
                <a:ext cx="70920" cy="446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9E0D0A95-137E-43B2-90BB-5ECEB038E6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81173" y="4385876"/>
                  <a:ext cx="88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689B162-64CF-4F55-B649-58D4726FC635}"/>
                    </a:ext>
                  </a:extLst>
                </p14:cNvPr>
                <p14:cNvContentPartPr/>
                <p14:nvPr/>
              </p14:nvContentPartPr>
              <p14:xfrm>
                <a:off x="2105733" y="4280036"/>
                <a:ext cx="80280" cy="1465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689B162-64CF-4F55-B649-58D4726FC6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97093" y="4271036"/>
                  <a:ext cx="97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CBEA2796-BCB2-46D4-9269-ABA37366AB55}"/>
                    </a:ext>
                  </a:extLst>
                </p14:cNvPr>
                <p14:cNvContentPartPr/>
                <p14:nvPr/>
              </p14:nvContentPartPr>
              <p14:xfrm>
                <a:off x="2100693" y="4267076"/>
                <a:ext cx="122400" cy="3132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CBEA2796-BCB2-46D4-9269-ABA37366AB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2053" y="4258076"/>
                  <a:ext cx="1400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3F8970AC-6E01-49E5-810F-8C659A920D47}"/>
                    </a:ext>
                  </a:extLst>
                </p14:cNvPr>
                <p14:cNvContentPartPr/>
                <p14:nvPr/>
              </p14:nvContentPartPr>
              <p14:xfrm>
                <a:off x="2222733" y="4221356"/>
                <a:ext cx="116280" cy="1314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3F8970AC-6E01-49E5-810F-8C659A920D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13733" y="4212716"/>
                  <a:ext cx="133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E758DA4C-F5F1-4CD7-AFFB-BF39C5EAB112}"/>
                    </a:ext>
                  </a:extLst>
                </p14:cNvPr>
                <p14:cNvContentPartPr/>
                <p14:nvPr/>
              </p14:nvContentPartPr>
              <p14:xfrm>
                <a:off x="2263413" y="1636556"/>
                <a:ext cx="207360" cy="2998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E758DA4C-F5F1-4CD7-AFFB-BF39C5EAB1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54773" y="1627556"/>
                  <a:ext cx="225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B2D9302C-F59C-45FE-AB77-5D62EC1A9F3C}"/>
                    </a:ext>
                  </a:extLst>
                </p14:cNvPr>
                <p14:cNvContentPartPr/>
                <p14:nvPr/>
              </p14:nvContentPartPr>
              <p14:xfrm>
                <a:off x="2549973" y="1763996"/>
                <a:ext cx="32400" cy="1526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B2D9302C-F59C-45FE-AB77-5D62EC1A9F3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1333" y="1755356"/>
                  <a:ext cx="50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5E83D6D-5231-48E6-87B7-AC23C2BF7490}"/>
                    </a:ext>
                  </a:extLst>
                </p14:cNvPr>
                <p14:cNvContentPartPr/>
                <p14:nvPr/>
              </p14:nvContentPartPr>
              <p14:xfrm>
                <a:off x="2481933" y="1630796"/>
                <a:ext cx="210240" cy="3466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5E83D6D-5231-48E6-87B7-AC23C2BF74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72933" y="1622156"/>
                  <a:ext cx="2278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F111083-6453-4F37-9A8F-F9464099D692}"/>
                    </a:ext>
                  </a:extLst>
                </p14:cNvPr>
                <p14:cNvContentPartPr/>
                <p14:nvPr/>
              </p14:nvContentPartPr>
              <p14:xfrm>
                <a:off x="2999253" y="1693796"/>
                <a:ext cx="32400" cy="1929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F111083-6453-4F37-9A8F-F9464099D6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90613" y="1684796"/>
                  <a:ext cx="50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A36DC4C8-8B74-479A-A69C-DF1C9B123DB9}"/>
                    </a:ext>
                  </a:extLst>
                </p14:cNvPr>
                <p14:cNvContentPartPr/>
                <p14:nvPr/>
              </p14:nvContentPartPr>
              <p14:xfrm>
                <a:off x="3928053" y="1506596"/>
                <a:ext cx="186480" cy="3384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A36DC4C8-8B74-479A-A69C-DF1C9B123D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19413" y="1497956"/>
                  <a:ext cx="2041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1463E1D5-430B-4281-82C3-24DC8E19AA8C}"/>
                    </a:ext>
                  </a:extLst>
                </p14:cNvPr>
                <p14:cNvContentPartPr/>
                <p14:nvPr/>
              </p14:nvContentPartPr>
              <p14:xfrm>
                <a:off x="4243773" y="1527116"/>
                <a:ext cx="255960" cy="2815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1463E1D5-430B-4281-82C3-24DC8E19AA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35133" y="1518476"/>
                  <a:ext cx="273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D79C57AB-F590-483F-9FA1-1559C51B4101}"/>
                    </a:ext>
                  </a:extLst>
                </p14:cNvPr>
                <p14:cNvContentPartPr/>
                <p14:nvPr/>
              </p14:nvContentPartPr>
              <p14:xfrm>
                <a:off x="4127133" y="1547636"/>
                <a:ext cx="150120" cy="1915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D79C57AB-F590-483F-9FA1-1559C51B41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18493" y="1538996"/>
                  <a:ext cx="167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AD349448-30C8-4FF2-ACC0-01EED680D386}"/>
                    </a:ext>
                  </a:extLst>
                </p14:cNvPr>
                <p14:cNvContentPartPr/>
                <p14:nvPr/>
              </p14:nvContentPartPr>
              <p14:xfrm>
                <a:off x="5431053" y="1422356"/>
                <a:ext cx="204120" cy="3582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AD349448-30C8-4FF2-ACC0-01EED680D3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22053" y="1413716"/>
                  <a:ext cx="221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218C551E-4E64-461E-BAF7-4ABEE9E0F9C7}"/>
                    </a:ext>
                  </a:extLst>
                </p14:cNvPr>
                <p14:cNvContentPartPr/>
                <p14:nvPr/>
              </p14:nvContentPartPr>
              <p14:xfrm>
                <a:off x="5819493" y="1386716"/>
                <a:ext cx="202320" cy="2894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218C551E-4E64-461E-BAF7-4ABEE9E0F9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10493" y="1377716"/>
                  <a:ext cx="219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4FED8C94-965B-4713-A9CE-CF2D7D34BE7A}"/>
                    </a:ext>
                  </a:extLst>
                </p14:cNvPr>
                <p14:cNvContentPartPr/>
                <p14:nvPr/>
              </p14:nvContentPartPr>
              <p14:xfrm>
                <a:off x="6171933" y="1312916"/>
                <a:ext cx="181440" cy="27432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4FED8C94-965B-4713-A9CE-CF2D7D34BE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63293" y="1303916"/>
                  <a:ext cx="1990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F27530B0-A92D-4A6A-A38E-373F943E8D37}"/>
                    </a:ext>
                  </a:extLst>
                </p14:cNvPr>
                <p14:cNvContentPartPr/>
                <p14:nvPr/>
              </p14:nvContentPartPr>
              <p14:xfrm>
                <a:off x="7049253" y="687956"/>
                <a:ext cx="552960" cy="46627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F27530B0-A92D-4A6A-A38E-373F943E8D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40613" y="679316"/>
                  <a:ext cx="570600" cy="46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0F21D507-01F6-4856-A0DA-C8ED23D3F803}"/>
                    </a:ext>
                  </a:extLst>
                </p14:cNvPr>
                <p14:cNvContentPartPr/>
                <p14:nvPr/>
              </p14:nvContentPartPr>
              <p14:xfrm>
                <a:off x="2531973" y="2409116"/>
                <a:ext cx="331200" cy="2988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0F21D507-01F6-4856-A0DA-C8ED23D3F8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22973" y="2400116"/>
                  <a:ext cx="3488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BA87675B-1400-460A-91D5-B7D5B82F3935}"/>
                    </a:ext>
                  </a:extLst>
                </p14:cNvPr>
                <p14:cNvContentPartPr/>
                <p14:nvPr/>
              </p14:nvContentPartPr>
              <p14:xfrm>
                <a:off x="5865213" y="2284916"/>
                <a:ext cx="399600" cy="36036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BA87675B-1400-460A-91D5-B7D5B82F393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56573" y="2275916"/>
                  <a:ext cx="4172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586639E5-768D-4B6E-ABAD-910D080B58BE}"/>
                    </a:ext>
                  </a:extLst>
                </p14:cNvPr>
                <p14:cNvContentPartPr/>
                <p14:nvPr/>
              </p14:nvContentPartPr>
              <p14:xfrm>
                <a:off x="2890893" y="3179876"/>
                <a:ext cx="412560" cy="3758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586639E5-768D-4B6E-ABAD-910D080B58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81893" y="3170876"/>
                  <a:ext cx="4302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EF87DDE7-724B-4E6A-A17D-56F2E0EB25AC}"/>
                    </a:ext>
                  </a:extLst>
                </p14:cNvPr>
                <p14:cNvContentPartPr/>
                <p14:nvPr/>
              </p14:nvContentPartPr>
              <p14:xfrm>
                <a:off x="2210133" y="4184996"/>
                <a:ext cx="188280" cy="3528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EF87DDE7-724B-4E6A-A17D-56F2E0EB25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01133" y="4176356"/>
                  <a:ext cx="205920" cy="37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6013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0936" y="365125"/>
            <a:ext cx="8202863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NO es de Comportamiento. Se especifican los aspectos que se deben satisfacer.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544078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rq</a:t>
                </a:r>
                <a:endParaRPr lang="es-ES" sz="2400" kern="1200" dirty="0"/>
              </a:p>
            </p:txBody>
          </p:sp>
        </p:grpSp>
      </p:grpSp>
      <p:grpSp>
        <p:nvGrpSpPr>
          <p:cNvPr id="65" name="Grupo 64"/>
          <p:cNvGrpSpPr/>
          <p:nvPr/>
        </p:nvGrpSpPr>
        <p:grpSpPr>
          <a:xfrm>
            <a:off x="870650" y="2220687"/>
            <a:ext cx="11081865" cy="4076592"/>
            <a:chOff x="413450" y="2259873"/>
            <a:chExt cx="11081865" cy="4076592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50" y="2364564"/>
              <a:ext cx="10049900" cy="3971901"/>
            </a:xfrm>
            <a:prstGeom prst="rect">
              <a:avLst/>
            </a:prstGeom>
          </p:spPr>
        </p:pic>
        <p:sp>
          <p:nvSpPr>
            <p:cNvPr id="29" name="Marcador de contenido 2"/>
            <p:cNvSpPr txBox="1">
              <a:spLocks/>
            </p:cNvSpPr>
            <p:nvPr/>
          </p:nvSpPr>
          <p:spPr>
            <a:xfrm>
              <a:off x="4214897" y="2564406"/>
              <a:ext cx="1571949" cy="8688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defPPr>
                <a:defRPr lang="es-CO"/>
              </a:defPPr>
              <a:lvl1pPr indent="0" algn="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>
                  <a:solidFill>
                    <a:schemeClr val="tx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s-CO" dirty="0"/>
                <a:t>Desagrega el requerimiento de origen</a:t>
              </a:r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 flipV="1">
              <a:off x="3005568" y="2885931"/>
              <a:ext cx="1209329" cy="138282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Marcador de contenido 2"/>
            <p:cNvSpPr txBox="1">
              <a:spLocks/>
            </p:cNvSpPr>
            <p:nvPr/>
          </p:nvSpPr>
          <p:spPr>
            <a:xfrm>
              <a:off x="9914709" y="3331026"/>
              <a:ext cx="1580606" cy="13324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CO" sz="1800" dirty="0"/>
                <a:t>Detalla el requerimiento mediante un </a:t>
              </a:r>
              <a:r>
                <a:rPr lang="es-CO" sz="1800" b="1" dirty="0"/>
                <a:t>caso de uso </a:t>
              </a:r>
              <a:r>
                <a:rPr lang="es-CO" sz="1800" dirty="0"/>
                <a:t>existente</a:t>
              </a:r>
            </a:p>
          </p:txBody>
        </p:sp>
        <p:cxnSp>
          <p:nvCxnSpPr>
            <p:cNvPr id="40" name="Conector recto de flecha 39"/>
            <p:cNvCxnSpPr>
              <a:endCxn id="39" idx="2"/>
            </p:cNvCxnSpPr>
            <p:nvPr/>
          </p:nvCxnSpPr>
          <p:spPr>
            <a:xfrm flipV="1">
              <a:off x="9771017" y="4663439"/>
              <a:ext cx="933995" cy="92746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Marcador de contenido 2"/>
            <p:cNvSpPr txBox="1">
              <a:spLocks/>
            </p:cNvSpPr>
            <p:nvPr/>
          </p:nvSpPr>
          <p:spPr>
            <a:xfrm>
              <a:off x="6661647" y="2259873"/>
              <a:ext cx="2362508" cy="6260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CO" sz="1800" dirty="0"/>
                <a:t>La venta de tiquetes se deriva o depende de …</a:t>
              </a:r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 flipV="1">
              <a:off x="6661647" y="2885932"/>
              <a:ext cx="431484" cy="100685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27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CO" sz="5800"/>
              <a:t>Contexto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s-CO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451392" y="497597"/>
          <a:ext cx="9084491" cy="582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2"/>
          <p:cNvSpPr txBox="1">
            <a:spLocks/>
          </p:cNvSpPr>
          <p:nvPr/>
        </p:nvSpPr>
        <p:spPr>
          <a:xfrm>
            <a:off x="3758360" y="3065739"/>
            <a:ext cx="2185240" cy="116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400" b="1" i="1" dirty="0"/>
              <a:t>Propiedades </a:t>
            </a:r>
          </a:p>
          <a:p>
            <a:pPr marL="0" indent="0" algn="ctr">
              <a:buNone/>
            </a:pPr>
            <a:r>
              <a:rPr lang="es-CO" sz="2400" b="1" i="1" dirty="0"/>
              <a:t>de los Requerimientos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9658418" y="1668617"/>
            <a:ext cx="2185240" cy="234168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¿Cuáles requerimientos faltan en el modelo del caso de estudio?</a:t>
            </a:r>
          </a:p>
        </p:txBody>
      </p:sp>
    </p:spTree>
    <p:extLst>
      <p:ext uri="{BB962C8B-B14F-4D97-AF65-F5344CB8AC3E}">
        <p14:creationId xmlns:p14="http://schemas.microsoft.com/office/powerpoint/2010/main" val="193591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D27F4-F959-4BE9-9FF8-1E7A561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Diferencias y similitudes Validación / verificación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0629B-7086-478C-9396-4EB74B57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555555"/>
                </a:solidFill>
                <a:latin typeface="Roboto"/>
              </a:rPr>
              <a:t>Similitudes</a:t>
            </a:r>
            <a:endParaRPr lang="es-MX" b="0" i="0" dirty="0">
              <a:solidFill>
                <a:srgbClr val="555555"/>
              </a:solidFill>
              <a:effectLst/>
              <a:latin typeface="Roboto"/>
            </a:endParaRP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Facilitar la detección temprana y corrección de los posibles errores que se hayan cometido en el proceso.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Fomentar y favorecer la intervención de las partes implicadas en todas las fases del proceso.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Proporcionar medidas de apoyo hacia el proceso para mejorar el cumplimiento de los requisitos establecidos.</a:t>
            </a:r>
          </a:p>
          <a:p>
            <a:pPr algn="l" fontAlgn="base"/>
            <a:endParaRPr lang="es-MX" b="0" i="0" dirty="0">
              <a:solidFill>
                <a:srgbClr val="555555"/>
              </a:solidFill>
              <a:effectLst/>
              <a:latin typeface="Roboto"/>
            </a:endParaRPr>
          </a:p>
          <a:p>
            <a:pPr algn="l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Diferencias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Verificación es el proceso de revisar que los resultados son de acuerdo a los insumos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Validación es el proceso de revisar que el producto o servicio es aceptado por el usuario o no.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6064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14" y="1746361"/>
            <a:ext cx="3364093" cy="5039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Permite definir los posibles estados por los que pasa un objeto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921324"/>
              </p:ext>
            </p:extLst>
          </p:nvPr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7384914" y="3440684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6421818" y="3931394"/>
            <a:ext cx="963096" cy="33454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3868AD7A-D3BD-4A32-B34E-31F6256FFE92}"/>
                  </a:ext>
                </a:extLst>
              </p14:cNvPr>
              <p14:cNvContentPartPr/>
              <p14:nvPr/>
            </p14:nvContentPartPr>
            <p14:xfrm>
              <a:off x="338133" y="2278436"/>
              <a:ext cx="165240" cy="19368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3868AD7A-D3BD-4A32-B34E-31F6256FFE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93" y="2269796"/>
                <a:ext cx="182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5A02D6A-8EAC-4E67-A308-7DBA064681DA}"/>
                  </a:ext>
                </a:extLst>
              </p14:cNvPr>
              <p14:cNvContentPartPr/>
              <p14:nvPr/>
            </p14:nvContentPartPr>
            <p14:xfrm>
              <a:off x="482853" y="2374556"/>
              <a:ext cx="583560" cy="626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5A02D6A-8EAC-4E67-A308-7DBA064681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853" y="2365916"/>
                <a:ext cx="6012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FBC9F1F-CBAF-4A47-B5E3-92F75934E86E}"/>
                  </a:ext>
                </a:extLst>
              </p14:cNvPr>
              <p14:cNvContentPartPr/>
              <p14:nvPr/>
            </p14:nvContentPartPr>
            <p14:xfrm>
              <a:off x="978933" y="2360876"/>
              <a:ext cx="159480" cy="1659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FBC9F1F-CBAF-4A47-B5E3-92F75934E8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0293" y="2352236"/>
                <a:ext cx="177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44EB2D76-1D95-4C3A-9299-3BE45422A3A5}"/>
                  </a:ext>
                </a:extLst>
              </p14:cNvPr>
              <p14:cNvContentPartPr/>
              <p14:nvPr/>
            </p14:nvContentPartPr>
            <p14:xfrm>
              <a:off x="1247493" y="2165396"/>
              <a:ext cx="115200" cy="5104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44EB2D76-1D95-4C3A-9299-3BE45422A3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38493" y="2156396"/>
                <a:ext cx="1328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072FF073-0E68-4BC8-B7DA-8BCA61081DDC}"/>
                  </a:ext>
                </a:extLst>
              </p14:cNvPr>
              <p14:cNvContentPartPr/>
              <p14:nvPr/>
            </p14:nvContentPartPr>
            <p14:xfrm>
              <a:off x="1250013" y="1936436"/>
              <a:ext cx="1353600" cy="90360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072FF073-0E68-4BC8-B7DA-8BCA61081D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1373" y="1927436"/>
                <a:ext cx="137124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B4D5ACC-5799-40F8-9688-C1DB56B6ECE5}"/>
                  </a:ext>
                </a:extLst>
              </p14:cNvPr>
              <p14:cNvContentPartPr/>
              <p14:nvPr/>
            </p14:nvContentPartPr>
            <p14:xfrm>
              <a:off x="876693" y="2341436"/>
              <a:ext cx="459720" cy="2037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B4D5ACC-5799-40F8-9688-C1DB56B6EC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7693" y="2332436"/>
                <a:ext cx="477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5053C453-0583-48BF-96DA-71A1BC1A3BE7}"/>
                  </a:ext>
                </a:extLst>
              </p14:cNvPr>
              <p14:cNvContentPartPr/>
              <p14:nvPr/>
            </p14:nvContentPartPr>
            <p14:xfrm>
              <a:off x="1420653" y="2288516"/>
              <a:ext cx="165960" cy="35604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5053C453-0583-48BF-96DA-71A1BC1A3B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12013" y="2279516"/>
                <a:ext cx="1836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81630DC9-03E8-4D7F-A49D-C4AA79742165}"/>
                  </a:ext>
                </a:extLst>
              </p14:cNvPr>
              <p14:cNvContentPartPr/>
              <p14:nvPr/>
            </p14:nvContentPartPr>
            <p14:xfrm>
              <a:off x="1592013" y="2255756"/>
              <a:ext cx="20880" cy="40032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81630DC9-03E8-4D7F-A49D-C4AA797421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83373" y="2246756"/>
                <a:ext cx="385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3609A329-D181-41EA-8208-6A7ECF376609}"/>
                  </a:ext>
                </a:extLst>
              </p14:cNvPr>
              <p14:cNvContentPartPr/>
              <p14:nvPr/>
            </p14:nvContentPartPr>
            <p14:xfrm>
              <a:off x="1652853" y="2525756"/>
              <a:ext cx="150840" cy="15984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3609A329-D181-41EA-8208-6A7ECF3766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43853" y="2517116"/>
                <a:ext cx="168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BB111C53-E956-470D-AB10-2CE568D540A7}"/>
                  </a:ext>
                </a:extLst>
              </p14:cNvPr>
              <p14:cNvContentPartPr/>
              <p14:nvPr/>
            </p14:nvContentPartPr>
            <p14:xfrm>
              <a:off x="1810173" y="2495876"/>
              <a:ext cx="195120" cy="18000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BB111C53-E956-470D-AB10-2CE568D540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01533" y="2487236"/>
                <a:ext cx="212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DE4CABE4-BDAB-4484-A8F8-C6D35DD61D02}"/>
                  </a:ext>
                </a:extLst>
              </p14:cNvPr>
              <p14:cNvContentPartPr/>
              <p14:nvPr/>
            </p14:nvContentPartPr>
            <p14:xfrm>
              <a:off x="1976493" y="2470676"/>
              <a:ext cx="12240" cy="288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DE4CABE4-BDAB-4484-A8F8-C6D35DD61D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67493" y="2461676"/>
                <a:ext cx="298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E953BA6E-2324-41B4-989A-EB97AC19713E}"/>
                  </a:ext>
                </a:extLst>
              </p14:cNvPr>
              <p14:cNvContentPartPr/>
              <p14:nvPr/>
            </p14:nvContentPartPr>
            <p14:xfrm>
              <a:off x="2094573" y="2252156"/>
              <a:ext cx="254520" cy="38016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E953BA6E-2324-41B4-989A-EB97AC1971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85933" y="2243156"/>
                <a:ext cx="272160" cy="39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upo 145">
            <a:extLst>
              <a:ext uri="{FF2B5EF4-FFF2-40B4-BE49-F238E27FC236}">
                <a16:creationId xmlns:a16="http://schemas.microsoft.com/office/drawing/2014/main" id="{DA1D19F1-FFCB-4BBC-840C-C2A8913CC5F0}"/>
              </a:ext>
            </a:extLst>
          </p:cNvPr>
          <p:cNvGrpSpPr/>
          <p:nvPr/>
        </p:nvGrpSpPr>
        <p:grpSpPr>
          <a:xfrm>
            <a:off x="64173" y="2836436"/>
            <a:ext cx="4082040" cy="3994920"/>
            <a:chOff x="64173" y="2836436"/>
            <a:chExt cx="4082040" cy="39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11EE3972-B074-4D9F-A05F-F7FE6335D384}"/>
                    </a:ext>
                  </a:extLst>
                </p14:cNvPr>
                <p14:cNvContentPartPr/>
                <p14:nvPr/>
              </p14:nvContentPartPr>
              <p14:xfrm>
                <a:off x="1817013" y="5471996"/>
                <a:ext cx="125280" cy="1684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11EE3972-B074-4D9F-A05F-F7FE6335D3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08373" y="5462996"/>
                  <a:ext cx="142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E22A1E7C-FA7A-4172-BB8B-4C1F97D866EF}"/>
                    </a:ext>
                  </a:extLst>
                </p14:cNvPr>
                <p14:cNvContentPartPr/>
                <p14:nvPr/>
              </p14:nvContentPartPr>
              <p14:xfrm>
                <a:off x="1800093" y="5870156"/>
                <a:ext cx="190800" cy="6732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E22A1E7C-FA7A-4172-BB8B-4C1F97D866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91453" y="5861156"/>
                  <a:ext cx="208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B49545D3-184B-49EE-B429-1B214EB2CEA8}"/>
                    </a:ext>
                  </a:extLst>
                </p14:cNvPr>
                <p14:cNvContentPartPr/>
                <p14:nvPr/>
              </p14:nvContentPartPr>
              <p14:xfrm>
                <a:off x="1924293" y="2836436"/>
                <a:ext cx="9360" cy="5097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B49545D3-184B-49EE-B429-1B214EB2CE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5293" y="2827436"/>
                  <a:ext cx="270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76C6B993-96CD-40F1-8BF5-13B56D8B63F6}"/>
                    </a:ext>
                  </a:extLst>
                </p14:cNvPr>
                <p14:cNvContentPartPr/>
                <p14:nvPr/>
              </p14:nvContentPartPr>
              <p14:xfrm>
                <a:off x="1837533" y="3345836"/>
                <a:ext cx="184680" cy="1720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76C6B993-96CD-40F1-8BF5-13B56D8B63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28533" y="3337196"/>
                  <a:ext cx="202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8AF65380-6C8E-4396-A191-C2157BDE2A83}"/>
                    </a:ext>
                  </a:extLst>
                </p14:cNvPr>
                <p14:cNvContentPartPr/>
                <p14:nvPr/>
              </p14:nvContentPartPr>
              <p14:xfrm>
                <a:off x="2135253" y="2985116"/>
                <a:ext cx="166320" cy="2361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8AF65380-6C8E-4396-A191-C2157BDE2A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26613" y="2976476"/>
                  <a:ext cx="183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8EDB50BA-F762-4293-A2A9-E14AD8EDDA5D}"/>
                    </a:ext>
                  </a:extLst>
                </p14:cNvPr>
                <p14:cNvContentPartPr/>
                <p14:nvPr/>
              </p14:nvContentPartPr>
              <p14:xfrm>
                <a:off x="2351253" y="2967116"/>
                <a:ext cx="231840" cy="2556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8EDB50BA-F762-4293-A2A9-E14AD8EDDA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42613" y="2958116"/>
                  <a:ext cx="249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16F84B2F-8D7D-473E-911B-D4C9D69A84C2}"/>
                    </a:ext>
                  </a:extLst>
                </p14:cNvPr>
                <p14:cNvContentPartPr/>
                <p14:nvPr/>
              </p14:nvContentPartPr>
              <p14:xfrm>
                <a:off x="2588133" y="3099596"/>
                <a:ext cx="142560" cy="1360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16F84B2F-8D7D-473E-911B-D4C9D69A84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79493" y="3090596"/>
                  <a:ext cx="160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96ADEF86-8868-480D-8335-093687FE5086}"/>
                    </a:ext>
                  </a:extLst>
                </p14:cNvPr>
                <p14:cNvContentPartPr/>
                <p14:nvPr/>
              </p14:nvContentPartPr>
              <p14:xfrm>
                <a:off x="2796933" y="2851916"/>
                <a:ext cx="106560" cy="4118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96ADEF86-8868-480D-8335-093687FE50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7933" y="2842916"/>
                  <a:ext cx="1242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ED2076C2-4D2F-4F0D-9660-D4E8C9C0FA60}"/>
                    </a:ext>
                  </a:extLst>
                </p14:cNvPr>
                <p14:cNvContentPartPr/>
                <p14:nvPr/>
              </p14:nvContentPartPr>
              <p14:xfrm>
                <a:off x="2939133" y="3062876"/>
                <a:ext cx="98640" cy="27720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ED2076C2-4D2F-4F0D-9660-D4E8C9C0FA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30493" y="3054236"/>
                  <a:ext cx="116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6B46CC5A-CAA7-47A5-9D86-FAD61DD1786C}"/>
                    </a:ext>
                  </a:extLst>
                </p14:cNvPr>
                <p14:cNvContentPartPr/>
                <p14:nvPr/>
              </p14:nvContentPartPr>
              <p14:xfrm>
                <a:off x="3028053" y="3036236"/>
                <a:ext cx="66600" cy="1285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6B46CC5A-CAA7-47A5-9D86-FAD61DD178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19053" y="3027596"/>
                  <a:ext cx="84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E555A08F-66A5-43E8-B1A2-494CBA835A0E}"/>
                    </a:ext>
                  </a:extLst>
                </p14:cNvPr>
                <p14:cNvContentPartPr/>
                <p14:nvPr/>
              </p14:nvContentPartPr>
              <p14:xfrm>
                <a:off x="3102573" y="3059276"/>
                <a:ext cx="75600" cy="11232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E555A08F-66A5-43E8-B1A2-494CBA835A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93933" y="3050276"/>
                  <a:ext cx="93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BD821C77-EABE-4895-AF27-7E3C95E4D471}"/>
                    </a:ext>
                  </a:extLst>
                </p14:cNvPr>
                <p14:cNvContentPartPr/>
                <p14:nvPr/>
              </p14:nvContentPartPr>
              <p14:xfrm>
                <a:off x="3220293" y="3045956"/>
                <a:ext cx="157680" cy="1411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BD821C77-EABE-4895-AF27-7E3C95E4D4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1653" y="3037316"/>
                  <a:ext cx="175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8D42EFA5-9E76-4689-8E12-A472EE77D4C9}"/>
                    </a:ext>
                  </a:extLst>
                </p14:cNvPr>
                <p14:cNvContentPartPr/>
                <p14:nvPr/>
              </p14:nvContentPartPr>
              <p14:xfrm>
                <a:off x="3396333" y="2982956"/>
                <a:ext cx="60840" cy="1594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8D42EFA5-9E76-4689-8E12-A472EE77D4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87693" y="2973956"/>
                  <a:ext cx="78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DF4E29BA-34CD-4995-8985-755660D9BFB7}"/>
                    </a:ext>
                  </a:extLst>
                </p14:cNvPr>
                <p14:cNvContentPartPr/>
                <p14:nvPr/>
              </p14:nvContentPartPr>
              <p14:xfrm>
                <a:off x="3462933" y="3010676"/>
                <a:ext cx="136800" cy="11916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DF4E29BA-34CD-4995-8985-755660D9BF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54293" y="3002036"/>
                  <a:ext cx="154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4D4EA653-5513-446E-BBC8-34EE70CBC624}"/>
                    </a:ext>
                  </a:extLst>
                </p14:cNvPr>
                <p14:cNvContentPartPr/>
                <p14:nvPr/>
              </p14:nvContentPartPr>
              <p14:xfrm>
                <a:off x="3096813" y="3337556"/>
                <a:ext cx="177120" cy="2383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4D4EA653-5513-446E-BBC8-34EE70CBC6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7813" y="3328556"/>
                  <a:ext cx="194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2C229F7-73B6-46C9-8C94-13965496CD42}"/>
                    </a:ext>
                  </a:extLst>
                </p14:cNvPr>
                <p14:cNvContentPartPr/>
                <p14:nvPr/>
              </p14:nvContentPartPr>
              <p14:xfrm>
                <a:off x="3296973" y="3297236"/>
                <a:ext cx="230400" cy="2304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2C229F7-73B6-46C9-8C94-13965496CD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88333" y="3288236"/>
                  <a:ext cx="248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02067A13-5793-4D5F-95F3-D58FBA6CCE1D}"/>
                    </a:ext>
                  </a:extLst>
                </p14:cNvPr>
                <p14:cNvContentPartPr/>
                <p14:nvPr/>
              </p14:nvContentPartPr>
              <p14:xfrm>
                <a:off x="3597573" y="3282476"/>
                <a:ext cx="257040" cy="18288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02067A13-5793-4D5F-95F3-D58FBA6CCE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88933" y="3273836"/>
                  <a:ext cx="274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3885BFD8-6A58-4001-BED4-CC1ABFC7808C}"/>
                    </a:ext>
                  </a:extLst>
                </p14:cNvPr>
                <p14:cNvContentPartPr/>
                <p14:nvPr/>
              </p14:nvContentPartPr>
              <p14:xfrm>
                <a:off x="3838773" y="3210476"/>
                <a:ext cx="123120" cy="5112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3885BFD8-6A58-4001-BED4-CC1ABFC780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30133" y="3201476"/>
                  <a:ext cx="140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EFC3418C-B3C3-4CF6-B5BC-FD145AD500DE}"/>
                    </a:ext>
                  </a:extLst>
                </p14:cNvPr>
                <p14:cNvContentPartPr/>
                <p14:nvPr/>
              </p14:nvContentPartPr>
              <p14:xfrm>
                <a:off x="3943173" y="3151796"/>
                <a:ext cx="122400" cy="10620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EFC3418C-B3C3-4CF6-B5BC-FD145AD500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34173" y="3142796"/>
                  <a:ext cx="140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6EB8542A-61EB-4483-A637-87CBA62CE6BF}"/>
                    </a:ext>
                  </a:extLst>
                </p14:cNvPr>
                <p14:cNvContentPartPr/>
                <p14:nvPr/>
              </p14:nvContentPartPr>
              <p14:xfrm>
                <a:off x="4065213" y="2984036"/>
                <a:ext cx="81000" cy="3463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6EB8542A-61EB-4483-A637-87CBA62CE6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56573" y="2975396"/>
                  <a:ext cx="98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77AF538F-F36F-46F3-AE72-88C97AE66EA5}"/>
                    </a:ext>
                  </a:extLst>
                </p14:cNvPr>
                <p14:cNvContentPartPr/>
                <p14:nvPr/>
              </p14:nvContentPartPr>
              <p14:xfrm>
                <a:off x="1427493" y="3626276"/>
                <a:ext cx="78480" cy="7315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77AF538F-F36F-46F3-AE72-88C97AE66EA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18853" y="3617636"/>
                  <a:ext cx="9612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633413D9-57C3-471E-B8EA-330F42DD5868}"/>
                    </a:ext>
                  </a:extLst>
                </p14:cNvPr>
                <p14:cNvContentPartPr/>
                <p14:nvPr/>
              </p14:nvContentPartPr>
              <p14:xfrm>
                <a:off x="1456653" y="3515396"/>
                <a:ext cx="1418760" cy="7902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633413D9-57C3-471E-B8EA-330F42DD58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7653" y="3506396"/>
                  <a:ext cx="143640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F8B3EBBB-4913-40BC-995E-10806511CDDC}"/>
                    </a:ext>
                  </a:extLst>
                </p14:cNvPr>
                <p14:cNvContentPartPr/>
                <p14:nvPr/>
              </p14:nvContentPartPr>
              <p14:xfrm>
                <a:off x="1685613" y="3813116"/>
                <a:ext cx="229680" cy="3063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F8B3EBBB-4913-40BC-995E-10806511CD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76613" y="3804476"/>
                  <a:ext cx="2473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83CD6FC-99E8-4B5D-8AA0-60C290EA5D6C}"/>
                    </a:ext>
                  </a:extLst>
                </p14:cNvPr>
                <p14:cNvContentPartPr/>
                <p14:nvPr/>
              </p14:nvContentPartPr>
              <p14:xfrm>
                <a:off x="1948053" y="4007156"/>
                <a:ext cx="288360" cy="1562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83CD6FC-99E8-4B5D-8AA0-60C290EA5D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39053" y="3998516"/>
                  <a:ext cx="30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8DC98C32-6360-4DBD-AC93-FFB62C197372}"/>
                    </a:ext>
                  </a:extLst>
                </p14:cNvPr>
                <p14:cNvContentPartPr/>
                <p14:nvPr/>
              </p14:nvContentPartPr>
              <p14:xfrm>
                <a:off x="2213373" y="3958916"/>
                <a:ext cx="11160" cy="208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8DC98C32-6360-4DBD-AC93-FFB62C1973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04733" y="3950276"/>
                  <a:ext cx="28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DD7AAD91-1EAF-4004-AE90-10EF782EB5CD}"/>
                    </a:ext>
                  </a:extLst>
                </p14:cNvPr>
                <p14:cNvContentPartPr/>
                <p14:nvPr/>
              </p14:nvContentPartPr>
              <p14:xfrm>
                <a:off x="2277453" y="3761636"/>
                <a:ext cx="69480" cy="36000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DD7AAD91-1EAF-4004-AE90-10EF782EB5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68813" y="3752636"/>
                  <a:ext cx="871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C764349-41EE-47E7-B0FF-237716BCB877}"/>
                    </a:ext>
                  </a:extLst>
                </p14:cNvPr>
                <p14:cNvContentPartPr/>
                <p14:nvPr/>
              </p14:nvContentPartPr>
              <p14:xfrm>
                <a:off x="2408853" y="3972236"/>
                <a:ext cx="109080" cy="1569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C764349-41EE-47E7-B0FF-237716BCB8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00213" y="3963596"/>
                  <a:ext cx="126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454BD19-779E-423E-BAC5-2BF4210B1039}"/>
                    </a:ext>
                  </a:extLst>
                </p14:cNvPr>
                <p14:cNvContentPartPr/>
                <p14:nvPr/>
              </p14:nvContentPartPr>
              <p14:xfrm>
                <a:off x="1810533" y="4300916"/>
                <a:ext cx="104400" cy="5256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454BD19-779E-423E-BAC5-2BF4210B10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01893" y="4292276"/>
                  <a:ext cx="122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C73F0A9E-A324-4E1F-AB41-BE0A59CD3E14}"/>
                    </a:ext>
                  </a:extLst>
                </p14:cNvPr>
                <p14:cNvContentPartPr/>
                <p14:nvPr/>
              </p14:nvContentPartPr>
              <p14:xfrm>
                <a:off x="1961013" y="4499276"/>
                <a:ext cx="253440" cy="33660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C73F0A9E-A324-4E1F-AB41-BE0A59CD3E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52373" y="4490636"/>
                  <a:ext cx="2710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573866B3-217E-498C-ACAA-FBBF5E654485}"/>
                    </a:ext>
                  </a:extLst>
                </p14:cNvPr>
                <p14:cNvContentPartPr/>
                <p14:nvPr/>
              </p14:nvContentPartPr>
              <p14:xfrm>
                <a:off x="2233893" y="4431956"/>
                <a:ext cx="239760" cy="32976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573866B3-217E-498C-ACAA-FBBF5E6544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24893" y="4423316"/>
                  <a:ext cx="257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E4692DE5-2E96-4178-8094-0A77FCDC0848}"/>
                    </a:ext>
                  </a:extLst>
                </p14:cNvPr>
                <p14:cNvContentPartPr/>
                <p14:nvPr/>
              </p14:nvContentPartPr>
              <p14:xfrm>
                <a:off x="2519373" y="4598996"/>
                <a:ext cx="52560" cy="12420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E4692DE5-2E96-4178-8094-0A77FCDC08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10733" y="4589996"/>
                  <a:ext cx="70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86A161E6-1923-4194-BB18-0507AE9A549D}"/>
                    </a:ext>
                  </a:extLst>
                </p14:cNvPr>
                <p14:cNvContentPartPr/>
                <p14:nvPr/>
              </p14:nvContentPartPr>
              <p14:xfrm>
                <a:off x="2663733" y="4416116"/>
                <a:ext cx="118800" cy="38700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86A161E6-1923-4194-BB18-0507AE9A54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55093" y="4407116"/>
                  <a:ext cx="136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1FFDBEA0-1ECB-45A3-BD72-CBBFE9374162}"/>
                    </a:ext>
                  </a:extLst>
                </p14:cNvPr>
                <p14:cNvContentPartPr/>
                <p14:nvPr/>
              </p14:nvContentPartPr>
              <p14:xfrm>
                <a:off x="2785053" y="4458956"/>
                <a:ext cx="289800" cy="3178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1FFDBEA0-1ECB-45A3-BD72-CBBFE93741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6053" y="4450316"/>
                  <a:ext cx="307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1A7EF6FE-7418-447F-928F-22B43B17BE88}"/>
                    </a:ext>
                  </a:extLst>
                </p14:cNvPr>
                <p14:cNvContentPartPr/>
                <p14:nvPr/>
              </p14:nvContentPartPr>
              <p14:xfrm>
                <a:off x="3070533" y="4548956"/>
                <a:ext cx="269640" cy="39204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1A7EF6FE-7418-447F-928F-22B43B17BE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61533" y="4540316"/>
                  <a:ext cx="2872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F6D59C69-DFAC-4565-BA7F-2FE70D2BFD44}"/>
                    </a:ext>
                  </a:extLst>
                </p14:cNvPr>
                <p14:cNvContentPartPr/>
                <p14:nvPr/>
              </p14:nvContentPartPr>
              <p14:xfrm>
                <a:off x="3321813" y="4539236"/>
                <a:ext cx="20520" cy="489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F6D59C69-DFAC-4565-BA7F-2FE70D2BFD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13173" y="4530596"/>
                  <a:ext cx="38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647CCFD9-EDA1-402B-B826-365D34BAD207}"/>
                    </a:ext>
                  </a:extLst>
                </p14:cNvPr>
                <p14:cNvContentPartPr/>
                <p14:nvPr/>
              </p14:nvContentPartPr>
              <p14:xfrm>
                <a:off x="3370413" y="4438796"/>
                <a:ext cx="335880" cy="2358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647CCFD9-EDA1-402B-B826-365D34BAD2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61773" y="4430156"/>
                  <a:ext cx="353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3992705C-241C-480F-B4CE-11660A23E61C}"/>
                    </a:ext>
                  </a:extLst>
                </p14:cNvPr>
                <p14:cNvContentPartPr/>
                <p14:nvPr/>
              </p14:nvContentPartPr>
              <p14:xfrm>
                <a:off x="3156933" y="4948196"/>
                <a:ext cx="46800" cy="1929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3992705C-241C-480F-B4CE-11660A23E6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48293" y="4939196"/>
                  <a:ext cx="64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569CE85C-2930-42D3-88CC-5A3B39D3DA93}"/>
                    </a:ext>
                  </a:extLst>
                </p14:cNvPr>
                <p14:cNvContentPartPr/>
                <p14:nvPr/>
              </p14:nvContentPartPr>
              <p14:xfrm>
                <a:off x="3142893" y="4924076"/>
                <a:ext cx="209160" cy="1922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569CE85C-2930-42D3-88CC-5A3B39D3DA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34253" y="4915436"/>
                  <a:ext cx="226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71099918-1547-422A-9F1D-84FADAD2D9C5}"/>
                    </a:ext>
                  </a:extLst>
                </p14:cNvPr>
                <p14:cNvContentPartPr/>
                <p14:nvPr/>
              </p14:nvContentPartPr>
              <p14:xfrm>
                <a:off x="3333693" y="4918316"/>
                <a:ext cx="101520" cy="1947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71099918-1547-422A-9F1D-84FADAD2D9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25053" y="4909316"/>
                  <a:ext cx="119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A29DD623-96D7-40FB-98CF-7690D3D2BA96}"/>
                    </a:ext>
                  </a:extLst>
                </p14:cNvPr>
                <p14:cNvContentPartPr/>
                <p14:nvPr/>
              </p14:nvContentPartPr>
              <p14:xfrm>
                <a:off x="3414333" y="4877996"/>
                <a:ext cx="66240" cy="10332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A29DD623-96D7-40FB-98CF-7690D3D2BA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05693" y="4869356"/>
                  <a:ext cx="83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11E4796F-7B39-460C-A1EE-FE8FCD3C9F08}"/>
                    </a:ext>
                  </a:extLst>
                </p14:cNvPr>
                <p14:cNvContentPartPr/>
                <p14:nvPr/>
              </p14:nvContentPartPr>
              <p14:xfrm>
                <a:off x="3527013" y="4831196"/>
                <a:ext cx="62280" cy="1044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11E4796F-7B39-460C-A1EE-FE8FCD3C9F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18373" y="4822196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C85FD954-D5F7-4CD6-9EDE-2172CF7D43BA}"/>
                    </a:ext>
                  </a:extLst>
                </p14:cNvPr>
                <p14:cNvContentPartPr/>
                <p14:nvPr/>
              </p14:nvContentPartPr>
              <p14:xfrm>
                <a:off x="3570573" y="4202996"/>
                <a:ext cx="259920" cy="79452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C85FD954-D5F7-4CD6-9EDE-2172CF7D43B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61933" y="4194356"/>
                  <a:ext cx="27756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62CC59E8-92F5-40D0-BA12-817032C2EA14}"/>
                    </a:ext>
                  </a:extLst>
                </p14:cNvPr>
                <p14:cNvContentPartPr/>
                <p14:nvPr/>
              </p14:nvContentPartPr>
              <p14:xfrm>
                <a:off x="1811973" y="5003276"/>
                <a:ext cx="52200" cy="2340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62CC59E8-92F5-40D0-BA12-817032C2EA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03333" y="4994276"/>
                  <a:ext cx="69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A4A584D1-8A5E-4F5F-9DB3-C2906434239A}"/>
                    </a:ext>
                  </a:extLst>
                </p14:cNvPr>
                <p14:cNvContentPartPr/>
                <p14:nvPr/>
              </p14:nvContentPartPr>
              <p14:xfrm>
                <a:off x="1836813" y="5187596"/>
                <a:ext cx="145800" cy="644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A4A584D1-8A5E-4F5F-9DB3-C290643423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28173" y="5178956"/>
                  <a:ext cx="163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72A7A4DB-D517-4C6B-9DDF-843480CF1CB1}"/>
                    </a:ext>
                  </a:extLst>
                </p14:cNvPr>
                <p14:cNvContentPartPr/>
                <p14:nvPr/>
              </p14:nvContentPartPr>
              <p14:xfrm>
                <a:off x="1831773" y="4374356"/>
                <a:ext cx="96120" cy="7578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72A7A4DB-D517-4C6B-9DDF-843480CF1C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22773" y="4365356"/>
                  <a:ext cx="11376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B21A7276-DB6E-4F7B-B8F5-31C9B5B281D0}"/>
                    </a:ext>
                  </a:extLst>
                </p14:cNvPr>
                <p14:cNvContentPartPr/>
                <p14:nvPr/>
              </p14:nvContentPartPr>
              <p14:xfrm>
                <a:off x="1761933" y="5039636"/>
                <a:ext cx="194760" cy="21528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B21A7276-DB6E-4F7B-B8F5-31C9B5B281D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52933" y="5030636"/>
                  <a:ext cx="212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6A73622B-6A69-4BF0-9A9B-DE3347DC6A33}"/>
                    </a:ext>
                  </a:extLst>
                </p14:cNvPr>
                <p14:cNvContentPartPr/>
                <p14:nvPr/>
              </p14:nvContentPartPr>
              <p14:xfrm>
                <a:off x="1385013" y="5425556"/>
                <a:ext cx="134640" cy="51588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6A73622B-6A69-4BF0-9A9B-DE3347DC6A3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76013" y="5416916"/>
                  <a:ext cx="1522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FA16748E-2633-429A-909F-A41778FD2769}"/>
                    </a:ext>
                  </a:extLst>
                </p14:cNvPr>
                <p14:cNvContentPartPr/>
                <p14:nvPr/>
              </p14:nvContentPartPr>
              <p14:xfrm>
                <a:off x="1383933" y="5306756"/>
                <a:ext cx="1727280" cy="69228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FA16748E-2633-429A-909F-A41778FD27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75293" y="5297756"/>
                  <a:ext cx="1744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295E5B99-0121-45E3-A099-1618086A4E1D}"/>
                    </a:ext>
                  </a:extLst>
                </p14:cNvPr>
                <p14:cNvContentPartPr/>
                <p14:nvPr/>
              </p14:nvContentPartPr>
              <p14:xfrm>
                <a:off x="1606413" y="5564156"/>
                <a:ext cx="335880" cy="29304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295E5B99-0121-45E3-A099-1618086A4E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97773" y="5555516"/>
                  <a:ext cx="3535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42552FFD-DE15-4908-8FD8-2C8AA98EDE2F}"/>
                    </a:ext>
                  </a:extLst>
                </p14:cNvPr>
                <p14:cNvContentPartPr/>
                <p14:nvPr/>
              </p14:nvContentPartPr>
              <p14:xfrm>
                <a:off x="1966773" y="5691596"/>
                <a:ext cx="93240" cy="3038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42552FFD-DE15-4908-8FD8-2C8AA98EDE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58133" y="5682956"/>
                  <a:ext cx="110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9CD12EEE-4AAA-4DF4-9CC1-B41E6126759F}"/>
                    </a:ext>
                  </a:extLst>
                </p14:cNvPr>
                <p14:cNvContentPartPr/>
                <p14:nvPr/>
              </p14:nvContentPartPr>
              <p14:xfrm>
                <a:off x="2057133" y="5664596"/>
                <a:ext cx="134280" cy="16596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9CD12EEE-4AAA-4DF4-9CC1-B41E6126759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48133" y="5655956"/>
                  <a:ext cx="151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D175D338-C07C-46C5-99F5-9256605C13E5}"/>
                    </a:ext>
                  </a:extLst>
                </p14:cNvPr>
                <p14:cNvContentPartPr/>
                <p14:nvPr/>
              </p14:nvContentPartPr>
              <p14:xfrm>
                <a:off x="2258733" y="5455436"/>
                <a:ext cx="54000" cy="29412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D175D338-C07C-46C5-99F5-9256605C13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49733" y="5446796"/>
                  <a:ext cx="71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A804EA84-83C2-49DB-9817-426B9D98B390}"/>
                    </a:ext>
                  </a:extLst>
                </p14:cNvPr>
                <p14:cNvContentPartPr/>
                <p14:nvPr/>
              </p14:nvContentPartPr>
              <p14:xfrm>
                <a:off x="2403093" y="5550836"/>
                <a:ext cx="65520" cy="1328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A804EA84-83C2-49DB-9817-426B9D98B3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94453" y="5541836"/>
                  <a:ext cx="83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914DF205-774A-4779-8AA9-CC95BB68D047}"/>
                    </a:ext>
                  </a:extLst>
                </p14:cNvPr>
                <p14:cNvContentPartPr/>
                <p14:nvPr/>
              </p14:nvContentPartPr>
              <p14:xfrm>
                <a:off x="2564733" y="5504756"/>
                <a:ext cx="437400" cy="13212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914DF205-774A-4779-8AA9-CC95BB68D0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56093" y="5495756"/>
                  <a:ext cx="455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3511283D-4B10-4A13-86C9-6B6126E855DF}"/>
                    </a:ext>
                  </a:extLst>
                </p14:cNvPr>
                <p14:cNvContentPartPr/>
                <p14:nvPr/>
              </p14:nvContentPartPr>
              <p14:xfrm>
                <a:off x="1409853" y="4035596"/>
                <a:ext cx="3960" cy="36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3511283D-4B10-4A13-86C9-6B6126E855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00853" y="4026596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E0F03485-D6BC-43A9-BA14-84B4B69C219D}"/>
                    </a:ext>
                  </a:extLst>
                </p14:cNvPr>
                <p14:cNvContentPartPr/>
                <p14:nvPr/>
              </p14:nvContentPartPr>
              <p14:xfrm>
                <a:off x="321573" y="4014716"/>
                <a:ext cx="1143720" cy="199080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E0F03485-D6BC-43A9-BA14-84B4B69C21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2573" y="4005716"/>
                  <a:ext cx="1161360" cy="20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48955C7A-AF81-4118-9C2A-86139CDE2E7C}"/>
                    </a:ext>
                  </a:extLst>
                </p14:cNvPr>
                <p14:cNvContentPartPr/>
                <p14:nvPr/>
              </p14:nvContentPartPr>
              <p14:xfrm>
                <a:off x="64173" y="3774956"/>
                <a:ext cx="267840" cy="2822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48955C7A-AF81-4118-9C2A-86139CDE2E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533" y="3765956"/>
                  <a:ext cx="285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B9210582-0AA5-4B16-9B5B-FB8BD8675EB1}"/>
                    </a:ext>
                  </a:extLst>
                </p14:cNvPr>
                <p14:cNvContentPartPr/>
                <p14:nvPr/>
              </p14:nvContentPartPr>
              <p14:xfrm>
                <a:off x="283413" y="3688556"/>
                <a:ext cx="520920" cy="26388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B9210582-0AA5-4B16-9B5B-FB8BD8675E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4413" y="3679916"/>
                  <a:ext cx="538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BC9C1215-EF46-4059-BB20-38E800B600E6}"/>
                    </a:ext>
                  </a:extLst>
                </p14:cNvPr>
                <p14:cNvContentPartPr/>
                <p14:nvPr/>
              </p14:nvContentPartPr>
              <p14:xfrm>
                <a:off x="353253" y="4097516"/>
                <a:ext cx="87120" cy="17244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BC9C1215-EF46-4059-BB20-38E800B600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4253" y="4088516"/>
                  <a:ext cx="104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59583087-9C1C-4431-8389-0B623411B3EE}"/>
                    </a:ext>
                  </a:extLst>
                </p14:cNvPr>
                <p14:cNvContentPartPr/>
                <p14:nvPr/>
              </p14:nvContentPartPr>
              <p14:xfrm>
                <a:off x="430653" y="4057916"/>
                <a:ext cx="122760" cy="13824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59583087-9C1C-4431-8389-0B623411B3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1653" y="4049276"/>
                  <a:ext cx="140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742AB9EB-B15F-4588-B719-F996E82D0CD8}"/>
                    </a:ext>
                  </a:extLst>
                </p14:cNvPr>
                <p14:cNvContentPartPr/>
                <p14:nvPr/>
              </p14:nvContentPartPr>
              <p14:xfrm>
                <a:off x="564213" y="4024436"/>
                <a:ext cx="81000" cy="964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742AB9EB-B15F-4588-B719-F996E82D0C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5573" y="4015436"/>
                  <a:ext cx="98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2C2FCE52-FFB0-40B5-8739-D4A6CCD01178}"/>
                    </a:ext>
                  </a:extLst>
                </p14:cNvPr>
                <p14:cNvContentPartPr/>
                <p14:nvPr/>
              </p14:nvContentPartPr>
              <p14:xfrm>
                <a:off x="691293" y="3896276"/>
                <a:ext cx="303480" cy="1857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2C2FCE52-FFB0-40B5-8739-D4A6CCD0117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2653" y="3887276"/>
                  <a:ext cx="321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05FFD709-18AA-4E8C-AF04-C95608C69D4C}"/>
                    </a:ext>
                  </a:extLst>
                </p14:cNvPr>
                <p14:cNvContentPartPr/>
                <p14:nvPr/>
              </p14:nvContentPartPr>
              <p14:xfrm>
                <a:off x="940053" y="3807356"/>
                <a:ext cx="187920" cy="28224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05FFD709-18AA-4E8C-AF04-C95608C69D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1053" y="3798356"/>
                  <a:ext cx="205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D86FCCDA-32C2-4273-87AB-BCD4AEFBE6F8}"/>
                    </a:ext>
                  </a:extLst>
                </p14:cNvPr>
                <p14:cNvContentPartPr/>
                <p14:nvPr/>
              </p14:nvContentPartPr>
              <p14:xfrm>
                <a:off x="1049133" y="3731036"/>
                <a:ext cx="109800" cy="15876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D86FCCDA-32C2-4273-87AB-BCD4AEFBE6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0493" y="3722396"/>
                  <a:ext cx="127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C0E322A9-D71A-4080-AEF9-F500200970E2}"/>
                    </a:ext>
                  </a:extLst>
                </p14:cNvPr>
                <p14:cNvContentPartPr/>
                <p14:nvPr/>
              </p14:nvContentPartPr>
              <p14:xfrm>
                <a:off x="1173693" y="3699356"/>
                <a:ext cx="23040" cy="4284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C0E322A9-D71A-4080-AEF9-F500200970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65053" y="3690356"/>
                  <a:ext cx="40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9A545A1C-BF71-4324-9E56-9D43A25B8568}"/>
                    </a:ext>
                  </a:extLst>
                </p14:cNvPr>
                <p14:cNvContentPartPr/>
                <p14:nvPr/>
              </p14:nvContentPartPr>
              <p14:xfrm>
                <a:off x="1158213" y="3438356"/>
                <a:ext cx="234000" cy="23220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9A545A1C-BF71-4324-9E56-9D43A25B856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9573" y="3429356"/>
                  <a:ext cx="251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5B67551A-C71F-4392-AFF8-F382520471EC}"/>
                    </a:ext>
                  </a:extLst>
                </p14:cNvPr>
                <p14:cNvContentPartPr/>
                <p14:nvPr/>
              </p14:nvContentPartPr>
              <p14:xfrm>
                <a:off x="746013" y="4249076"/>
                <a:ext cx="428400" cy="2577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5B67551A-C71F-4392-AFF8-F382520471E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7013" y="4240436"/>
                  <a:ext cx="446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4921CF2A-9496-49DA-ABC7-CD8DF1F9CE4A}"/>
                    </a:ext>
                  </a:extLst>
                </p14:cNvPr>
                <p14:cNvContentPartPr/>
                <p14:nvPr/>
              </p14:nvContentPartPr>
              <p14:xfrm>
                <a:off x="1057773" y="4218836"/>
                <a:ext cx="85320" cy="9792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4921CF2A-9496-49DA-ABC7-CD8DF1F9CE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8773" y="4210196"/>
                  <a:ext cx="102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3D0DF794-7ABA-42C1-A9D8-0B8DF7C8B55B}"/>
                    </a:ext>
                  </a:extLst>
                </p14:cNvPr>
                <p14:cNvContentPartPr/>
                <p14:nvPr/>
              </p14:nvContentPartPr>
              <p14:xfrm>
                <a:off x="1127613" y="4074476"/>
                <a:ext cx="139320" cy="28440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3D0DF794-7ABA-42C1-A9D8-0B8DF7C8B55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8973" y="4065476"/>
                  <a:ext cx="156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0829D2A4-B3D0-44A3-A01F-6BAECD2A5897}"/>
                    </a:ext>
                  </a:extLst>
                </p14:cNvPr>
                <p14:cNvContentPartPr/>
                <p14:nvPr/>
              </p14:nvContentPartPr>
              <p14:xfrm>
                <a:off x="537213" y="6009116"/>
                <a:ext cx="639360" cy="52092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0829D2A4-B3D0-44A3-A01F-6BAECD2A589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8573" y="6000116"/>
                  <a:ext cx="6570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B627AACD-6C82-4967-9210-0E2008E2ADC4}"/>
                    </a:ext>
                  </a:extLst>
                </p14:cNvPr>
                <p14:cNvContentPartPr/>
                <p14:nvPr/>
              </p14:nvContentPartPr>
              <p14:xfrm>
                <a:off x="1167933" y="6327716"/>
                <a:ext cx="115560" cy="18468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B627AACD-6C82-4967-9210-0E2008E2ADC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58933" y="6319076"/>
                  <a:ext cx="133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AEA2AAB-A4F4-4197-AC95-5CBDF2432B61}"/>
                    </a:ext>
                  </a:extLst>
                </p14:cNvPr>
                <p14:cNvContentPartPr/>
                <p14:nvPr/>
              </p14:nvContentPartPr>
              <p14:xfrm>
                <a:off x="2181693" y="5939276"/>
                <a:ext cx="58680" cy="23112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AEA2AAB-A4F4-4197-AC95-5CBDF2432B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72693" y="5930636"/>
                  <a:ext cx="76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A98AFB3D-9A03-4257-A460-A566AAD1B71C}"/>
                    </a:ext>
                  </a:extLst>
                </p14:cNvPr>
                <p14:cNvContentPartPr/>
                <p14:nvPr/>
              </p14:nvContentPartPr>
              <p14:xfrm>
                <a:off x="2202573" y="6065996"/>
                <a:ext cx="98280" cy="11664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A98AFB3D-9A03-4257-A460-A566AAD1B71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93573" y="6056996"/>
                  <a:ext cx="115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71AEC3C0-EF7E-4A72-87CC-757B8C662CBA}"/>
                    </a:ext>
                  </a:extLst>
                </p14:cNvPr>
                <p14:cNvContentPartPr/>
                <p14:nvPr/>
              </p14:nvContentPartPr>
              <p14:xfrm>
                <a:off x="2455293" y="5527796"/>
                <a:ext cx="162720" cy="41832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71AEC3C0-EF7E-4A72-87CC-757B8C662C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46653" y="5518796"/>
                  <a:ext cx="180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9AD5086C-8C13-4C5D-8F3E-9822F714E8F9}"/>
                    </a:ext>
                  </a:extLst>
                </p14:cNvPr>
                <p14:cNvContentPartPr/>
                <p14:nvPr/>
              </p14:nvContentPartPr>
              <p14:xfrm>
                <a:off x="2553933" y="5395316"/>
                <a:ext cx="34920" cy="5652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9AD5086C-8C13-4C5D-8F3E-9822F714E8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44933" y="5386316"/>
                  <a:ext cx="52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01810C76-E357-45B6-AEE8-AABC47FCEEB8}"/>
                    </a:ext>
                  </a:extLst>
                </p14:cNvPr>
                <p14:cNvContentPartPr/>
                <p14:nvPr/>
              </p14:nvContentPartPr>
              <p14:xfrm>
                <a:off x="2688933" y="5402516"/>
                <a:ext cx="166680" cy="24264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01810C76-E357-45B6-AEE8-AABC47FCEE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79933" y="5393876"/>
                  <a:ext cx="1843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631F6934-7D2C-480B-8733-C009D445C900}"/>
                    </a:ext>
                  </a:extLst>
                </p14:cNvPr>
                <p14:cNvContentPartPr/>
                <p14:nvPr/>
              </p14:nvContentPartPr>
              <p14:xfrm>
                <a:off x="1363413" y="6364076"/>
                <a:ext cx="58320" cy="26748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631F6934-7D2C-480B-8733-C009D445C90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54773" y="6355436"/>
                  <a:ext cx="75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0365CCF8-9F85-455F-81DD-FDFA99B99463}"/>
                    </a:ext>
                  </a:extLst>
                </p14:cNvPr>
                <p14:cNvContentPartPr/>
                <p14:nvPr/>
              </p14:nvContentPartPr>
              <p14:xfrm>
                <a:off x="1350453" y="6160316"/>
                <a:ext cx="1759680" cy="22140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0365CCF8-9F85-455F-81DD-FDFA99B994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41453" y="6151316"/>
                  <a:ext cx="1777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9C582842-B072-4717-96D3-E853EED4D820}"/>
                    </a:ext>
                  </a:extLst>
                </p14:cNvPr>
                <p14:cNvContentPartPr/>
                <p14:nvPr/>
              </p14:nvContentPartPr>
              <p14:xfrm>
                <a:off x="1785693" y="6196676"/>
                <a:ext cx="1389600" cy="63468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9C582842-B072-4717-96D3-E853EED4D8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76693" y="6188036"/>
                  <a:ext cx="140724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7DF8F5B3-89CA-4FAC-A312-FD18BAD6C712}"/>
                    </a:ext>
                  </a:extLst>
                </p14:cNvPr>
                <p14:cNvContentPartPr/>
                <p14:nvPr/>
              </p14:nvContentPartPr>
              <p14:xfrm>
                <a:off x="1718733" y="6292796"/>
                <a:ext cx="55440" cy="43020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7DF8F5B3-89CA-4FAC-A312-FD18BAD6C71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10093" y="6283796"/>
                  <a:ext cx="73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6F04AE6A-1E4B-4DAE-9207-A0D50F7E6DD0}"/>
                    </a:ext>
                  </a:extLst>
                </p14:cNvPr>
                <p14:cNvContentPartPr/>
                <p14:nvPr/>
              </p14:nvContentPartPr>
              <p14:xfrm>
                <a:off x="1661853" y="6525716"/>
                <a:ext cx="150480" cy="9252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6F04AE6A-1E4B-4DAE-9207-A0D50F7E6D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52853" y="6516716"/>
                  <a:ext cx="168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DD613BCA-AC89-4F2F-8C14-951C4566AF36}"/>
                    </a:ext>
                  </a:extLst>
                </p14:cNvPr>
                <p14:cNvContentPartPr/>
                <p14:nvPr/>
              </p14:nvContentPartPr>
              <p14:xfrm>
                <a:off x="1845813" y="6508436"/>
                <a:ext cx="110880" cy="11736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DD613BCA-AC89-4F2F-8C14-951C4566AF3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36813" y="6499796"/>
                  <a:ext cx="128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A94792F7-333C-406E-B880-B930C7BC2F93}"/>
                    </a:ext>
                  </a:extLst>
                </p14:cNvPr>
                <p14:cNvContentPartPr/>
                <p14:nvPr/>
              </p14:nvContentPartPr>
              <p14:xfrm>
                <a:off x="2004933" y="6371636"/>
                <a:ext cx="75240" cy="27252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A94792F7-333C-406E-B880-B930C7BC2F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95933" y="6362636"/>
                  <a:ext cx="92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E4D4E850-7A38-48BB-B2F0-9491115C7493}"/>
                    </a:ext>
                  </a:extLst>
                </p14:cNvPr>
                <p14:cNvContentPartPr/>
                <p14:nvPr/>
              </p14:nvContentPartPr>
              <p14:xfrm>
                <a:off x="2070813" y="6332036"/>
                <a:ext cx="217800" cy="28692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E4D4E850-7A38-48BB-B2F0-9491115C749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61813" y="6323396"/>
                  <a:ext cx="235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760206AC-80C7-4EC3-ABD1-D43E1CA71DF2}"/>
                    </a:ext>
                  </a:extLst>
                </p14:cNvPr>
                <p14:cNvContentPartPr/>
                <p14:nvPr/>
              </p14:nvContentPartPr>
              <p14:xfrm>
                <a:off x="2323533" y="6446516"/>
                <a:ext cx="97920" cy="10008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760206AC-80C7-4EC3-ABD1-D43E1CA71D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14893" y="6437516"/>
                  <a:ext cx="115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AFC40324-F5EA-4C86-8598-11E984634350}"/>
                    </a:ext>
                  </a:extLst>
                </p14:cNvPr>
                <p14:cNvContentPartPr/>
                <p14:nvPr/>
              </p14:nvContentPartPr>
              <p14:xfrm>
                <a:off x="2424333" y="6235556"/>
                <a:ext cx="147600" cy="28548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AFC40324-F5EA-4C86-8598-11E9846343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15693" y="6226556"/>
                  <a:ext cx="165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2F30E8B2-E6C1-4B2B-AEAF-8CD686CB8522}"/>
                    </a:ext>
                  </a:extLst>
                </p14:cNvPr>
                <p14:cNvContentPartPr/>
                <p14:nvPr/>
              </p14:nvContentPartPr>
              <p14:xfrm>
                <a:off x="2597493" y="6363356"/>
                <a:ext cx="143640" cy="11160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2F30E8B2-E6C1-4B2B-AEAF-8CD686CB852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88853" y="6354356"/>
                  <a:ext cx="161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E465237F-583A-4CAA-AD50-EBF442781BDE}"/>
                    </a:ext>
                  </a:extLst>
                </p14:cNvPr>
                <p14:cNvContentPartPr/>
                <p14:nvPr/>
              </p14:nvContentPartPr>
              <p14:xfrm>
                <a:off x="3185373" y="6315836"/>
                <a:ext cx="203040" cy="14472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E465237F-583A-4CAA-AD50-EBF442781B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176733" y="6306836"/>
                  <a:ext cx="22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5FB3DD8C-5635-4787-B267-6D3A3F1C1768}"/>
                    </a:ext>
                  </a:extLst>
                </p14:cNvPr>
                <p14:cNvContentPartPr/>
                <p14:nvPr/>
              </p14:nvContentPartPr>
              <p14:xfrm>
                <a:off x="3374013" y="6271916"/>
                <a:ext cx="61200" cy="15228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5FB3DD8C-5635-4787-B267-6D3A3F1C176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65373" y="6263276"/>
                  <a:ext cx="78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CCE33D2E-FD73-4829-89DE-202111801241}"/>
                    </a:ext>
                  </a:extLst>
                </p14:cNvPr>
                <p14:cNvContentPartPr/>
                <p14:nvPr/>
              </p14:nvContentPartPr>
              <p14:xfrm>
                <a:off x="3524853" y="6239516"/>
                <a:ext cx="96840" cy="12492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CCE33D2E-FD73-4829-89DE-2021118012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15853" y="6230876"/>
                  <a:ext cx="114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8C81CD5A-FD62-4D3A-B4A5-E270908B75FA}"/>
                    </a:ext>
                  </a:extLst>
                </p14:cNvPr>
                <p14:cNvContentPartPr/>
                <p14:nvPr/>
              </p14:nvContentPartPr>
              <p14:xfrm>
                <a:off x="3479133" y="6120716"/>
                <a:ext cx="257040" cy="33696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8C81CD5A-FD62-4D3A-B4A5-E270908B75F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70493" y="6111716"/>
                  <a:ext cx="27468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045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4" y="1921122"/>
            <a:ext cx="5004571" cy="43339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Ahora el modelo mas refinado (detallado)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8649015" y="3106662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7744071" y="3597372"/>
            <a:ext cx="904944" cy="38679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contenido 2"/>
          <p:cNvSpPr txBox="1">
            <a:spLocks/>
          </p:cNvSpPr>
          <p:nvPr/>
        </p:nvSpPr>
        <p:spPr>
          <a:xfrm>
            <a:off x="1012063" y="4088081"/>
            <a:ext cx="2000820" cy="1711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CO" dirty="0"/>
              <a:t>¡Cada modelo puede dar pistas de lo que puede faltar en los otros!</a:t>
            </a:r>
          </a:p>
        </p:txBody>
      </p:sp>
      <p:cxnSp>
        <p:nvCxnSpPr>
          <p:cNvPr id="22" name="Conector recto de flecha 21"/>
          <p:cNvCxnSpPr>
            <a:endCxn id="21" idx="3"/>
          </p:cNvCxnSpPr>
          <p:nvPr/>
        </p:nvCxnSpPr>
        <p:spPr>
          <a:xfrm flipH="1" flipV="1">
            <a:off x="3012883" y="4943995"/>
            <a:ext cx="919037" cy="5946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8559" y="4581648"/>
            <a:ext cx="2185240" cy="19140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¿Cómo será el modelo para Película?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DBC39EB3-44CA-4700-ADA4-478A4865E102}"/>
                  </a:ext>
                </a:extLst>
              </p14:cNvPr>
              <p14:cNvContentPartPr/>
              <p14:nvPr/>
            </p14:nvContentPartPr>
            <p14:xfrm>
              <a:off x="9434253" y="1381316"/>
              <a:ext cx="550800" cy="67212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DBC39EB3-44CA-4700-ADA4-478A4865E1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5613" y="1372316"/>
                <a:ext cx="568440" cy="68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upo 42">
            <a:extLst>
              <a:ext uri="{FF2B5EF4-FFF2-40B4-BE49-F238E27FC236}">
                <a16:creationId xmlns:a16="http://schemas.microsoft.com/office/drawing/2014/main" id="{B3E278E1-063A-46A5-A38B-C637630A1E85}"/>
              </a:ext>
            </a:extLst>
          </p:cNvPr>
          <p:cNvGrpSpPr/>
          <p:nvPr/>
        </p:nvGrpSpPr>
        <p:grpSpPr>
          <a:xfrm>
            <a:off x="8983173" y="1421636"/>
            <a:ext cx="2202480" cy="1075320"/>
            <a:chOff x="8983173" y="1421636"/>
            <a:chExt cx="2202480" cy="10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4A961BBB-6AF4-40B5-991C-D2B230F2A81A}"/>
                    </a:ext>
                  </a:extLst>
                </p14:cNvPr>
                <p14:cNvContentPartPr/>
                <p14:nvPr/>
              </p14:nvContentPartPr>
              <p14:xfrm>
                <a:off x="9537213" y="1753556"/>
                <a:ext cx="134640" cy="18360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4A961BBB-6AF4-40B5-991C-D2B230F2A8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28213" y="1744556"/>
                  <a:ext cx="152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528DCD10-768F-41B5-BA90-22DD381EB61B}"/>
                    </a:ext>
                  </a:extLst>
                </p14:cNvPr>
                <p14:cNvContentPartPr/>
                <p14:nvPr/>
              </p14:nvContentPartPr>
              <p14:xfrm>
                <a:off x="9614973" y="1563116"/>
                <a:ext cx="77400" cy="1378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528DCD10-768F-41B5-BA90-22DD381EB6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05973" y="1554116"/>
                  <a:ext cx="95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21429320-2C27-4D38-88F1-DED15C91F4B6}"/>
                    </a:ext>
                  </a:extLst>
                </p14:cNvPr>
                <p14:cNvContentPartPr/>
                <p14:nvPr/>
              </p14:nvContentPartPr>
              <p14:xfrm>
                <a:off x="9784173" y="1615676"/>
                <a:ext cx="99000" cy="2995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21429320-2C27-4D38-88F1-DED15C91F4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75173" y="1607036"/>
                  <a:ext cx="116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3F609700-B61A-459F-BDC6-4B20BA4725A2}"/>
                    </a:ext>
                  </a:extLst>
                </p14:cNvPr>
                <p14:cNvContentPartPr/>
                <p14:nvPr/>
              </p14:nvContentPartPr>
              <p14:xfrm>
                <a:off x="10003413" y="1429556"/>
                <a:ext cx="48600" cy="4474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3F609700-B61A-459F-BDC6-4B20BA4725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94413" y="1420916"/>
                  <a:ext cx="662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C64B211-9D46-43BF-B5BF-7B9C386B5C3B}"/>
                    </a:ext>
                  </a:extLst>
                </p14:cNvPr>
                <p14:cNvContentPartPr/>
                <p14:nvPr/>
              </p14:nvContentPartPr>
              <p14:xfrm>
                <a:off x="10009173" y="1429556"/>
                <a:ext cx="241200" cy="496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C64B211-9D46-43BF-B5BF-7B9C386B5C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00173" y="1420556"/>
                  <a:ext cx="258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21692FE3-09E8-48C4-BC19-D8F66CDF0515}"/>
                    </a:ext>
                  </a:extLst>
                </p14:cNvPr>
                <p14:cNvContentPartPr/>
                <p14:nvPr/>
              </p14:nvContentPartPr>
              <p14:xfrm>
                <a:off x="9973893" y="1628996"/>
                <a:ext cx="194760" cy="3013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21692FE3-09E8-48C4-BC19-D8F66CDF05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64893" y="1620356"/>
                  <a:ext cx="212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5864F3B-40B5-4610-A0E6-07EAB25A6259}"/>
                    </a:ext>
                  </a:extLst>
                </p14:cNvPr>
                <p14:cNvContentPartPr/>
                <p14:nvPr/>
              </p14:nvContentPartPr>
              <p14:xfrm>
                <a:off x="10228773" y="1729796"/>
                <a:ext cx="153360" cy="1202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5864F3B-40B5-4610-A0E6-07EAB25A62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19773" y="1720796"/>
                  <a:ext cx="171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8AF08DC-D8E2-45F4-903A-C93019BA881C}"/>
                    </a:ext>
                  </a:extLst>
                </p14:cNvPr>
                <p14:cNvContentPartPr/>
                <p14:nvPr/>
              </p14:nvContentPartPr>
              <p14:xfrm>
                <a:off x="10424253" y="1684436"/>
                <a:ext cx="128520" cy="1756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8AF08DC-D8E2-45F4-903A-C93019BA88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15253" y="1675796"/>
                  <a:ext cx="14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239EB379-0049-4752-BC60-A05E44CFF737}"/>
                    </a:ext>
                  </a:extLst>
                </p14:cNvPr>
                <p14:cNvContentPartPr/>
                <p14:nvPr/>
              </p14:nvContentPartPr>
              <p14:xfrm>
                <a:off x="10610373" y="1425236"/>
                <a:ext cx="176400" cy="4251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239EB379-0049-4752-BC60-A05E44CFF7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01733" y="1416236"/>
                  <a:ext cx="194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E445702C-8C57-4A75-8D8E-7F8A5BBF9845}"/>
                    </a:ext>
                  </a:extLst>
                </p14:cNvPr>
                <p14:cNvContentPartPr/>
                <p14:nvPr/>
              </p14:nvContentPartPr>
              <p14:xfrm>
                <a:off x="10840413" y="1421636"/>
                <a:ext cx="339480" cy="3704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E445702C-8C57-4A75-8D8E-7F8A5BBF98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31413" y="1412636"/>
                  <a:ext cx="357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380520C-05DE-497F-A394-9DCB1D722D15}"/>
                    </a:ext>
                  </a:extLst>
                </p14:cNvPr>
                <p14:cNvContentPartPr/>
                <p14:nvPr/>
              </p14:nvContentPartPr>
              <p14:xfrm>
                <a:off x="9708213" y="2170436"/>
                <a:ext cx="78840" cy="2188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380520C-05DE-497F-A394-9DCB1D722D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99573" y="2161796"/>
                  <a:ext cx="96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843EB89-BE29-495A-AC5B-17B5DB6D731A}"/>
                    </a:ext>
                  </a:extLst>
                </p14:cNvPr>
                <p14:cNvContentPartPr/>
                <p14:nvPr/>
              </p14:nvContentPartPr>
              <p14:xfrm>
                <a:off x="9722613" y="2149916"/>
                <a:ext cx="178560" cy="403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843EB89-BE29-495A-AC5B-17B5DB6D73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3613" y="2141276"/>
                  <a:ext cx="196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390A0D3B-39A9-4EA1-A576-3D1D529C79BA}"/>
                    </a:ext>
                  </a:extLst>
                </p14:cNvPr>
                <p14:cNvContentPartPr/>
                <p14:nvPr/>
              </p14:nvContentPartPr>
              <p14:xfrm>
                <a:off x="9702453" y="2278796"/>
                <a:ext cx="144360" cy="1461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390A0D3B-39A9-4EA1-A576-3D1D529C79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93453" y="2269796"/>
                  <a:ext cx="162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BDE848D-C1D8-4C2A-97C8-3D4CC81A279A}"/>
                    </a:ext>
                  </a:extLst>
                </p14:cNvPr>
                <p14:cNvContentPartPr/>
                <p14:nvPr/>
              </p14:nvContentPartPr>
              <p14:xfrm>
                <a:off x="9901533" y="2251796"/>
                <a:ext cx="146160" cy="1364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BDE848D-C1D8-4C2A-97C8-3D4CC81A27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2533" y="2242796"/>
                  <a:ext cx="163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73BD7CAF-5777-4344-A3DC-8FF0F5A363B9}"/>
                    </a:ext>
                  </a:extLst>
                </p14:cNvPr>
                <p14:cNvContentPartPr/>
                <p14:nvPr/>
              </p14:nvContentPartPr>
              <p14:xfrm>
                <a:off x="10111413" y="2232356"/>
                <a:ext cx="79920" cy="1188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73BD7CAF-5777-4344-A3DC-8FF0F5A363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02413" y="2223356"/>
                  <a:ext cx="97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FE9B3066-55F3-4693-A5DA-14D6FFFCCF8A}"/>
                    </a:ext>
                  </a:extLst>
                </p14:cNvPr>
                <p14:cNvContentPartPr/>
                <p14:nvPr/>
              </p14:nvContentPartPr>
              <p14:xfrm>
                <a:off x="10230933" y="2091596"/>
                <a:ext cx="205560" cy="2422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FE9B3066-55F3-4693-A5DA-14D6FFFCC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22293" y="2082956"/>
                  <a:ext cx="223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743CB476-F6B5-4CC7-824F-2993C6BCEF22}"/>
                    </a:ext>
                  </a:extLst>
                </p14:cNvPr>
                <p14:cNvContentPartPr/>
                <p14:nvPr/>
              </p14:nvContentPartPr>
              <p14:xfrm>
                <a:off x="10390053" y="2030756"/>
                <a:ext cx="112680" cy="2059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743CB476-F6B5-4CC7-824F-2993C6BCEF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81053" y="2022116"/>
                  <a:ext cx="130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96655B85-1414-4A0C-B1B7-F6B8C077277F}"/>
                    </a:ext>
                  </a:extLst>
                </p14:cNvPr>
                <p14:cNvContentPartPr/>
                <p14:nvPr/>
              </p14:nvContentPartPr>
              <p14:xfrm>
                <a:off x="10576173" y="2147756"/>
                <a:ext cx="195840" cy="1346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96655B85-1414-4A0C-B1B7-F6B8C07727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67173" y="2139116"/>
                  <a:ext cx="213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CCA7A9A-168C-4729-B695-9423EEE9DA19}"/>
                    </a:ext>
                  </a:extLst>
                </p14:cNvPr>
                <p14:cNvContentPartPr/>
                <p14:nvPr/>
              </p14:nvContentPartPr>
              <p14:xfrm>
                <a:off x="10805133" y="2005556"/>
                <a:ext cx="380520" cy="2520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CCA7A9A-168C-4729-B695-9423EEE9DA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6493" y="1996556"/>
                  <a:ext cx="398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5F8E3C88-6405-49D7-A2E6-23B24931E180}"/>
                    </a:ext>
                  </a:extLst>
                </p14:cNvPr>
                <p14:cNvContentPartPr/>
                <p14:nvPr/>
              </p14:nvContentPartPr>
              <p14:xfrm>
                <a:off x="9202773" y="2242436"/>
                <a:ext cx="358200" cy="1598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5F8E3C88-6405-49D7-A2E6-23B24931E1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93773" y="2233436"/>
                  <a:ext cx="375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555B931F-E7B2-4F7C-A01D-969BDE980F90}"/>
                    </a:ext>
                  </a:extLst>
                </p14:cNvPr>
                <p14:cNvContentPartPr/>
                <p14:nvPr/>
              </p14:nvContentPartPr>
              <p14:xfrm>
                <a:off x="9504093" y="2228756"/>
                <a:ext cx="78480" cy="946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555B931F-E7B2-4F7C-A01D-969BDE980F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95453" y="2220116"/>
                  <a:ext cx="96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584AC4D0-9677-458E-BC93-5E2881AFE142}"/>
                    </a:ext>
                  </a:extLst>
                </p14:cNvPr>
                <p14:cNvContentPartPr/>
                <p14:nvPr/>
              </p14:nvContentPartPr>
              <p14:xfrm>
                <a:off x="8983173" y="1878836"/>
                <a:ext cx="270720" cy="1072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584AC4D0-9677-458E-BC93-5E2881AFE1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74173" y="1870196"/>
                  <a:ext cx="288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B9CC3BE1-99D2-4569-95D5-57EEF972088A}"/>
                    </a:ext>
                  </a:extLst>
                </p14:cNvPr>
                <p14:cNvContentPartPr/>
                <p14:nvPr/>
              </p14:nvContentPartPr>
              <p14:xfrm>
                <a:off x="9197373" y="1829156"/>
                <a:ext cx="113400" cy="1573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B9CC3BE1-99D2-4569-95D5-57EEF97208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88373" y="1820516"/>
                  <a:ext cx="131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8A956810-23A2-42A7-8E7B-6635E55D3052}"/>
                    </a:ext>
                  </a:extLst>
                </p14:cNvPr>
                <p14:cNvContentPartPr/>
                <p14:nvPr/>
              </p14:nvContentPartPr>
              <p14:xfrm>
                <a:off x="9682293" y="2242076"/>
                <a:ext cx="1447560" cy="2548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8A956810-23A2-42A7-8E7B-6635E55D30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73293" y="2233076"/>
                  <a:ext cx="1465200" cy="2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76286A73-9687-4943-972F-0F9CB8E08628}"/>
                  </a:ext>
                </a:extLst>
              </p14:cNvPr>
              <p14:cNvContentPartPr/>
              <p14:nvPr/>
            </p14:nvContentPartPr>
            <p14:xfrm>
              <a:off x="4880253" y="5421956"/>
              <a:ext cx="209880" cy="23112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76286A73-9687-4943-972F-0F9CB8E0862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71253" y="5413316"/>
                <a:ext cx="2275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698FC921-72D9-4A9B-AC45-5D310ABB2CB8}"/>
                  </a:ext>
                </a:extLst>
              </p14:cNvPr>
              <p14:cNvContentPartPr/>
              <p14:nvPr/>
            </p14:nvContentPartPr>
            <p14:xfrm>
              <a:off x="7417173" y="4529516"/>
              <a:ext cx="226440" cy="20052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698FC921-72D9-4A9B-AC45-5D310ABB2C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08533" y="4520876"/>
                <a:ext cx="24408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upo 69">
            <a:extLst>
              <a:ext uri="{FF2B5EF4-FFF2-40B4-BE49-F238E27FC236}">
                <a16:creationId xmlns:a16="http://schemas.microsoft.com/office/drawing/2014/main" id="{74AEEA4B-4F7B-46AB-961F-A4CC9BAB9524}"/>
              </a:ext>
            </a:extLst>
          </p:cNvPr>
          <p:cNvGrpSpPr/>
          <p:nvPr/>
        </p:nvGrpSpPr>
        <p:grpSpPr>
          <a:xfrm>
            <a:off x="3096813" y="2466716"/>
            <a:ext cx="2135160" cy="2952000"/>
            <a:chOff x="3096813" y="2466716"/>
            <a:chExt cx="2135160" cy="29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B8AE5AE-D757-4EB3-A40E-E63F95E6650E}"/>
                    </a:ext>
                  </a:extLst>
                </p14:cNvPr>
                <p14:cNvContentPartPr/>
                <p14:nvPr/>
              </p14:nvContentPartPr>
              <p14:xfrm>
                <a:off x="3247293" y="3400196"/>
                <a:ext cx="1309320" cy="20185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B8AE5AE-D757-4EB3-A40E-E63F95E665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8293" y="3391556"/>
                  <a:ext cx="1326960" cy="20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20A5265D-2582-46C0-A118-491FC5D8E196}"/>
                    </a:ext>
                  </a:extLst>
                </p14:cNvPr>
                <p14:cNvContentPartPr/>
                <p14:nvPr/>
              </p14:nvContentPartPr>
              <p14:xfrm>
                <a:off x="3096813" y="3580556"/>
                <a:ext cx="185760" cy="34092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20A5265D-2582-46C0-A118-491FC5D8E1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87813" y="3571556"/>
                  <a:ext cx="203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1470A7A6-423F-456B-A310-5266761CD647}"/>
                    </a:ext>
                  </a:extLst>
                </p14:cNvPr>
                <p14:cNvContentPartPr/>
                <p14:nvPr/>
              </p14:nvContentPartPr>
              <p14:xfrm>
                <a:off x="3239013" y="3240356"/>
                <a:ext cx="427320" cy="4125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1470A7A6-423F-456B-A310-5266761CD6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30013" y="3231356"/>
                  <a:ext cx="444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A9418E9D-56A7-4454-B175-92212DC052F8}"/>
                    </a:ext>
                  </a:extLst>
                </p14:cNvPr>
                <p14:cNvContentPartPr/>
                <p14:nvPr/>
              </p14:nvContentPartPr>
              <p14:xfrm>
                <a:off x="3520893" y="3518276"/>
                <a:ext cx="12240" cy="259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A9418E9D-56A7-4454-B175-92212DC052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12253" y="3509636"/>
                  <a:ext cx="29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7B37050D-A342-4107-B9FD-3AA8476B45AE}"/>
                    </a:ext>
                  </a:extLst>
                </p14:cNvPr>
                <p14:cNvContentPartPr/>
                <p14:nvPr/>
              </p14:nvContentPartPr>
              <p14:xfrm>
                <a:off x="3584613" y="3362036"/>
                <a:ext cx="147960" cy="1929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7B37050D-A342-4107-B9FD-3AA8476B45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5973" y="3353396"/>
                  <a:ext cx="165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E4BA1281-7011-49F8-8D10-1B4848853F71}"/>
                    </a:ext>
                  </a:extLst>
                </p14:cNvPr>
                <p14:cNvContentPartPr/>
                <p14:nvPr/>
              </p14:nvContentPartPr>
              <p14:xfrm>
                <a:off x="3712053" y="3297236"/>
                <a:ext cx="93240" cy="1159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E4BA1281-7011-49F8-8D10-1B4848853F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03053" y="3288596"/>
                  <a:ext cx="110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2F253F7A-461A-4A7E-825F-4C8932FDBC95}"/>
                    </a:ext>
                  </a:extLst>
                </p14:cNvPr>
                <p14:cNvContentPartPr/>
                <p14:nvPr/>
              </p14:nvContentPartPr>
              <p14:xfrm>
                <a:off x="3792693" y="3313076"/>
                <a:ext cx="52920" cy="421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2F253F7A-461A-4A7E-825F-4C8932FDBC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3693" y="3304436"/>
                  <a:ext cx="70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993634E8-8DC1-4471-85E0-B658817E895A}"/>
                    </a:ext>
                  </a:extLst>
                </p14:cNvPr>
                <p14:cNvContentPartPr/>
                <p14:nvPr/>
              </p14:nvContentPartPr>
              <p14:xfrm>
                <a:off x="3854253" y="3062876"/>
                <a:ext cx="193680" cy="22932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993634E8-8DC1-4471-85E0-B658817E89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5613" y="3054236"/>
                  <a:ext cx="211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480CEEB3-9D33-4ECC-B6FA-8049D29DC8FD}"/>
                    </a:ext>
                  </a:extLst>
                </p14:cNvPr>
                <p14:cNvContentPartPr/>
                <p14:nvPr/>
              </p14:nvContentPartPr>
              <p14:xfrm>
                <a:off x="3949293" y="2867036"/>
                <a:ext cx="153000" cy="1890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480CEEB3-9D33-4ECC-B6FA-8049D29DC8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0293" y="2858396"/>
                  <a:ext cx="170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AF20BFA-6FBB-4B5A-A673-CC6880FB8BE3}"/>
                    </a:ext>
                  </a:extLst>
                </p14:cNvPr>
                <p14:cNvContentPartPr/>
                <p14:nvPr/>
              </p14:nvContentPartPr>
              <p14:xfrm>
                <a:off x="4116333" y="2849396"/>
                <a:ext cx="90360" cy="16200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AF20BFA-6FBB-4B5A-A673-CC6880FB8B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07333" y="2840396"/>
                  <a:ext cx="108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51E7862-AFCD-4DEC-99EE-85616720CA83}"/>
                    </a:ext>
                  </a:extLst>
                </p14:cNvPr>
                <p14:cNvContentPartPr/>
                <p14:nvPr/>
              </p14:nvContentPartPr>
              <p14:xfrm>
                <a:off x="4199853" y="3092036"/>
                <a:ext cx="171360" cy="19440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51E7862-AFCD-4DEC-99EE-85616720CA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91213" y="3083396"/>
                  <a:ext cx="189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0FAFBD39-D56A-4785-AF7B-1E0183FF5523}"/>
                    </a:ext>
                  </a:extLst>
                </p14:cNvPr>
                <p14:cNvContentPartPr/>
                <p14:nvPr/>
              </p14:nvContentPartPr>
              <p14:xfrm>
                <a:off x="4365093" y="2924636"/>
                <a:ext cx="113040" cy="1062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0FAFBD39-D56A-4785-AF7B-1E0183FF55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56453" y="2915636"/>
                  <a:ext cx="130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F19A528-C631-4967-83F1-AFEF1E5389C9}"/>
                    </a:ext>
                  </a:extLst>
                </p14:cNvPr>
                <p14:cNvContentPartPr/>
                <p14:nvPr/>
              </p14:nvContentPartPr>
              <p14:xfrm>
                <a:off x="4441413" y="2703596"/>
                <a:ext cx="183960" cy="19296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F19A528-C631-4967-83F1-AFEF1E5389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32413" y="2694956"/>
                  <a:ext cx="201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BAC8CB90-448D-446C-9469-770B4D4FA056}"/>
                    </a:ext>
                  </a:extLst>
                </p14:cNvPr>
                <p14:cNvContentPartPr/>
                <p14:nvPr/>
              </p14:nvContentPartPr>
              <p14:xfrm>
                <a:off x="4487493" y="2574716"/>
                <a:ext cx="187200" cy="1026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BAC8CB90-448D-446C-9469-770B4D4FA0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78853" y="2566076"/>
                  <a:ext cx="20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DCC72313-A40D-4A32-85C2-4E24F43760DC}"/>
                    </a:ext>
                  </a:extLst>
                </p14:cNvPr>
                <p14:cNvContentPartPr/>
                <p14:nvPr/>
              </p14:nvContentPartPr>
              <p14:xfrm>
                <a:off x="4717173" y="2552036"/>
                <a:ext cx="127440" cy="878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DCC72313-A40D-4A32-85C2-4E24F43760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08173" y="2543036"/>
                  <a:ext cx="145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3CED532A-484F-4217-AD16-8D224AAA9383}"/>
                    </a:ext>
                  </a:extLst>
                </p14:cNvPr>
                <p14:cNvContentPartPr/>
                <p14:nvPr/>
              </p14:nvContentPartPr>
              <p14:xfrm>
                <a:off x="4544373" y="2984036"/>
                <a:ext cx="298080" cy="2930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3CED532A-484F-4217-AD16-8D224AAA93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5373" y="2975396"/>
                  <a:ext cx="315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91578255-3949-4E78-B82E-E1A3B698CD83}"/>
                    </a:ext>
                  </a:extLst>
                </p14:cNvPr>
                <p14:cNvContentPartPr/>
                <p14:nvPr/>
              </p14:nvContentPartPr>
              <p14:xfrm>
                <a:off x="4821213" y="2786036"/>
                <a:ext cx="156960" cy="2116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91578255-3949-4E78-B82E-E1A3B698CD8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12573" y="2777396"/>
                  <a:ext cx="174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7DB0E025-F3C8-47C8-B9B3-B397E0B47548}"/>
                    </a:ext>
                  </a:extLst>
                </p14:cNvPr>
                <p14:cNvContentPartPr/>
                <p14:nvPr/>
              </p14:nvContentPartPr>
              <p14:xfrm>
                <a:off x="4974573" y="2651756"/>
                <a:ext cx="31320" cy="12168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7DB0E025-F3C8-47C8-B9B3-B397E0B475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65573" y="2643116"/>
                  <a:ext cx="48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84B8EDF5-DEEE-4A3B-901D-BA0D358ED4E5}"/>
                    </a:ext>
                  </a:extLst>
                </p14:cNvPr>
                <p14:cNvContentPartPr/>
                <p14:nvPr/>
              </p14:nvContentPartPr>
              <p14:xfrm>
                <a:off x="5060973" y="2562836"/>
                <a:ext cx="45720" cy="11340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84B8EDF5-DEEE-4A3B-901D-BA0D358ED4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52333" y="2553836"/>
                  <a:ext cx="63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4F3E7CB9-EDC8-45AF-92AB-62D983C18AB9}"/>
                    </a:ext>
                  </a:extLst>
                </p14:cNvPr>
                <p14:cNvContentPartPr/>
                <p14:nvPr/>
              </p14:nvContentPartPr>
              <p14:xfrm>
                <a:off x="5159253" y="2466716"/>
                <a:ext cx="72720" cy="12708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4F3E7CB9-EDC8-45AF-92AB-62D983C18A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50613" y="2458076"/>
                  <a:ext cx="90360" cy="1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054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6" y="2068285"/>
            <a:ext cx="7736439" cy="45547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5457" y="361949"/>
            <a:ext cx="7992292" cy="1270908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los mensajes que comparten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50633"/>
              </p:ext>
            </p:extLst>
          </p:nvPr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arcador de contenido 2"/>
          <p:cNvSpPr txBox="1">
            <a:spLocks/>
          </p:cNvSpPr>
          <p:nvPr/>
        </p:nvSpPr>
        <p:spPr>
          <a:xfrm>
            <a:off x="7021209" y="5749448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Mensajes</a:t>
            </a:r>
          </a:p>
        </p:txBody>
      </p:sp>
      <p:cxnSp>
        <p:nvCxnSpPr>
          <p:cNvPr id="9" name="Conector recto de flecha 8"/>
          <p:cNvCxnSpPr>
            <a:endCxn id="8" idx="0"/>
          </p:cNvCxnSpPr>
          <p:nvPr/>
        </p:nvCxnSpPr>
        <p:spPr>
          <a:xfrm>
            <a:off x="7498080" y="4846321"/>
            <a:ext cx="133856" cy="90312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contenido 2"/>
          <p:cNvSpPr txBox="1">
            <a:spLocks/>
          </p:cNvSpPr>
          <p:nvPr/>
        </p:nvSpPr>
        <p:spPr>
          <a:xfrm>
            <a:off x="10156296" y="2453254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Objetos</a:t>
            </a:r>
          </a:p>
        </p:txBody>
      </p:sp>
      <p:cxnSp>
        <p:nvCxnSpPr>
          <p:cNvPr id="13" name="Conector recto de flecha 12"/>
          <p:cNvCxnSpPr>
            <a:endCxn id="12" idx="1"/>
          </p:cNvCxnSpPr>
          <p:nvPr/>
        </p:nvCxnSpPr>
        <p:spPr>
          <a:xfrm flipV="1">
            <a:off x="9575074" y="2627558"/>
            <a:ext cx="581222" cy="4422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586524" y="5607101"/>
            <a:ext cx="1512064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Línea de Vida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582298" y="5297884"/>
            <a:ext cx="992776" cy="30111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contenido 2"/>
          <p:cNvSpPr txBox="1">
            <a:spLocks/>
          </p:cNvSpPr>
          <p:nvPr/>
        </p:nvSpPr>
        <p:spPr>
          <a:xfrm>
            <a:off x="1503239" y="395346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Activación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 flipV="1">
            <a:off x="2736143" y="4152869"/>
            <a:ext cx="624803" cy="3422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EBCAA1AB-2CB2-484E-94AF-36EDB0406156}"/>
                  </a:ext>
                </a:extLst>
              </p14:cNvPr>
              <p14:cNvContentPartPr/>
              <p14:nvPr/>
            </p14:nvContentPartPr>
            <p14:xfrm>
              <a:off x="3838773" y="-199444"/>
              <a:ext cx="24120" cy="65592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EBCAA1AB-2CB2-484E-94AF-36EDB04061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0133" y="-208084"/>
                <a:ext cx="41760" cy="67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715E0EAC-D352-448B-B7D5-40D7B9A9E9C7}"/>
              </a:ext>
            </a:extLst>
          </p:cNvPr>
          <p:cNvGrpSpPr/>
          <p:nvPr/>
        </p:nvGrpSpPr>
        <p:grpSpPr>
          <a:xfrm>
            <a:off x="206013" y="2004449"/>
            <a:ext cx="2871000" cy="1686600"/>
            <a:chOff x="206013" y="2004449"/>
            <a:chExt cx="2871000" cy="168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B24F6E17-21AE-49E5-A06F-7944F8F8EEAE}"/>
                    </a:ext>
                  </a:extLst>
                </p14:cNvPr>
                <p14:cNvContentPartPr/>
                <p14:nvPr/>
              </p14:nvContentPartPr>
              <p14:xfrm>
                <a:off x="1326693" y="2958089"/>
                <a:ext cx="1750320" cy="2595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B24F6E17-21AE-49E5-A06F-7944F8F8EE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8053" y="2949449"/>
                  <a:ext cx="1767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C101329-8F17-4441-AAC0-EA30B0761903}"/>
                    </a:ext>
                  </a:extLst>
                </p14:cNvPr>
                <p14:cNvContentPartPr/>
                <p14:nvPr/>
              </p14:nvContentPartPr>
              <p14:xfrm>
                <a:off x="1329213" y="3160409"/>
                <a:ext cx="185400" cy="1195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C101329-8F17-4441-AAC0-EA30B07619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0213" y="3151409"/>
                  <a:ext cx="203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DBC319B-56A8-4DF1-B27E-40442816AD53}"/>
                    </a:ext>
                  </a:extLst>
                </p14:cNvPr>
                <p14:cNvContentPartPr/>
                <p14:nvPr/>
              </p14:nvContentPartPr>
              <p14:xfrm>
                <a:off x="206013" y="3220169"/>
                <a:ext cx="225000" cy="4708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DBC319B-56A8-4DF1-B27E-40442816AD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013" y="3211169"/>
                  <a:ext cx="2426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B6DF1A3-BA68-43D2-991E-3D4539FEF149}"/>
                    </a:ext>
                  </a:extLst>
                </p14:cNvPr>
                <p14:cNvContentPartPr/>
                <p14:nvPr/>
              </p14:nvContentPartPr>
              <p14:xfrm>
                <a:off x="405813" y="3183449"/>
                <a:ext cx="161640" cy="4273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B6DF1A3-BA68-43D2-991E-3D4539FEF1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6813" y="3174449"/>
                  <a:ext cx="1792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0C2068B2-D4CD-4433-B28F-C88039126516}"/>
                    </a:ext>
                  </a:extLst>
                </p14:cNvPr>
                <p14:cNvContentPartPr/>
                <p14:nvPr/>
              </p14:nvContentPartPr>
              <p14:xfrm>
                <a:off x="570333" y="3275609"/>
                <a:ext cx="270360" cy="2008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0C2068B2-D4CD-4433-B28F-C880391265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693" y="3266969"/>
                  <a:ext cx="288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4BB2D568-4D92-4C3D-8DC0-BCB8812D7F22}"/>
                    </a:ext>
                  </a:extLst>
                </p14:cNvPr>
                <p14:cNvContentPartPr/>
                <p14:nvPr/>
              </p14:nvContentPartPr>
              <p14:xfrm>
                <a:off x="635493" y="2864849"/>
                <a:ext cx="237600" cy="4150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4BB2D568-4D92-4C3D-8DC0-BCB8812D7F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853" y="2855849"/>
                  <a:ext cx="2552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F3BE1FDB-DE30-4B4E-8E79-7AD277AE40E6}"/>
                    </a:ext>
                  </a:extLst>
                </p14:cNvPr>
                <p14:cNvContentPartPr/>
                <p14:nvPr/>
              </p14:nvContentPartPr>
              <p14:xfrm>
                <a:off x="748173" y="3100649"/>
                <a:ext cx="298080" cy="1753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F3BE1FDB-DE30-4B4E-8E79-7AD277AE40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9533" y="3091649"/>
                  <a:ext cx="315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AC93DCB8-9323-4198-B32F-230C1C69B8A9}"/>
                    </a:ext>
                  </a:extLst>
                </p14:cNvPr>
                <p14:cNvContentPartPr/>
                <p14:nvPr/>
              </p14:nvContentPartPr>
              <p14:xfrm>
                <a:off x="1037613" y="2962769"/>
                <a:ext cx="58320" cy="615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AC93DCB8-9323-4198-B32F-230C1C69B8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8613" y="2954129"/>
                  <a:ext cx="75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D54EF36-916F-4217-8A56-8D0F5A15CDE7}"/>
                    </a:ext>
                  </a:extLst>
                </p14:cNvPr>
                <p14:cNvContentPartPr/>
                <p14:nvPr/>
              </p14:nvContentPartPr>
              <p14:xfrm>
                <a:off x="1086573" y="3075449"/>
                <a:ext cx="35640" cy="367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D54EF36-916F-4217-8A56-8D0F5A15CD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7933" y="3066449"/>
                  <a:ext cx="53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A688749C-71C0-4FC3-BCC2-8CF23ABF1FA4}"/>
                    </a:ext>
                  </a:extLst>
                </p14:cNvPr>
                <p14:cNvContentPartPr/>
                <p14:nvPr/>
              </p14:nvContentPartPr>
              <p14:xfrm>
                <a:off x="1178373" y="2798249"/>
                <a:ext cx="106200" cy="19980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A688749C-71C0-4FC3-BCC2-8CF23ABF1F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9373" y="2789249"/>
                  <a:ext cx="123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7F18F21-6880-4A1D-8084-A9315FEA504B}"/>
                    </a:ext>
                  </a:extLst>
                </p14:cNvPr>
                <p14:cNvContentPartPr/>
                <p14:nvPr/>
              </p14:nvContentPartPr>
              <p14:xfrm>
                <a:off x="1173693" y="2521769"/>
                <a:ext cx="256320" cy="4204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7F18F21-6880-4A1D-8084-A9315FEA50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5053" y="2512769"/>
                  <a:ext cx="2739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5F0075FA-395C-4509-9123-F010155616A3}"/>
                    </a:ext>
                  </a:extLst>
                </p14:cNvPr>
                <p14:cNvContentPartPr/>
                <p14:nvPr/>
              </p14:nvContentPartPr>
              <p14:xfrm>
                <a:off x="1397973" y="2715449"/>
                <a:ext cx="152280" cy="40248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5F0075FA-395C-4509-9123-F010155616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88973" y="2706809"/>
                  <a:ext cx="169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B161FCA9-8336-4267-9546-3E48A4E4C708}"/>
                    </a:ext>
                  </a:extLst>
                </p14:cNvPr>
                <p14:cNvContentPartPr/>
                <p14:nvPr/>
              </p14:nvContentPartPr>
              <p14:xfrm>
                <a:off x="1351533" y="2535089"/>
                <a:ext cx="24120" cy="500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B161FCA9-8336-4267-9546-3E48A4E4C7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42893" y="2526089"/>
                  <a:ext cx="4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3CDB9D54-3C6C-4AC8-9F76-AF86D7CDF9B7}"/>
                    </a:ext>
                  </a:extLst>
                </p14:cNvPr>
                <p14:cNvContentPartPr/>
                <p14:nvPr/>
              </p14:nvContentPartPr>
              <p14:xfrm>
                <a:off x="1462053" y="2396849"/>
                <a:ext cx="251640" cy="2995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3CDB9D54-3C6C-4AC8-9F76-AF86D7CDF9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53053" y="2387849"/>
                  <a:ext cx="269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EBA3DC67-CF94-4461-B90A-24CA68149C68}"/>
                    </a:ext>
                  </a:extLst>
                </p14:cNvPr>
                <p14:cNvContentPartPr/>
                <p14:nvPr/>
              </p14:nvContentPartPr>
              <p14:xfrm>
                <a:off x="1589853" y="2261849"/>
                <a:ext cx="222120" cy="3002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EBA3DC67-CF94-4461-B90A-24CA68149C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81213" y="2252849"/>
                  <a:ext cx="239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CBB634B-D4BE-4ECF-952E-ADF7CD838F0A}"/>
                    </a:ext>
                  </a:extLst>
                </p14:cNvPr>
                <p14:cNvContentPartPr/>
                <p14:nvPr/>
              </p14:nvContentPartPr>
              <p14:xfrm>
                <a:off x="1878213" y="2004449"/>
                <a:ext cx="193680" cy="46800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CBB634B-D4BE-4ECF-952E-ADF7CD838F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69213" y="1995449"/>
                  <a:ext cx="2113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6465DE04-3ABF-41A5-AB34-0C99D6F73203}"/>
                    </a:ext>
                  </a:extLst>
                </p14:cNvPr>
                <p14:cNvContentPartPr/>
                <p14:nvPr/>
              </p14:nvContentPartPr>
              <p14:xfrm>
                <a:off x="1990533" y="2073569"/>
                <a:ext cx="263520" cy="1789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6465DE04-3ABF-41A5-AB34-0C99D6F732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81893" y="2064929"/>
                  <a:ext cx="2811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35D7F9A-D961-4232-8F8D-D49EF2728F5F}"/>
              </a:ext>
            </a:extLst>
          </p:cNvPr>
          <p:cNvGrpSpPr/>
          <p:nvPr/>
        </p:nvGrpSpPr>
        <p:grpSpPr>
          <a:xfrm>
            <a:off x="7568373" y="2073569"/>
            <a:ext cx="1062000" cy="1039320"/>
            <a:chOff x="7568373" y="2073569"/>
            <a:chExt cx="106200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86A21C9-218C-4ADD-9181-83E78D1A9E4E}"/>
                    </a:ext>
                  </a:extLst>
                </p14:cNvPr>
                <p14:cNvContentPartPr/>
                <p14:nvPr/>
              </p14:nvContentPartPr>
              <p14:xfrm>
                <a:off x="7568373" y="2515649"/>
                <a:ext cx="1062000" cy="5972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86A21C9-218C-4ADD-9181-83E78D1A9E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59733" y="2507009"/>
                  <a:ext cx="107964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F491DE5-A179-4EE4-8904-B48BE308C228}"/>
                    </a:ext>
                  </a:extLst>
                </p14:cNvPr>
                <p14:cNvContentPartPr/>
                <p14:nvPr/>
              </p14:nvContentPartPr>
              <p14:xfrm>
                <a:off x="7752333" y="2221529"/>
                <a:ext cx="166320" cy="1882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F491DE5-A179-4EE4-8904-B48BE308C2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43693" y="2212529"/>
                  <a:ext cx="183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5348C716-BA4C-44EE-9A8B-5177E933BF06}"/>
                    </a:ext>
                  </a:extLst>
                </p14:cNvPr>
                <p14:cNvContentPartPr/>
                <p14:nvPr/>
              </p14:nvContentPartPr>
              <p14:xfrm>
                <a:off x="7920453" y="2073569"/>
                <a:ext cx="176400" cy="2872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5348C716-BA4C-44EE-9A8B-5177E933BF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11813" y="2064929"/>
                  <a:ext cx="194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35689933-D24F-4EF4-A6D3-5FA2A8A1BE9A}"/>
                    </a:ext>
                  </a:extLst>
                </p14:cNvPr>
                <p14:cNvContentPartPr/>
                <p14:nvPr/>
              </p14:nvContentPartPr>
              <p14:xfrm>
                <a:off x="8010453" y="2248169"/>
                <a:ext cx="160920" cy="1126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35689933-D24F-4EF4-A6D3-5FA2A8A1BE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01453" y="2239169"/>
                  <a:ext cx="17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F160573C-B3AE-4109-B6E8-494F2A241B7F}"/>
                    </a:ext>
                  </a:extLst>
                </p14:cNvPr>
                <p14:cNvContentPartPr/>
                <p14:nvPr/>
              </p14:nvContentPartPr>
              <p14:xfrm>
                <a:off x="8218173" y="2235209"/>
                <a:ext cx="141480" cy="2948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F160573C-B3AE-4109-B6E8-494F2A241B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09173" y="2226209"/>
                  <a:ext cx="159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22C458B-9E41-455F-81C6-B3DE5F459E3D}"/>
                    </a:ext>
                  </a:extLst>
                </p14:cNvPr>
                <p14:cNvContentPartPr/>
                <p14:nvPr/>
              </p14:nvContentPartPr>
              <p14:xfrm>
                <a:off x="8226453" y="2162129"/>
                <a:ext cx="24120" cy="1008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22C458B-9E41-455F-81C6-B3DE5F459E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17453" y="2153489"/>
                  <a:ext cx="4176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583C68D7-AEA0-436D-9FB2-8CA95C317B26}"/>
                  </a:ext>
                </a:extLst>
              </p14:cNvPr>
              <p14:cNvContentPartPr/>
              <p14:nvPr/>
            </p14:nvContentPartPr>
            <p14:xfrm>
              <a:off x="8863653" y="2791049"/>
              <a:ext cx="764280" cy="31860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583C68D7-AEA0-436D-9FB2-8CA95C317B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55013" y="2782049"/>
                <a:ext cx="78192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CBC22E8A-94F2-433F-8676-AFF90A99B17E}"/>
              </a:ext>
            </a:extLst>
          </p:cNvPr>
          <p:cNvGrpSpPr/>
          <p:nvPr/>
        </p:nvGrpSpPr>
        <p:grpSpPr>
          <a:xfrm>
            <a:off x="9079293" y="2072849"/>
            <a:ext cx="804240" cy="484200"/>
            <a:chOff x="9079293" y="2072849"/>
            <a:chExt cx="80424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423F367D-7883-4A7C-82FC-4495DB958FB3}"/>
                    </a:ext>
                  </a:extLst>
                </p14:cNvPr>
                <p14:cNvContentPartPr/>
                <p14:nvPr/>
              </p14:nvContentPartPr>
              <p14:xfrm>
                <a:off x="9079293" y="2332769"/>
                <a:ext cx="217080" cy="2242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423F367D-7883-4A7C-82FC-4495DB958F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70293" y="2323769"/>
                  <a:ext cx="234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DB4CD10C-DDC9-4C15-A19C-4A55B3C0BDF0}"/>
                    </a:ext>
                  </a:extLst>
                </p14:cNvPr>
                <p14:cNvContentPartPr/>
                <p14:nvPr/>
              </p14:nvContentPartPr>
              <p14:xfrm>
                <a:off x="9333453" y="2072849"/>
                <a:ext cx="115560" cy="4604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DB4CD10C-DDC9-4C15-A19C-4A55B3C0BD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24453" y="2063849"/>
                  <a:ext cx="1332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D2B60F3F-AA5D-4685-9149-F3C62F45E965}"/>
                    </a:ext>
                  </a:extLst>
                </p14:cNvPr>
                <p14:cNvContentPartPr/>
                <p14:nvPr/>
              </p14:nvContentPartPr>
              <p14:xfrm>
                <a:off x="9465213" y="2276969"/>
                <a:ext cx="333360" cy="20196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D2B60F3F-AA5D-4685-9149-F3C62F45E9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56573" y="2267969"/>
                  <a:ext cx="351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BFB2ACB4-F94B-480F-983E-539841F9E05B}"/>
                    </a:ext>
                  </a:extLst>
                </p14:cNvPr>
                <p14:cNvContentPartPr/>
                <p14:nvPr/>
              </p14:nvContentPartPr>
              <p14:xfrm>
                <a:off x="9812613" y="2233769"/>
                <a:ext cx="70920" cy="1828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BFB2ACB4-F94B-480F-983E-539841F9E0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03613" y="2225129"/>
                  <a:ext cx="8856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25AFCC7A-69E7-41B0-BCEF-30B5AB9FF2D5}"/>
                  </a:ext>
                </a:extLst>
              </p14:cNvPr>
              <p14:cNvContentPartPr/>
              <p14:nvPr/>
            </p14:nvContentPartPr>
            <p14:xfrm>
              <a:off x="6233493" y="3888689"/>
              <a:ext cx="514800" cy="13644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25AFCC7A-69E7-41B0-BCEF-30B5AB9FF2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24853" y="3880049"/>
                <a:ext cx="532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03C9AAE9-4E77-4D32-A90C-40CBEC243028}"/>
                  </a:ext>
                </a:extLst>
              </p14:cNvPr>
              <p14:cNvContentPartPr/>
              <p14:nvPr/>
            </p14:nvContentPartPr>
            <p14:xfrm>
              <a:off x="6957813" y="3460289"/>
              <a:ext cx="68040" cy="6696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03C9AAE9-4E77-4D32-A90C-40CBEC24302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49173" y="3451289"/>
                <a:ext cx="856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B7A2AE39-FA56-4B12-8682-A8E8D4C60658}"/>
              </a:ext>
            </a:extLst>
          </p:cNvPr>
          <p:cNvGrpSpPr/>
          <p:nvPr/>
        </p:nvGrpSpPr>
        <p:grpSpPr>
          <a:xfrm>
            <a:off x="8394933" y="5720729"/>
            <a:ext cx="390600" cy="790920"/>
            <a:chOff x="8394933" y="5720729"/>
            <a:chExt cx="390600" cy="79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4728608F-208B-4D2B-B61F-AC6059118923}"/>
                    </a:ext>
                  </a:extLst>
                </p14:cNvPr>
                <p14:cNvContentPartPr/>
                <p14:nvPr/>
              </p14:nvContentPartPr>
              <p14:xfrm>
                <a:off x="8411133" y="5720729"/>
                <a:ext cx="374400" cy="7909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4728608F-208B-4D2B-B61F-AC60591189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02493" y="5712089"/>
                  <a:ext cx="39204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48C7BFF0-14DE-41E1-A16F-34E432AB5A5D}"/>
                    </a:ext>
                  </a:extLst>
                </p14:cNvPr>
                <p14:cNvContentPartPr/>
                <p14:nvPr/>
              </p14:nvContentPartPr>
              <p14:xfrm>
                <a:off x="8446773" y="5724689"/>
                <a:ext cx="196200" cy="6141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48C7BFF0-14DE-41E1-A16F-34E432AB5A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8133" y="5715689"/>
                  <a:ext cx="2138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53D64EEC-7D71-4300-B2A4-C231763AB5E4}"/>
                    </a:ext>
                  </a:extLst>
                </p14:cNvPr>
                <p14:cNvContentPartPr/>
                <p14:nvPr/>
              </p14:nvContentPartPr>
              <p14:xfrm>
                <a:off x="8599773" y="6168209"/>
                <a:ext cx="92160" cy="2642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53D64EEC-7D71-4300-B2A4-C231763AB5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91133" y="6159569"/>
                  <a:ext cx="109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40A4DE14-E870-4BD0-B12E-4A53788EA310}"/>
                    </a:ext>
                  </a:extLst>
                </p14:cNvPr>
                <p14:cNvContentPartPr/>
                <p14:nvPr/>
              </p14:nvContentPartPr>
              <p14:xfrm>
                <a:off x="8443173" y="5759609"/>
                <a:ext cx="283680" cy="62964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40A4DE14-E870-4BD0-B12E-4A53788EA3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34533" y="5750969"/>
                  <a:ext cx="3013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D0761ACF-9EE3-42CA-9844-349B553B190D}"/>
                    </a:ext>
                  </a:extLst>
                </p14:cNvPr>
                <p14:cNvContentPartPr/>
                <p14:nvPr/>
              </p14:nvContentPartPr>
              <p14:xfrm>
                <a:off x="8547933" y="5892809"/>
                <a:ext cx="75240" cy="3225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D0761ACF-9EE3-42CA-9844-349B553B19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38933" y="5883809"/>
                  <a:ext cx="92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85793198-79AE-4C00-9473-0C216240A227}"/>
                    </a:ext>
                  </a:extLst>
                </p14:cNvPr>
                <p14:cNvContentPartPr/>
                <p14:nvPr/>
              </p14:nvContentPartPr>
              <p14:xfrm>
                <a:off x="8394933" y="5824409"/>
                <a:ext cx="340200" cy="5695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85793198-79AE-4C00-9473-0C216240A2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86293" y="5815769"/>
                  <a:ext cx="357840" cy="58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8647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>
            <a:extLst>
              <a:ext uri="{FF2B5EF4-FFF2-40B4-BE49-F238E27FC236}">
                <a16:creationId xmlns:a16="http://schemas.microsoft.com/office/drawing/2014/main" id="{E0FF2594-3AF1-4282-9D5F-9A04E673B8F3}"/>
              </a:ext>
            </a:extLst>
          </p:cNvPr>
          <p:cNvGrpSpPr/>
          <p:nvPr/>
        </p:nvGrpSpPr>
        <p:grpSpPr>
          <a:xfrm>
            <a:off x="2790093" y="4296236"/>
            <a:ext cx="3906000" cy="2570760"/>
            <a:chOff x="2790093" y="4296236"/>
            <a:chExt cx="3906000" cy="25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CA8AC227-2918-4B7B-ACBE-E53786E4EA2B}"/>
                    </a:ext>
                  </a:extLst>
                </p14:cNvPr>
                <p14:cNvContentPartPr/>
                <p14:nvPr/>
              </p14:nvContentPartPr>
              <p14:xfrm>
                <a:off x="3972693" y="4296236"/>
                <a:ext cx="1037520" cy="3063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CA8AC227-2918-4B7B-ACBE-E53786E4EA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4053" y="4287596"/>
                  <a:ext cx="1055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A3642271-4BD9-4EFE-B76A-1F3A67A57A00}"/>
                    </a:ext>
                  </a:extLst>
                </p14:cNvPr>
                <p14:cNvContentPartPr/>
                <p14:nvPr/>
              </p14:nvContentPartPr>
              <p14:xfrm>
                <a:off x="4240533" y="4654796"/>
                <a:ext cx="731160" cy="3330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A3642271-4BD9-4EFE-B76A-1F3A67A57A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1533" y="4645796"/>
                  <a:ext cx="748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80D2993B-AD17-49F7-8FE9-90D7C782B7E0}"/>
                    </a:ext>
                  </a:extLst>
                </p14:cNvPr>
                <p14:cNvContentPartPr/>
                <p14:nvPr/>
              </p14:nvContentPartPr>
              <p14:xfrm>
                <a:off x="4368693" y="4984916"/>
                <a:ext cx="635760" cy="3142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80D2993B-AD17-49F7-8FE9-90D7C782B7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59693" y="4975916"/>
                  <a:ext cx="653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22F64285-7907-4757-9605-2112A2EE8814}"/>
                    </a:ext>
                  </a:extLst>
                </p14:cNvPr>
                <p14:cNvContentPartPr/>
                <p14:nvPr/>
              </p14:nvContentPartPr>
              <p14:xfrm>
                <a:off x="2790093" y="5528156"/>
                <a:ext cx="333000" cy="6264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22F64285-7907-4757-9605-2112A2EE88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1453" y="5519156"/>
                  <a:ext cx="3506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37B220A5-668D-4B56-A6FB-734568A591F4}"/>
                    </a:ext>
                  </a:extLst>
                </p14:cNvPr>
                <p14:cNvContentPartPr/>
                <p14:nvPr/>
              </p14:nvContentPartPr>
              <p14:xfrm>
                <a:off x="3180333" y="5567756"/>
                <a:ext cx="37800" cy="50004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37B220A5-668D-4B56-A6FB-734568A591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71333" y="5559116"/>
                  <a:ext cx="554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9D147B1F-E6A9-42D8-89F3-E446279E4FC1}"/>
                    </a:ext>
                  </a:extLst>
                </p14:cNvPr>
                <p14:cNvContentPartPr/>
                <p14:nvPr/>
              </p14:nvContentPartPr>
              <p14:xfrm>
                <a:off x="3275733" y="5920196"/>
                <a:ext cx="44280" cy="1249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9D147B1F-E6A9-42D8-89F3-E446279E4F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7093" y="5911196"/>
                  <a:ext cx="61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74B66E68-61FE-45FD-84E2-DFC1208E5647}"/>
                    </a:ext>
                  </a:extLst>
                </p14:cNvPr>
                <p14:cNvContentPartPr/>
                <p14:nvPr/>
              </p14:nvContentPartPr>
              <p14:xfrm>
                <a:off x="3341973" y="5853236"/>
                <a:ext cx="478080" cy="3290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74B66E68-61FE-45FD-84E2-DFC1208E56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3333" y="5844236"/>
                  <a:ext cx="495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21307A86-ED2C-4994-8F1F-329E3F3D7382}"/>
                    </a:ext>
                  </a:extLst>
                </p14:cNvPr>
                <p14:cNvContentPartPr/>
                <p14:nvPr/>
              </p14:nvContentPartPr>
              <p14:xfrm>
                <a:off x="3856773" y="5572796"/>
                <a:ext cx="165600" cy="4957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21307A86-ED2C-4994-8F1F-329E3F3D73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7773" y="5563796"/>
                  <a:ext cx="1832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11A7F557-65BC-4F89-B6F6-51C08E80849E}"/>
                    </a:ext>
                  </a:extLst>
                </p14:cNvPr>
                <p14:cNvContentPartPr/>
                <p14:nvPr/>
              </p14:nvContentPartPr>
              <p14:xfrm>
                <a:off x="4151973" y="5786996"/>
                <a:ext cx="187560" cy="2916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11A7F557-65BC-4F89-B6F6-51C08E8084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42973" y="5778356"/>
                  <a:ext cx="205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C92660B1-1AEE-4170-9D43-5B56E23EE031}"/>
                    </a:ext>
                  </a:extLst>
                </p14:cNvPr>
                <p14:cNvContentPartPr/>
                <p14:nvPr/>
              </p14:nvContentPartPr>
              <p14:xfrm>
                <a:off x="4639773" y="5679356"/>
                <a:ext cx="101520" cy="720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C92660B1-1AEE-4170-9D43-5B56E23EE0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30773" y="5670716"/>
                  <a:ext cx="119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AD9E8308-C978-44EC-8A07-A06A2290767F}"/>
                    </a:ext>
                  </a:extLst>
                </p14:cNvPr>
                <p14:cNvContentPartPr/>
                <p14:nvPr/>
              </p14:nvContentPartPr>
              <p14:xfrm>
                <a:off x="4650933" y="5816516"/>
                <a:ext cx="113040" cy="1245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AD9E8308-C978-44EC-8A07-A06A229076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1933" y="5807876"/>
                  <a:ext cx="130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E7EF288-7C13-4D77-B9D0-1C95A7356C83}"/>
                    </a:ext>
                  </a:extLst>
                </p14:cNvPr>
                <p14:cNvContentPartPr/>
                <p14:nvPr/>
              </p14:nvContentPartPr>
              <p14:xfrm>
                <a:off x="5050173" y="5348516"/>
                <a:ext cx="417960" cy="8805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E7EF288-7C13-4D77-B9D0-1C95A7356C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41173" y="5339876"/>
                  <a:ext cx="43560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4CB17C1B-0342-473E-947D-A01575B37B9B}"/>
                    </a:ext>
                  </a:extLst>
                </p14:cNvPr>
                <p14:cNvContentPartPr/>
                <p14:nvPr/>
              </p14:nvContentPartPr>
              <p14:xfrm>
                <a:off x="5442573" y="5774756"/>
                <a:ext cx="181440" cy="2340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4CB17C1B-0342-473E-947D-A01575B37B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33573" y="5766116"/>
                  <a:ext cx="199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724BCD00-ECF1-4461-ADC5-DF1D1DAC1528}"/>
                    </a:ext>
                  </a:extLst>
                </p14:cNvPr>
                <p14:cNvContentPartPr/>
                <p14:nvPr/>
              </p14:nvContentPartPr>
              <p14:xfrm>
                <a:off x="5710773" y="5645156"/>
                <a:ext cx="473400" cy="3394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724BCD00-ECF1-4461-ADC5-DF1D1DAC15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01773" y="5636156"/>
                  <a:ext cx="491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6AC246E9-B479-44C4-B14D-F85B3A5FD415}"/>
                    </a:ext>
                  </a:extLst>
                </p14:cNvPr>
                <p14:cNvContentPartPr/>
                <p14:nvPr/>
              </p14:nvContentPartPr>
              <p14:xfrm>
                <a:off x="2887293" y="6238076"/>
                <a:ext cx="219240" cy="5652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6AC246E9-B479-44C4-B14D-F85B3A5FD4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8293" y="6229436"/>
                  <a:ext cx="2368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C8BD6D3F-E306-41E5-8336-9DE70D3BD105}"/>
                    </a:ext>
                  </a:extLst>
                </p14:cNvPr>
                <p14:cNvContentPartPr/>
                <p14:nvPr/>
              </p14:nvContentPartPr>
              <p14:xfrm>
                <a:off x="3256653" y="6293876"/>
                <a:ext cx="47880" cy="4834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C8BD6D3F-E306-41E5-8336-9DE70D3BD1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8013" y="6284876"/>
                  <a:ext cx="655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3475EF55-744B-44BA-8569-4AC037696AC3}"/>
                    </a:ext>
                  </a:extLst>
                </p14:cNvPr>
                <p14:cNvContentPartPr/>
                <p14:nvPr/>
              </p14:nvContentPartPr>
              <p14:xfrm>
                <a:off x="3412173" y="6585116"/>
                <a:ext cx="11160" cy="1677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3475EF55-744B-44BA-8569-4AC037696A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03173" y="6576476"/>
                  <a:ext cx="28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E0C1D0F4-A97B-45A4-9967-FBBB4D71F354}"/>
                    </a:ext>
                  </a:extLst>
                </p14:cNvPr>
                <p14:cNvContentPartPr/>
                <p14:nvPr/>
              </p14:nvContentPartPr>
              <p14:xfrm>
                <a:off x="3420453" y="6481076"/>
                <a:ext cx="673560" cy="2332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E0C1D0F4-A97B-45A4-9967-FBBB4D71F3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11453" y="6472436"/>
                  <a:ext cx="691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DC242984-B998-4300-9527-1905BDADF665}"/>
                    </a:ext>
                  </a:extLst>
                </p14:cNvPr>
                <p14:cNvContentPartPr/>
                <p14:nvPr/>
              </p14:nvContentPartPr>
              <p14:xfrm>
                <a:off x="4125693" y="6144836"/>
                <a:ext cx="71640" cy="50652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DC242984-B998-4300-9527-1905BDADF6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17053" y="6135836"/>
                  <a:ext cx="89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5D5A9B7D-1197-4936-BDDF-715C8C36562E}"/>
                    </a:ext>
                  </a:extLst>
                </p14:cNvPr>
                <p14:cNvContentPartPr/>
                <p14:nvPr/>
              </p14:nvContentPartPr>
              <p14:xfrm>
                <a:off x="4113813" y="6423836"/>
                <a:ext cx="349920" cy="2782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5D5A9B7D-1197-4936-BDDF-715C8C3656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05173" y="6414836"/>
                  <a:ext cx="367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CFD7A210-93E2-4C29-B8C8-F1F0BF80D425}"/>
                    </a:ext>
                  </a:extLst>
                </p14:cNvPr>
                <p14:cNvContentPartPr/>
                <p14:nvPr/>
              </p14:nvContentPartPr>
              <p14:xfrm>
                <a:off x="4703133" y="6390716"/>
                <a:ext cx="90360" cy="1220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CFD7A210-93E2-4C29-B8C8-F1F0BF80D4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94133" y="6382076"/>
                  <a:ext cx="10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8DCB78D4-9BCD-4D0F-B2CD-4D0DE8C6B483}"/>
                    </a:ext>
                  </a:extLst>
                </p14:cNvPr>
                <p14:cNvContentPartPr/>
                <p14:nvPr/>
              </p14:nvContentPartPr>
              <p14:xfrm>
                <a:off x="4755333" y="6539036"/>
                <a:ext cx="70560" cy="846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8DCB78D4-9BCD-4D0F-B2CD-4D0DE8C6B4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46693" y="6530036"/>
                  <a:ext cx="88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62D798DA-EB3F-4644-A376-7E0E0CBE5E99}"/>
                    </a:ext>
                  </a:extLst>
                </p14:cNvPr>
                <p14:cNvContentPartPr/>
                <p14:nvPr/>
              </p14:nvContentPartPr>
              <p14:xfrm>
                <a:off x="5063493" y="6321596"/>
                <a:ext cx="73080" cy="5454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62D798DA-EB3F-4644-A376-7E0E0CBE5E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4493" y="6312956"/>
                  <a:ext cx="907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7C083A23-792C-4873-8176-0EFA58AE442A}"/>
                    </a:ext>
                  </a:extLst>
                </p14:cNvPr>
                <p14:cNvContentPartPr/>
                <p14:nvPr/>
              </p14:nvContentPartPr>
              <p14:xfrm>
                <a:off x="5099133" y="6272764"/>
                <a:ext cx="251640" cy="2599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7C083A23-792C-4873-8176-0EFA58AE44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90133" y="6264124"/>
                  <a:ext cx="269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15EA24A5-64F9-4743-8164-964FD2F8E396}"/>
                    </a:ext>
                  </a:extLst>
                </p14:cNvPr>
                <p14:cNvContentPartPr/>
                <p14:nvPr/>
              </p14:nvContentPartPr>
              <p14:xfrm>
                <a:off x="5095533" y="6412084"/>
                <a:ext cx="255240" cy="4438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15EA24A5-64F9-4743-8164-964FD2F8E3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6533" y="6403444"/>
                  <a:ext cx="2728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69675D30-39F5-4F03-8832-4FE754323AC3}"/>
                    </a:ext>
                  </a:extLst>
                </p14:cNvPr>
                <p14:cNvContentPartPr/>
                <p14:nvPr/>
              </p14:nvContentPartPr>
              <p14:xfrm>
                <a:off x="5427093" y="6359884"/>
                <a:ext cx="175680" cy="3794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69675D30-39F5-4F03-8832-4FE754323A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8453" y="6350884"/>
                  <a:ext cx="1933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1CB39A61-4540-4972-8D43-C64A1BEA701F}"/>
                    </a:ext>
                  </a:extLst>
                </p14:cNvPr>
                <p14:cNvContentPartPr/>
                <p14:nvPr/>
              </p14:nvContentPartPr>
              <p14:xfrm>
                <a:off x="5720133" y="6560044"/>
                <a:ext cx="11160" cy="4032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1CB39A61-4540-4972-8D43-C64A1BEA70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11493" y="6551404"/>
                  <a:ext cx="2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5C9E9B8-E18A-4866-B484-94537AD41E5F}"/>
                    </a:ext>
                  </a:extLst>
                </p14:cNvPr>
                <p14:cNvContentPartPr/>
                <p14:nvPr/>
              </p14:nvContentPartPr>
              <p14:xfrm>
                <a:off x="5467773" y="6215524"/>
                <a:ext cx="205560" cy="43344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5C9E9B8-E18A-4866-B484-94537AD41E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58773" y="6206884"/>
                  <a:ext cx="2232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E92D9C53-3936-41A7-B608-084828C92129}"/>
                    </a:ext>
                  </a:extLst>
                </p14:cNvPr>
                <p14:cNvContentPartPr/>
                <p14:nvPr/>
              </p14:nvContentPartPr>
              <p14:xfrm>
                <a:off x="5413773" y="6444844"/>
                <a:ext cx="207360" cy="20196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E92D9C53-3936-41A7-B608-084828C921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04773" y="6435844"/>
                  <a:ext cx="225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5AB51C0F-D33D-4696-A549-772B3C2546FB}"/>
                    </a:ext>
                  </a:extLst>
                </p14:cNvPr>
                <p14:cNvContentPartPr/>
                <p14:nvPr/>
              </p14:nvContentPartPr>
              <p14:xfrm>
                <a:off x="5689893" y="6330724"/>
                <a:ext cx="453960" cy="2991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5AB51C0F-D33D-4696-A549-772B3C2546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81253" y="6322084"/>
                  <a:ext cx="471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25CB352-DC98-4C23-8C9A-9AF6EDE9E94F}"/>
                    </a:ext>
                  </a:extLst>
                </p14:cNvPr>
                <p14:cNvContentPartPr/>
                <p14:nvPr/>
              </p14:nvContentPartPr>
              <p14:xfrm>
                <a:off x="6187413" y="6408484"/>
                <a:ext cx="46440" cy="1231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25CB352-DC98-4C23-8C9A-9AF6EDE9E9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78413" y="6399484"/>
                  <a:ext cx="64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97E3081D-781C-4D86-9E19-9F8A8B7F6E2D}"/>
                    </a:ext>
                  </a:extLst>
                </p14:cNvPr>
                <p14:cNvContentPartPr/>
                <p14:nvPr/>
              </p14:nvContentPartPr>
              <p14:xfrm>
                <a:off x="6193173" y="6283204"/>
                <a:ext cx="502920" cy="21168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97E3081D-781C-4D86-9E19-9F8A8B7F6E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84533" y="6274564"/>
                  <a:ext cx="5205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3FE292EE-41FA-4B8C-855C-44D043C27AA2}"/>
              </a:ext>
            </a:extLst>
          </p:cNvPr>
          <p:cNvGrpSpPr/>
          <p:nvPr/>
        </p:nvGrpSpPr>
        <p:grpSpPr>
          <a:xfrm>
            <a:off x="7317813" y="6277084"/>
            <a:ext cx="592560" cy="168120"/>
            <a:chOff x="7317813" y="6277084"/>
            <a:chExt cx="5925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8DB6DA50-0868-4614-9985-526740F3EC87}"/>
                    </a:ext>
                  </a:extLst>
                </p14:cNvPr>
                <p14:cNvContentPartPr/>
                <p14:nvPr/>
              </p14:nvContentPartPr>
              <p14:xfrm>
                <a:off x="7317813" y="6362044"/>
                <a:ext cx="156240" cy="831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8DB6DA50-0868-4614-9985-526740F3EC8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08813" y="6353044"/>
                  <a:ext cx="173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4F0D7124-67B9-453B-974A-829C3B6D34E1}"/>
                    </a:ext>
                  </a:extLst>
                </p14:cNvPr>
                <p14:cNvContentPartPr/>
                <p14:nvPr/>
              </p14:nvContentPartPr>
              <p14:xfrm>
                <a:off x="7580253" y="6365644"/>
                <a:ext cx="118440" cy="75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4F0D7124-67B9-453B-974A-829C3B6D34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71613" y="6357004"/>
                  <a:ext cx="136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C735B7CB-433C-4AD1-8915-5FE5258E22C4}"/>
                    </a:ext>
                  </a:extLst>
                </p14:cNvPr>
                <p14:cNvContentPartPr/>
                <p14:nvPr/>
              </p14:nvContentPartPr>
              <p14:xfrm>
                <a:off x="7816053" y="6277084"/>
                <a:ext cx="94320" cy="374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C735B7CB-433C-4AD1-8915-5FE5258E22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07413" y="6268444"/>
                  <a:ext cx="11196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Entrada de lápiz 75">
                <a:extLst>
                  <a:ext uri="{FF2B5EF4-FFF2-40B4-BE49-F238E27FC236}">
                    <a16:creationId xmlns:a16="http://schemas.microsoft.com/office/drawing/2014/main" id="{855A57DC-2D1E-48B9-8539-71B434D87271}"/>
                  </a:ext>
                </a:extLst>
              </p14:cNvPr>
              <p14:cNvContentPartPr/>
              <p14:nvPr/>
            </p14:nvContentPartPr>
            <p14:xfrm>
              <a:off x="6328893" y="2824324"/>
              <a:ext cx="702720" cy="483480"/>
            </p14:xfrm>
          </p:contentPart>
        </mc:Choice>
        <mc:Fallback xmlns="">
          <p:pic>
            <p:nvPicPr>
              <p:cNvPr id="76" name="Entrada de lápiz 75">
                <a:extLst>
                  <a:ext uri="{FF2B5EF4-FFF2-40B4-BE49-F238E27FC236}">
                    <a16:creationId xmlns:a16="http://schemas.microsoft.com/office/drawing/2014/main" id="{855A57DC-2D1E-48B9-8539-71B434D8727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20253" y="2815324"/>
                <a:ext cx="720360" cy="50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upo 110">
            <a:extLst>
              <a:ext uri="{FF2B5EF4-FFF2-40B4-BE49-F238E27FC236}">
                <a16:creationId xmlns:a16="http://schemas.microsoft.com/office/drawing/2014/main" id="{BFF7DB12-7BA4-4E19-88F0-1FAAD7AB68AB}"/>
              </a:ext>
            </a:extLst>
          </p:cNvPr>
          <p:cNvGrpSpPr/>
          <p:nvPr/>
        </p:nvGrpSpPr>
        <p:grpSpPr>
          <a:xfrm>
            <a:off x="7844493" y="942964"/>
            <a:ext cx="4277160" cy="2144880"/>
            <a:chOff x="7844493" y="942964"/>
            <a:chExt cx="4277160" cy="21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AC51D1D6-89B7-4E57-88D4-DB76A633AA3F}"/>
                    </a:ext>
                  </a:extLst>
                </p14:cNvPr>
                <p14:cNvContentPartPr/>
                <p14:nvPr/>
              </p14:nvContentPartPr>
              <p14:xfrm>
                <a:off x="7844493" y="1221604"/>
                <a:ext cx="160560" cy="4478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AC51D1D6-89B7-4E57-88D4-DB76A633AA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5853" y="1212604"/>
                  <a:ext cx="1782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E25206F2-03A5-4CFD-92E8-00C372ACB63F}"/>
                    </a:ext>
                  </a:extLst>
                </p14:cNvPr>
                <p14:cNvContentPartPr/>
                <p14:nvPr/>
              </p14:nvContentPartPr>
              <p14:xfrm>
                <a:off x="8082813" y="999844"/>
                <a:ext cx="71640" cy="5810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E25206F2-03A5-4CFD-92E8-00C372ACB6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74173" y="991204"/>
                  <a:ext cx="8928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97200C42-79F3-47AF-8CD5-A61979FFD7AC}"/>
                    </a:ext>
                  </a:extLst>
                </p14:cNvPr>
                <p14:cNvContentPartPr/>
                <p14:nvPr/>
              </p14:nvContentPartPr>
              <p14:xfrm>
                <a:off x="8220333" y="1361284"/>
                <a:ext cx="36000" cy="15804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97200C42-79F3-47AF-8CD5-A61979FFD7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11693" y="1352284"/>
                  <a:ext cx="53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6DA6B4F5-E53C-47C0-ABB7-7029B985B3AB}"/>
                    </a:ext>
                  </a:extLst>
                </p14:cNvPr>
                <p14:cNvContentPartPr/>
                <p14:nvPr/>
              </p14:nvContentPartPr>
              <p14:xfrm>
                <a:off x="8305293" y="1394044"/>
                <a:ext cx="352800" cy="1879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6DA6B4F5-E53C-47C0-ABB7-7029B985B3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6653" y="1385044"/>
                  <a:ext cx="370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C65D70A0-8DD3-4F0F-8096-A9D457E1DAB7}"/>
                    </a:ext>
                  </a:extLst>
                </p14:cNvPr>
                <p14:cNvContentPartPr/>
                <p14:nvPr/>
              </p14:nvContentPartPr>
              <p14:xfrm>
                <a:off x="8679693" y="1021444"/>
                <a:ext cx="41400" cy="5904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C65D70A0-8DD3-4F0F-8096-A9D457E1DA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71053" y="1012444"/>
                  <a:ext cx="590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B4AE141E-E584-4BF2-9D15-89DDDD5F9E63}"/>
                    </a:ext>
                  </a:extLst>
                </p14:cNvPr>
                <p14:cNvContentPartPr/>
                <p14:nvPr/>
              </p14:nvContentPartPr>
              <p14:xfrm>
                <a:off x="8622453" y="1328524"/>
                <a:ext cx="364320" cy="23724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B4AE141E-E584-4BF2-9D15-89DDDD5F9E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13453" y="1319524"/>
                  <a:ext cx="381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F8F7FF94-892E-4FDB-B5DA-CCFC04280876}"/>
                    </a:ext>
                  </a:extLst>
                </p14:cNvPr>
                <p14:cNvContentPartPr/>
                <p14:nvPr/>
              </p14:nvContentPartPr>
              <p14:xfrm>
                <a:off x="9301053" y="1347964"/>
                <a:ext cx="97920" cy="2073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F8F7FF94-892E-4FDB-B5DA-CCFC042808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92413" y="1338964"/>
                  <a:ext cx="115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1E004EE2-E126-441F-B8DD-F613B24EA466}"/>
                    </a:ext>
                  </a:extLst>
                </p14:cNvPr>
                <p14:cNvContentPartPr/>
                <p14:nvPr/>
              </p14:nvContentPartPr>
              <p14:xfrm>
                <a:off x="9500853" y="1047004"/>
                <a:ext cx="177480" cy="49284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1E004EE2-E126-441F-B8DD-F613B24EA4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1853" y="1038004"/>
                  <a:ext cx="1951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B945C156-F202-4303-9F2E-A8A5FD140725}"/>
                    </a:ext>
                  </a:extLst>
                </p14:cNvPr>
                <p14:cNvContentPartPr/>
                <p14:nvPr/>
              </p14:nvContentPartPr>
              <p14:xfrm>
                <a:off x="9553053" y="1340404"/>
                <a:ext cx="200520" cy="6224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B945C156-F202-4303-9F2E-A8A5FD1407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4053" y="1331764"/>
                  <a:ext cx="2181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C0874B36-2696-4AF8-AAA3-15E1B30A1DEE}"/>
                    </a:ext>
                  </a:extLst>
                </p14:cNvPr>
                <p14:cNvContentPartPr/>
                <p14:nvPr/>
              </p14:nvContentPartPr>
              <p14:xfrm>
                <a:off x="9696333" y="1196044"/>
                <a:ext cx="24120" cy="2340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C0874B36-2696-4AF8-AAA3-15E1B30A1D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87693" y="1187404"/>
                  <a:ext cx="41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7B13BC12-683D-4E3E-BC62-F3914FE81114}"/>
                    </a:ext>
                  </a:extLst>
                </p14:cNvPr>
                <p14:cNvContentPartPr/>
                <p14:nvPr/>
              </p14:nvContentPartPr>
              <p14:xfrm>
                <a:off x="9836733" y="1082284"/>
                <a:ext cx="106560" cy="45324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7B13BC12-683D-4E3E-BC62-F3914FE811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27733" y="1073284"/>
                  <a:ext cx="1242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96C520A8-090D-44F1-90A6-757756A0C218}"/>
                    </a:ext>
                  </a:extLst>
                </p14:cNvPr>
                <p14:cNvContentPartPr/>
                <p14:nvPr/>
              </p14:nvContentPartPr>
              <p14:xfrm>
                <a:off x="10008093" y="1011364"/>
                <a:ext cx="90360" cy="43848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96C520A8-090D-44F1-90A6-757756A0C2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99453" y="1002724"/>
                  <a:ext cx="108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14EE4B8E-0727-4FD9-8381-DEF33738645C}"/>
                    </a:ext>
                  </a:extLst>
                </p14:cNvPr>
                <p14:cNvContentPartPr/>
                <p14:nvPr/>
              </p14:nvContentPartPr>
              <p14:xfrm>
                <a:off x="10142013" y="1299724"/>
                <a:ext cx="344160" cy="19008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14EE4B8E-0727-4FD9-8381-DEF3373864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33013" y="1291084"/>
                  <a:ext cx="361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8843CCAC-612B-46AC-9B62-3BC41BACD3F2}"/>
                    </a:ext>
                  </a:extLst>
                </p14:cNvPr>
                <p14:cNvContentPartPr/>
                <p14:nvPr/>
              </p14:nvContentPartPr>
              <p14:xfrm>
                <a:off x="10496613" y="942964"/>
                <a:ext cx="41040" cy="43452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8843CCAC-612B-46AC-9B62-3BC41BACD3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87613" y="933964"/>
                  <a:ext cx="586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C7CAB8E0-DE5F-410B-B8C6-493C00F52779}"/>
                    </a:ext>
                  </a:extLst>
                </p14:cNvPr>
                <p14:cNvContentPartPr/>
                <p14:nvPr/>
              </p14:nvContentPartPr>
              <p14:xfrm>
                <a:off x="10427853" y="1197124"/>
                <a:ext cx="318240" cy="23004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C7CAB8E0-DE5F-410B-B8C6-493C00F527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18853" y="1188124"/>
                  <a:ext cx="335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1F7C1FD9-02F8-4E4F-8E84-C273748A8EF8}"/>
                    </a:ext>
                  </a:extLst>
                </p14:cNvPr>
                <p14:cNvContentPartPr/>
                <p14:nvPr/>
              </p14:nvContentPartPr>
              <p14:xfrm>
                <a:off x="10892613" y="1219084"/>
                <a:ext cx="317880" cy="6012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1F7C1FD9-02F8-4E4F-8E84-C273748A8E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83613" y="1210444"/>
                  <a:ext cx="335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5C564D4F-ECBB-4B6C-BF00-08EDAB5EBF3A}"/>
                    </a:ext>
                  </a:extLst>
                </p14:cNvPr>
                <p14:cNvContentPartPr/>
                <p14:nvPr/>
              </p14:nvContentPartPr>
              <p14:xfrm>
                <a:off x="10971453" y="1282084"/>
                <a:ext cx="304560" cy="795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5C564D4F-ECBB-4B6C-BF00-08EDAB5EBF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62453" y="1273444"/>
                  <a:ext cx="322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12B4B9A6-9D17-4D5F-BB63-BC5C2E90429B}"/>
                    </a:ext>
                  </a:extLst>
                </p14:cNvPr>
                <p14:cNvContentPartPr/>
                <p14:nvPr/>
              </p14:nvContentPartPr>
              <p14:xfrm>
                <a:off x="8879493" y="2441644"/>
                <a:ext cx="471240" cy="37980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12B4B9A6-9D17-4D5F-BB63-BC5C2E9042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0493" y="2433004"/>
                  <a:ext cx="4888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1C3AC28C-4BC4-47BC-A0B4-ED6E4D4A7AF3}"/>
                    </a:ext>
                  </a:extLst>
                </p14:cNvPr>
                <p14:cNvContentPartPr/>
                <p14:nvPr/>
              </p14:nvContentPartPr>
              <p14:xfrm>
                <a:off x="9370533" y="2497804"/>
                <a:ext cx="81000" cy="23040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1C3AC28C-4BC4-47BC-A0B4-ED6E4D4A7A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61533" y="2489164"/>
                  <a:ext cx="98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78F397F1-DC9A-4EFF-904E-10ABEFC6A37E}"/>
                    </a:ext>
                  </a:extLst>
                </p14:cNvPr>
                <p14:cNvContentPartPr/>
                <p14:nvPr/>
              </p14:nvContentPartPr>
              <p14:xfrm>
                <a:off x="9362253" y="2422204"/>
                <a:ext cx="26280" cy="2340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78F397F1-DC9A-4EFF-904E-10ABEFC6A3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53253" y="2413564"/>
                  <a:ext cx="43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19394D68-BC90-489C-A5D4-02EAFF3156C5}"/>
                    </a:ext>
                  </a:extLst>
                </p14:cNvPr>
                <p14:cNvContentPartPr/>
                <p14:nvPr/>
              </p14:nvContentPartPr>
              <p14:xfrm>
                <a:off x="9360093" y="2461084"/>
                <a:ext cx="239400" cy="27396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19394D68-BC90-489C-A5D4-02EAFF3156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51093" y="2452084"/>
                  <a:ext cx="257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7B76F35E-9C0E-4EBD-915F-CA65D66B3E79}"/>
                    </a:ext>
                  </a:extLst>
                </p14:cNvPr>
                <p14:cNvContentPartPr/>
                <p14:nvPr/>
              </p14:nvContentPartPr>
              <p14:xfrm>
                <a:off x="9641613" y="2303404"/>
                <a:ext cx="272520" cy="35100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7B76F35E-9C0E-4EBD-915F-CA65D66B3E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32613" y="2294404"/>
                  <a:ext cx="290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128CEEB4-62A1-478C-BDBB-076162F79698}"/>
                    </a:ext>
                  </a:extLst>
                </p14:cNvPr>
                <p14:cNvContentPartPr/>
                <p14:nvPr/>
              </p14:nvContentPartPr>
              <p14:xfrm>
                <a:off x="10320933" y="2177764"/>
                <a:ext cx="255240" cy="42300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128CEEB4-62A1-478C-BDBB-076162F7969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12293" y="2168764"/>
                  <a:ext cx="2728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54EF512D-24B9-48BF-A901-5A3C4B0995AB}"/>
                    </a:ext>
                  </a:extLst>
                </p14:cNvPr>
                <p14:cNvContentPartPr/>
                <p14:nvPr/>
              </p14:nvContentPartPr>
              <p14:xfrm>
                <a:off x="10598493" y="2015404"/>
                <a:ext cx="127080" cy="5288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54EF512D-24B9-48BF-A901-5A3C4B0995A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89853" y="2006404"/>
                  <a:ext cx="1447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2FBECB61-DA54-46A3-B05B-B725DF655CC6}"/>
                    </a:ext>
                  </a:extLst>
                </p14:cNvPr>
                <p14:cNvContentPartPr/>
                <p14:nvPr/>
              </p14:nvContentPartPr>
              <p14:xfrm>
                <a:off x="10742133" y="2435524"/>
                <a:ext cx="21600" cy="4644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2FBECB61-DA54-46A3-B05B-B725DF655C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33133" y="2426884"/>
                  <a:ext cx="39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FEF1F06A-EA89-48DF-99AE-606BEB3A3451}"/>
                    </a:ext>
                  </a:extLst>
                </p14:cNvPr>
                <p14:cNvContentPartPr/>
                <p14:nvPr/>
              </p14:nvContentPartPr>
              <p14:xfrm>
                <a:off x="10809093" y="2321764"/>
                <a:ext cx="395640" cy="1990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FEF1F06A-EA89-48DF-99AE-606BEB3A34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00093" y="2313124"/>
                  <a:ext cx="413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E7D4BF0E-F795-4539-BCF7-A5F63670EC32}"/>
                    </a:ext>
                  </a:extLst>
                </p14:cNvPr>
                <p14:cNvContentPartPr/>
                <p14:nvPr/>
              </p14:nvContentPartPr>
              <p14:xfrm>
                <a:off x="11151453" y="2003524"/>
                <a:ext cx="105480" cy="41976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E7D4BF0E-F795-4539-BCF7-A5F63670EC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42453" y="1994524"/>
                  <a:ext cx="123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EA7958C3-3034-4862-82CF-97F30B7942FA}"/>
                    </a:ext>
                  </a:extLst>
                </p14:cNvPr>
                <p14:cNvContentPartPr/>
                <p14:nvPr/>
              </p14:nvContentPartPr>
              <p14:xfrm>
                <a:off x="11129493" y="2211244"/>
                <a:ext cx="332280" cy="21816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EA7958C3-3034-4862-82CF-97F30B7942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20853" y="2202244"/>
                  <a:ext cx="349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4D2A4712-5488-43AF-806E-9763D7FE24BC}"/>
                    </a:ext>
                  </a:extLst>
                </p14:cNvPr>
                <p14:cNvContentPartPr/>
                <p14:nvPr/>
              </p14:nvContentPartPr>
              <p14:xfrm>
                <a:off x="11578773" y="1964644"/>
                <a:ext cx="91800" cy="39456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4D2A4712-5488-43AF-806E-9763D7FE24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570133" y="1955644"/>
                  <a:ext cx="109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09215A05-133E-444B-BD2C-52D1A500BC37}"/>
                    </a:ext>
                  </a:extLst>
                </p14:cNvPr>
                <p14:cNvContentPartPr/>
                <p14:nvPr/>
              </p14:nvContentPartPr>
              <p14:xfrm>
                <a:off x="11803053" y="1812364"/>
                <a:ext cx="97200" cy="51120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09215A05-133E-444B-BD2C-52D1A500BC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94053" y="1803724"/>
                  <a:ext cx="1148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7202B1EB-1904-4E4C-94D7-3CEBF524D081}"/>
                    </a:ext>
                  </a:extLst>
                </p14:cNvPr>
                <p14:cNvContentPartPr/>
                <p14:nvPr/>
              </p14:nvContentPartPr>
              <p14:xfrm>
                <a:off x="12028053" y="2046724"/>
                <a:ext cx="28800" cy="230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7202B1EB-1904-4E4C-94D7-3CEBF524D08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19413" y="2037724"/>
                  <a:ext cx="46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8B00112D-6AB9-42B7-A306-DDBA0028FA43}"/>
                    </a:ext>
                  </a:extLst>
                </p14:cNvPr>
                <p14:cNvContentPartPr/>
                <p14:nvPr/>
              </p14:nvContentPartPr>
              <p14:xfrm>
                <a:off x="11988093" y="2174524"/>
                <a:ext cx="133560" cy="35604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8B00112D-6AB9-42B7-A306-DDBA0028FA4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79093" y="2165884"/>
                  <a:ext cx="1512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90671C4D-22D5-499C-8982-8354B08C38FF}"/>
                    </a:ext>
                  </a:extLst>
                </p14:cNvPr>
                <p14:cNvContentPartPr/>
                <p14:nvPr/>
              </p14:nvContentPartPr>
              <p14:xfrm>
                <a:off x="9138333" y="2519044"/>
                <a:ext cx="2401920" cy="56880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90671C4D-22D5-499C-8982-8354B08C38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29333" y="2510404"/>
                  <a:ext cx="2419560" cy="58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BE2BA0D7-2D5C-41FF-B587-2E156C33482E}"/>
              </a:ext>
            </a:extLst>
          </p:cNvPr>
          <p:cNvGrpSpPr/>
          <p:nvPr/>
        </p:nvGrpSpPr>
        <p:grpSpPr>
          <a:xfrm>
            <a:off x="8338413" y="3259564"/>
            <a:ext cx="2239200" cy="1028520"/>
            <a:chOff x="8338413" y="3259564"/>
            <a:chExt cx="2239200" cy="10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812954E3-A9F5-449B-BBC1-317764FE9B1E}"/>
                    </a:ext>
                  </a:extLst>
                </p14:cNvPr>
                <p14:cNvContentPartPr/>
                <p14:nvPr/>
              </p14:nvContentPartPr>
              <p14:xfrm>
                <a:off x="8452173" y="3713524"/>
                <a:ext cx="3600" cy="40752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812954E3-A9F5-449B-BBC1-317764FE9B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3533" y="3704524"/>
                  <a:ext cx="21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84475D31-6406-4283-B5E5-D6F73516AB72}"/>
                    </a:ext>
                  </a:extLst>
                </p14:cNvPr>
                <p14:cNvContentPartPr/>
                <p14:nvPr/>
              </p14:nvContentPartPr>
              <p14:xfrm>
                <a:off x="8338413" y="3476284"/>
                <a:ext cx="155160" cy="8928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84475D31-6406-4283-B5E5-D6F73516AB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29773" y="3467284"/>
                  <a:ext cx="172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E15C9E94-9AD2-48FE-8107-4EB91602753B}"/>
                    </a:ext>
                  </a:extLst>
                </p14:cNvPr>
                <p14:cNvContentPartPr/>
                <p14:nvPr/>
              </p14:nvContentPartPr>
              <p14:xfrm>
                <a:off x="8596173" y="3713884"/>
                <a:ext cx="269640" cy="35496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E15C9E94-9AD2-48FE-8107-4EB9160275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87533" y="3705244"/>
                  <a:ext cx="2872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03D98B2F-D6D6-4853-A6E4-EF23D3F59C58}"/>
                    </a:ext>
                  </a:extLst>
                </p14:cNvPr>
                <p14:cNvContentPartPr/>
                <p14:nvPr/>
              </p14:nvContentPartPr>
              <p14:xfrm>
                <a:off x="8965533" y="3637204"/>
                <a:ext cx="154800" cy="34704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03D98B2F-D6D6-4853-A6E4-EF23D3F59C5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56893" y="3628204"/>
                  <a:ext cx="172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7719EF2D-5936-4F80-9AAB-BC26AA01ED3F}"/>
                    </a:ext>
                  </a:extLst>
                </p14:cNvPr>
                <p14:cNvContentPartPr/>
                <p14:nvPr/>
              </p14:nvContentPartPr>
              <p14:xfrm>
                <a:off x="9217533" y="3259564"/>
                <a:ext cx="106920" cy="57276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7719EF2D-5936-4F80-9AAB-BC26AA01ED3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08533" y="3250564"/>
                  <a:ext cx="1245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923E3988-49C8-459D-9DF8-F4AA7DE5170C}"/>
                    </a:ext>
                  </a:extLst>
                </p14:cNvPr>
                <p14:cNvContentPartPr/>
                <p14:nvPr/>
              </p14:nvContentPartPr>
              <p14:xfrm>
                <a:off x="9262533" y="3489244"/>
                <a:ext cx="749880" cy="3369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923E3988-49C8-459D-9DF8-F4AA7DE517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53533" y="3480604"/>
                  <a:ext cx="7675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1FF1DDAB-0CC9-4160-899F-0F2511345C63}"/>
                    </a:ext>
                  </a:extLst>
                </p14:cNvPr>
                <p14:cNvContentPartPr/>
                <p14:nvPr/>
              </p14:nvContentPartPr>
              <p14:xfrm>
                <a:off x="10089813" y="3545404"/>
                <a:ext cx="12240" cy="5976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1FF1DDAB-0CC9-4160-899F-0F2511345C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81173" y="3536404"/>
                  <a:ext cx="29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0AFB54E1-A767-4A33-8175-C5FCE8A23CEB}"/>
                    </a:ext>
                  </a:extLst>
                </p14:cNvPr>
                <p14:cNvContentPartPr/>
                <p14:nvPr/>
              </p14:nvContentPartPr>
              <p14:xfrm>
                <a:off x="10148133" y="3495724"/>
                <a:ext cx="123480" cy="1663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0AFB54E1-A767-4A33-8175-C5FCE8A23C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39133" y="3486724"/>
                  <a:ext cx="141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1D4D0236-CD6A-4A02-9A3B-6C908E38F516}"/>
                    </a:ext>
                  </a:extLst>
                </p14:cNvPr>
                <p14:cNvContentPartPr/>
                <p14:nvPr/>
              </p14:nvContentPartPr>
              <p14:xfrm>
                <a:off x="10343613" y="3435964"/>
                <a:ext cx="179280" cy="30708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1D4D0236-CD6A-4A02-9A3B-6C908E38F5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34973" y="3427324"/>
                  <a:ext cx="196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18650F4B-0FED-4999-9688-A50695D5AAA2}"/>
                    </a:ext>
                  </a:extLst>
                </p14:cNvPr>
                <p14:cNvContentPartPr/>
                <p14:nvPr/>
              </p14:nvContentPartPr>
              <p14:xfrm>
                <a:off x="8589693" y="3482404"/>
                <a:ext cx="1987920" cy="80568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18650F4B-0FED-4999-9688-A50695D5AA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80693" y="3473404"/>
                  <a:ext cx="2005560" cy="82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271201C7-2378-4EC3-A503-A5846002575B}"/>
              </a:ext>
            </a:extLst>
          </p:cNvPr>
          <p:cNvGrpSpPr/>
          <p:nvPr/>
        </p:nvGrpSpPr>
        <p:grpSpPr>
          <a:xfrm>
            <a:off x="-13947" y="476996"/>
            <a:ext cx="6571440" cy="3163320"/>
            <a:chOff x="-13947" y="476996"/>
            <a:chExt cx="6571440" cy="31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1BE6B1A-1A4B-47A2-8081-36D29B31FC9D}"/>
                    </a:ext>
                  </a:extLst>
                </p14:cNvPr>
                <p14:cNvContentPartPr/>
                <p14:nvPr/>
              </p14:nvContentPartPr>
              <p14:xfrm>
                <a:off x="3592533" y="3211916"/>
                <a:ext cx="45000" cy="1065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1BE6B1A-1A4B-47A2-8081-36D29B31FC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83533" y="3202916"/>
                  <a:ext cx="62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2550B89C-93AA-4CA7-9267-2B249C6F866D}"/>
                    </a:ext>
                  </a:extLst>
                </p14:cNvPr>
                <p14:cNvContentPartPr/>
                <p14:nvPr/>
              </p14:nvContentPartPr>
              <p14:xfrm>
                <a:off x="3638253" y="3516476"/>
                <a:ext cx="98640" cy="1238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2550B89C-93AA-4CA7-9267-2B249C6F866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29613" y="3507476"/>
                  <a:ext cx="116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0E50AE0F-E816-4CE5-94EA-F352DB5CEF02}"/>
                    </a:ext>
                  </a:extLst>
                </p14:cNvPr>
                <p14:cNvContentPartPr/>
                <p14:nvPr/>
              </p14:nvContentPartPr>
              <p14:xfrm>
                <a:off x="4128933" y="3063236"/>
                <a:ext cx="262440" cy="4878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0E50AE0F-E816-4CE5-94EA-F352DB5CEF0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20293" y="3054596"/>
                  <a:ext cx="2800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8F190804-9FCA-4706-BA2D-FF555A9DED35}"/>
                    </a:ext>
                  </a:extLst>
                </p14:cNvPr>
                <p14:cNvContentPartPr/>
                <p14:nvPr/>
              </p14:nvContentPartPr>
              <p14:xfrm>
                <a:off x="4556253" y="2798276"/>
                <a:ext cx="74880" cy="6037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8F190804-9FCA-4706-BA2D-FF555A9DED3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47253" y="2789636"/>
                  <a:ext cx="925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77E4314A-CFF1-480E-82E5-CD247AF7A493}"/>
                    </a:ext>
                  </a:extLst>
                </p14:cNvPr>
                <p14:cNvContentPartPr/>
                <p14:nvPr/>
              </p14:nvContentPartPr>
              <p14:xfrm>
                <a:off x="4775493" y="3276716"/>
                <a:ext cx="43200" cy="536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77E4314A-CFF1-480E-82E5-CD247AF7A4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66493" y="3267716"/>
                  <a:ext cx="60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0D6D8D58-79E0-4EFD-BAEC-DE078378C06F}"/>
                    </a:ext>
                  </a:extLst>
                </p14:cNvPr>
                <p14:cNvContentPartPr/>
                <p14:nvPr/>
              </p14:nvContentPartPr>
              <p14:xfrm>
                <a:off x="4787013" y="3138476"/>
                <a:ext cx="522360" cy="2649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0D6D8D58-79E0-4EFD-BAEC-DE078378C0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78373" y="3129476"/>
                  <a:ext cx="540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743AE47-54C1-45B8-85E5-5523DC4E1A72}"/>
                    </a:ext>
                  </a:extLst>
                </p14:cNvPr>
                <p14:cNvContentPartPr/>
                <p14:nvPr/>
              </p14:nvContentPartPr>
              <p14:xfrm>
                <a:off x="5499813" y="2658236"/>
                <a:ext cx="36360" cy="5364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743AE47-54C1-45B8-85E5-5523DC4E1A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90813" y="2649236"/>
                  <a:ext cx="540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F389908D-40F0-4FF9-A057-A5C14DC35253}"/>
                    </a:ext>
                  </a:extLst>
                </p14:cNvPr>
                <p14:cNvContentPartPr/>
                <p14:nvPr/>
              </p14:nvContentPartPr>
              <p14:xfrm>
                <a:off x="5402613" y="2974316"/>
                <a:ext cx="167400" cy="950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F389908D-40F0-4FF9-A057-A5C14DC3525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93613" y="2965676"/>
                  <a:ext cx="185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543ABD3-A463-42DA-85A4-0CD8B1F7741F}"/>
                    </a:ext>
                  </a:extLst>
                </p14:cNvPr>
                <p14:cNvContentPartPr/>
                <p14:nvPr/>
              </p14:nvContentPartPr>
              <p14:xfrm>
                <a:off x="5848293" y="3016796"/>
                <a:ext cx="212400" cy="2271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543ABD3-A463-42DA-85A4-0CD8B1F7741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39653" y="3007796"/>
                  <a:ext cx="230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BA73AEE2-BAB0-43BC-B9D0-48E2BA14E400}"/>
                    </a:ext>
                  </a:extLst>
                </p14:cNvPr>
                <p14:cNvContentPartPr/>
                <p14:nvPr/>
              </p14:nvContentPartPr>
              <p14:xfrm>
                <a:off x="2454573" y="631796"/>
                <a:ext cx="273600" cy="62604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BA73AEE2-BAB0-43BC-B9D0-48E2BA14E40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45933" y="623156"/>
                  <a:ext cx="2912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9613D48-3A02-46B1-81E5-90A3BEEE0575}"/>
                    </a:ext>
                  </a:extLst>
                </p14:cNvPr>
                <p14:cNvContentPartPr/>
                <p14:nvPr/>
              </p14:nvContentPartPr>
              <p14:xfrm>
                <a:off x="2819253" y="605156"/>
                <a:ext cx="185400" cy="6195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9613D48-3A02-46B1-81E5-90A3BEEE05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10613" y="596156"/>
                  <a:ext cx="2030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030847EA-6C8D-47EE-96A9-5D595CB0842F}"/>
                    </a:ext>
                  </a:extLst>
                </p14:cNvPr>
                <p14:cNvContentPartPr/>
                <p14:nvPr/>
              </p14:nvContentPartPr>
              <p14:xfrm>
                <a:off x="2963973" y="950396"/>
                <a:ext cx="64440" cy="403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030847EA-6C8D-47EE-96A9-5D595CB084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54973" y="941756"/>
                  <a:ext cx="82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DF78C7F7-5C46-4B2A-B01E-192737D1D938}"/>
                    </a:ext>
                  </a:extLst>
                </p14:cNvPr>
                <p14:cNvContentPartPr/>
                <p14:nvPr/>
              </p14:nvContentPartPr>
              <p14:xfrm>
                <a:off x="3062253" y="501116"/>
                <a:ext cx="404640" cy="7012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DF78C7F7-5C46-4B2A-B01E-192737D1D9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53613" y="492116"/>
                  <a:ext cx="42228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4BB9B3A-519F-48AE-AE6F-9B0830E6F077}"/>
                    </a:ext>
                  </a:extLst>
                </p14:cNvPr>
                <p14:cNvContentPartPr/>
                <p14:nvPr/>
              </p14:nvContentPartPr>
              <p14:xfrm>
                <a:off x="3345213" y="851756"/>
                <a:ext cx="393480" cy="2847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4BB9B3A-519F-48AE-AE6F-9B0830E6F07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36573" y="843116"/>
                  <a:ext cx="411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094C828-5247-4815-B964-92D3F6CD176E}"/>
                    </a:ext>
                  </a:extLst>
                </p14:cNvPr>
                <p14:cNvContentPartPr/>
                <p14:nvPr/>
              </p14:nvContentPartPr>
              <p14:xfrm>
                <a:off x="4059813" y="806036"/>
                <a:ext cx="86400" cy="1382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094C828-5247-4815-B964-92D3F6CD17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51173" y="797036"/>
                  <a:ext cx="104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8732504-3799-4B86-B58F-7257641BD2E3}"/>
                    </a:ext>
                  </a:extLst>
                </p14:cNvPr>
                <p14:cNvContentPartPr/>
                <p14:nvPr/>
              </p14:nvContentPartPr>
              <p14:xfrm>
                <a:off x="4049373" y="1091876"/>
                <a:ext cx="67320" cy="99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8732504-3799-4B86-B58F-7257641BD2E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40733" y="1083236"/>
                  <a:ext cx="84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13B6B774-8D35-41C5-AA45-2C82EC870D55}"/>
                    </a:ext>
                  </a:extLst>
                </p14:cNvPr>
                <p14:cNvContentPartPr/>
                <p14:nvPr/>
              </p14:nvContentPartPr>
              <p14:xfrm>
                <a:off x="4373013" y="851396"/>
                <a:ext cx="186840" cy="2822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13B6B774-8D35-41C5-AA45-2C82EC870D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64013" y="842756"/>
                  <a:ext cx="204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8AAD2A03-E479-40CA-BD9A-CDEB56D7EB21}"/>
                    </a:ext>
                  </a:extLst>
                </p14:cNvPr>
                <p14:cNvContentPartPr/>
                <p14:nvPr/>
              </p14:nvContentPartPr>
              <p14:xfrm>
                <a:off x="4660653" y="509396"/>
                <a:ext cx="247680" cy="5893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8AAD2A03-E479-40CA-BD9A-CDEB56D7EB2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52013" y="500756"/>
                  <a:ext cx="26532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E7B6E13-A6E1-4B35-8F16-676936A983C2}"/>
                    </a:ext>
                  </a:extLst>
                </p14:cNvPr>
                <p14:cNvContentPartPr/>
                <p14:nvPr/>
              </p14:nvContentPartPr>
              <p14:xfrm>
                <a:off x="4946133" y="871556"/>
                <a:ext cx="73080" cy="5274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E7B6E13-A6E1-4B35-8F16-676936A983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37133" y="862556"/>
                  <a:ext cx="907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E682B33-B3CB-4C22-9177-5ED8D68A2893}"/>
                    </a:ext>
                  </a:extLst>
                </p14:cNvPr>
                <p14:cNvContentPartPr/>
                <p14:nvPr/>
              </p14:nvContentPartPr>
              <p14:xfrm>
                <a:off x="4968453" y="768236"/>
                <a:ext cx="52920" cy="514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E682B33-B3CB-4C22-9177-5ED8D68A289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59813" y="759236"/>
                  <a:ext cx="70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F7E31A49-87B8-4641-BCF0-39BFCD3F6172}"/>
                    </a:ext>
                  </a:extLst>
                </p14:cNvPr>
                <p14:cNvContentPartPr/>
                <p14:nvPr/>
              </p14:nvContentPartPr>
              <p14:xfrm>
                <a:off x="5214333" y="516236"/>
                <a:ext cx="244440" cy="5205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F7E31A49-87B8-4641-BCF0-39BFCD3F617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05693" y="507596"/>
                  <a:ext cx="2620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39101322-65AA-4237-9492-449750E85214}"/>
                    </a:ext>
                  </a:extLst>
                </p14:cNvPr>
                <p14:cNvContentPartPr/>
                <p14:nvPr/>
              </p14:nvContentPartPr>
              <p14:xfrm>
                <a:off x="5573253" y="493916"/>
                <a:ext cx="51480" cy="6253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39101322-65AA-4237-9492-449750E852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64253" y="485276"/>
                  <a:ext cx="691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90D3D3DD-7DDE-4593-9541-E16365D3E387}"/>
                    </a:ext>
                  </a:extLst>
                </p14:cNvPr>
                <p14:cNvContentPartPr/>
                <p14:nvPr/>
              </p14:nvContentPartPr>
              <p14:xfrm>
                <a:off x="5684493" y="944276"/>
                <a:ext cx="24120" cy="1216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90D3D3DD-7DDE-4593-9541-E16365D3E38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75853" y="935636"/>
                  <a:ext cx="41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BEBE5AE-0F7A-4C99-8C61-3B3139E03F22}"/>
                    </a:ext>
                  </a:extLst>
                </p14:cNvPr>
                <p14:cNvContentPartPr/>
                <p14:nvPr/>
              </p14:nvContentPartPr>
              <p14:xfrm>
                <a:off x="5730573" y="849236"/>
                <a:ext cx="353880" cy="2523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BEBE5AE-0F7A-4C99-8C61-3B3139E03F2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21933" y="840236"/>
                  <a:ext cx="371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15FB31D3-080E-4515-BD8B-C7D08AB87355}"/>
                    </a:ext>
                  </a:extLst>
                </p14:cNvPr>
                <p14:cNvContentPartPr/>
                <p14:nvPr/>
              </p14:nvContentPartPr>
              <p14:xfrm>
                <a:off x="6185613" y="476996"/>
                <a:ext cx="56520" cy="5500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15FB31D3-080E-4515-BD8B-C7D08AB8735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76973" y="467996"/>
                  <a:ext cx="741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0D4DFF52-39DA-4F58-ABB6-32EF557923FE}"/>
                    </a:ext>
                  </a:extLst>
                </p14:cNvPr>
                <p14:cNvContentPartPr/>
                <p14:nvPr/>
              </p14:nvContentPartPr>
              <p14:xfrm>
                <a:off x="6105693" y="755276"/>
                <a:ext cx="451800" cy="2703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0D4DFF52-39DA-4F58-ABB6-32EF557923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97053" y="746636"/>
                  <a:ext cx="469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90C6302D-4DB5-4575-9A6B-8520ADDF312C}"/>
                    </a:ext>
                  </a:extLst>
                </p14:cNvPr>
                <p14:cNvContentPartPr/>
                <p14:nvPr/>
              </p14:nvContentPartPr>
              <p14:xfrm>
                <a:off x="3672813" y="1692716"/>
                <a:ext cx="1049760" cy="2502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90C6302D-4DB5-4575-9A6B-8520ADDF31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63813" y="1684076"/>
                  <a:ext cx="1067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4AD2D30-48A9-43F7-B728-0889971F56A6}"/>
                    </a:ext>
                  </a:extLst>
                </p14:cNvPr>
                <p14:cNvContentPartPr/>
                <p14:nvPr/>
              </p14:nvContentPartPr>
              <p14:xfrm>
                <a:off x="3932373" y="1890716"/>
                <a:ext cx="898560" cy="29340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4AD2D30-48A9-43F7-B728-0889971F56A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23373" y="1882076"/>
                  <a:ext cx="916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8334D9E4-94A9-49CA-BF82-F285E93D9E27}"/>
                    </a:ext>
                  </a:extLst>
                </p14:cNvPr>
                <p14:cNvContentPartPr/>
                <p14:nvPr/>
              </p14:nvContentPartPr>
              <p14:xfrm>
                <a:off x="3958293" y="2149916"/>
                <a:ext cx="777960" cy="3272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8334D9E4-94A9-49CA-BF82-F285E93D9E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49653" y="2141276"/>
                  <a:ext cx="7956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73BAFE30-35F7-49F1-AFB2-37CB6A0B10AD}"/>
                    </a:ext>
                  </a:extLst>
                </p14:cNvPr>
                <p14:cNvContentPartPr/>
                <p14:nvPr/>
              </p14:nvContentPartPr>
              <p14:xfrm>
                <a:off x="2519373" y="1405924"/>
                <a:ext cx="1067400" cy="11952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73BAFE30-35F7-49F1-AFB2-37CB6A0B10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10373" y="1397284"/>
                  <a:ext cx="1085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3C730D46-E6E2-48C9-BA2C-8B0F98FA0BE2}"/>
                    </a:ext>
                  </a:extLst>
                </p14:cNvPr>
                <p14:cNvContentPartPr/>
                <p14:nvPr/>
              </p14:nvContentPartPr>
              <p14:xfrm>
                <a:off x="4439973" y="1061404"/>
                <a:ext cx="1481760" cy="32328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3C730D46-E6E2-48C9-BA2C-8B0F98FA0BE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30973" y="1052404"/>
                  <a:ext cx="14994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ABD35144-41ED-42C4-8ED2-91487385C0A1}"/>
                    </a:ext>
                  </a:extLst>
                </p14:cNvPr>
                <p14:cNvContentPartPr/>
                <p14:nvPr/>
              </p14:nvContentPartPr>
              <p14:xfrm>
                <a:off x="1198893" y="968884"/>
                <a:ext cx="592200" cy="16776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ABD35144-41ED-42C4-8ED2-91487385C0A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89893" y="960244"/>
                  <a:ext cx="609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FAD42EE8-FD70-4003-BD2C-FE817BA8AD75}"/>
                    </a:ext>
                  </a:extLst>
                </p14:cNvPr>
                <p14:cNvContentPartPr/>
                <p14:nvPr/>
              </p14:nvContentPartPr>
              <p14:xfrm>
                <a:off x="1243173" y="1090924"/>
                <a:ext cx="553680" cy="24732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FAD42EE8-FD70-4003-BD2C-FE817BA8AD7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34173" y="1082284"/>
                  <a:ext cx="571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79010F75-F431-416C-BE7C-3F7BE8745113}"/>
                    </a:ext>
                  </a:extLst>
                </p14:cNvPr>
                <p14:cNvContentPartPr/>
                <p14:nvPr/>
              </p14:nvContentPartPr>
              <p14:xfrm>
                <a:off x="1171173" y="1317004"/>
                <a:ext cx="473400" cy="27756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79010F75-F431-416C-BE7C-3F7BE874511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62533" y="1308364"/>
                  <a:ext cx="491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EA7229B4-B174-4459-9A71-20E2493962AE}"/>
                    </a:ext>
                  </a:extLst>
                </p14:cNvPr>
                <p14:cNvContentPartPr/>
                <p14:nvPr/>
              </p14:nvContentPartPr>
              <p14:xfrm>
                <a:off x="-13947" y="2627044"/>
                <a:ext cx="193680" cy="30744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EA7229B4-B174-4459-9A71-20E2493962A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-22947" y="2618404"/>
                  <a:ext cx="211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81693823-BBF7-409F-A418-1BDF409C0AAA}"/>
                    </a:ext>
                  </a:extLst>
                </p14:cNvPr>
                <p14:cNvContentPartPr/>
                <p14:nvPr/>
              </p14:nvContentPartPr>
              <p14:xfrm>
                <a:off x="285933" y="2398804"/>
                <a:ext cx="156240" cy="56952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81693823-BBF7-409F-A418-1BDF409C0AA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6933" y="2390164"/>
                  <a:ext cx="1738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0D1AD844-9A62-4ABD-A734-3790C9AB676D}"/>
                    </a:ext>
                  </a:extLst>
                </p14:cNvPr>
                <p14:cNvContentPartPr/>
                <p14:nvPr/>
              </p14:nvContentPartPr>
              <p14:xfrm>
                <a:off x="540813" y="2586364"/>
                <a:ext cx="14760" cy="56268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0D1AD844-9A62-4ABD-A734-3790C9AB67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1813" y="2577364"/>
                  <a:ext cx="324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239E48B2-1590-4C8A-859B-131CE388DF68}"/>
                    </a:ext>
                  </a:extLst>
                </p14:cNvPr>
                <p14:cNvContentPartPr/>
                <p14:nvPr/>
              </p14:nvContentPartPr>
              <p14:xfrm>
                <a:off x="440013" y="2563324"/>
                <a:ext cx="308520" cy="17532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239E48B2-1590-4C8A-859B-131CE388DF6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1373" y="2554324"/>
                  <a:ext cx="326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5CEEA396-9ECC-4396-A39C-018D4ED49065}"/>
                    </a:ext>
                  </a:extLst>
                </p14:cNvPr>
                <p14:cNvContentPartPr/>
                <p14:nvPr/>
              </p14:nvContentPartPr>
              <p14:xfrm>
                <a:off x="644133" y="2444884"/>
                <a:ext cx="261000" cy="43632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5CEEA396-9ECC-4396-A39C-018D4ED4906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5493" y="2435884"/>
                  <a:ext cx="2786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5777A132-87C6-458F-9665-B5E26C6C85FC}"/>
                    </a:ext>
                  </a:extLst>
                </p14:cNvPr>
                <p14:cNvContentPartPr/>
                <p14:nvPr/>
              </p14:nvContentPartPr>
              <p14:xfrm>
                <a:off x="968853" y="2355244"/>
                <a:ext cx="97560" cy="49428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5777A132-87C6-458F-9665-B5E26C6C85F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9853" y="2346604"/>
                  <a:ext cx="1152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18735D50-0D5A-43FB-92B5-ECABC19DDEB9}"/>
                    </a:ext>
                  </a:extLst>
                </p14:cNvPr>
                <p14:cNvContentPartPr/>
                <p14:nvPr/>
              </p14:nvContentPartPr>
              <p14:xfrm>
                <a:off x="1149933" y="2613724"/>
                <a:ext cx="291960" cy="20880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18735D50-0D5A-43FB-92B5-ECABC19DDEB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1293" y="2604724"/>
                  <a:ext cx="309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7A7FD22C-84D2-4DCD-A015-AA5609AE7FC8}"/>
                    </a:ext>
                  </a:extLst>
                </p14:cNvPr>
                <p14:cNvContentPartPr/>
                <p14:nvPr/>
              </p14:nvContentPartPr>
              <p14:xfrm>
                <a:off x="1462413" y="2151124"/>
                <a:ext cx="48240" cy="54756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7A7FD22C-84D2-4DCD-A015-AA5609AE7FC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53773" y="2142484"/>
                  <a:ext cx="658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06653411-37A3-42F3-93C1-EE5CBE3A4CD4}"/>
                    </a:ext>
                  </a:extLst>
                </p14:cNvPr>
                <p14:cNvContentPartPr/>
                <p14:nvPr/>
              </p14:nvContentPartPr>
              <p14:xfrm>
                <a:off x="1415613" y="2446684"/>
                <a:ext cx="355320" cy="30744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06653411-37A3-42F3-93C1-EE5CBE3A4C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06973" y="2437684"/>
                  <a:ext cx="372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415BF7E0-8FD3-4DB6-BDA9-C131EFA387B3}"/>
                    </a:ext>
                  </a:extLst>
                </p14:cNvPr>
                <p14:cNvContentPartPr/>
                <p14:nvPr/>
              </p14:nvContentPartPr>
              <p14:xfrm>
                <a:off x="1972173" y="2405284"/>
                <a:ext cx="73080" cy="975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415BF7E0-8FD3-4DB6-BDA9-C131EFA387B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63533" y="2396644"/>
                  <a:ext cx="90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2F24A6F5-9DDF-4E8F-8685-8A30293D21A6}"/>
                    </a:ext>
                  </a:extLst>
                </p14:cNvPr>
                <p14:cNvContentPartPr/>
                <p14:nvPr/>
              </p14:nvContentPartPr>
              <p14:xfrm>
                <a:off x="2021493" y="2583124"/>
                <a:ext cx="83160" cy="14292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2F24A6F5-9DDF-4E8F-8685-8A30293D21A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12853" y="2574124"/>
                  <a:ext cx="10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A86EB761-1C49-4BA6-97C9-986AFFD61F29}"/>
                    </a:ext>
                  </a:extLst>
                </p14:cNvPr>
                <p14:cNvContentPartPr/>
                <p14:nvPr/>
              </p14:nvContentPartPr>
              <p14:xfrm>
                <a:off x="2327133" y="2212324"/>
                <a:ext cx="200880" cy="59292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A86EB761-1C49-4BA6-97C9-986AFFD61F2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18133" y="2203684"/>
                  <a:ext cx="2185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63A0CAEB-2994-4691-A79D-A4D3157845B5}"/>
                    </a:ext>
                  </a:extLst>
                </p14:cNvPr>
                <p14:cNvContentPartPr/>
                <p14:nvPr/>
              </p14:nvContentPartPr>
              <p14:xfrm>
                <a:off x="2489853" y="2118724"/>
                <a:ext cx="134280" cy="48564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63A0CAEB-2994-4691-A79D-A4D3157845B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80853" y="2110084"/>
                  <a:ext cx="1519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746A990E-8F5B-4C53-93C2-A85E1FECA776}"/>
                    </a:ext>
                  </a:extLst>
                </p14:cNvPr>
                <p14:cNvContentPartPr/>
                <p14:nvPr/>
              </p14:nvContentPartPr>
              <p14:xfrm>
                <a:off x="2675973" y="2435524"/>
                <a:ext cx="34560" cy="13140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746A990E-8F5B-4C53-93C2-A85E1FECA77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66973" y="2426884"/>
                  <a:ext cx="52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5BB39680-831D-4336-A328-E9C3583B1A84}"/>
                    </a:ext>
                  </a:extLst>
                </p14:cNvPr>
                <p14:cNvContentPartPr/>
                <p14:nvPr/>
              </p14:nvContentPartPr>
              <p14:xfrm>
                <a:off x="2669853" y="2325364"/>
                <a:ext cx="548280" cy="24876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5BB39680-831D-4336-A328-E9C3583B1A8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61213" y="2316724"/>
                  <a:ext cx="565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7D21680A-AA57-4D1A-9BE2-1C400ED06CE9}"/>
                    </a:ext>
                  </a:extLst>
                </p14:cNvPr>
                <p14:cNvContentPartPr/>
                <p14:nvPr/>
              </p14:nvContentPartPr>
              <p14:xfrm>
                <a:off x="3173493" y="1998484"/>
                <a:ext cx="125280" cy="38772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7D21680A-AA57-4D1A-9BE2-1C400ED06CE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64493" y="1989484"/>
                  <a:ext cx="1429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A83D4A55-F9A6-4A17-8043-F18041EE7B0A}"/>
                    </a:ext>
                  </a:extLst>
                </p14:cNvPr>
                <p14:cNvContentPartPr/>
                <p14:nvPr/>
              </p14:nvContentPartPr>
              <p14:xfrm>
                <a:off x="3174573" y="2195044"/>
                <a:ext cx="294840" cy="20520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A83D4A55-F9A6-4A17-8043-F18041EE7B0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165573" y="2186044"/>
                  <a:ext cx="312480" cy="22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456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7697"/>
            <a:ext cx="3161213" cy="1816372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sus flujos de control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59" y="361949"/>
            <a:ext cx="7413188" cy="6169762"/>
          </a:xfrm>
        </p:spPr>
      </p:pic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326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0034" y="365125"/>
            <a:ext cx="7813766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Especifica el flujo de transformación de las entradas en salidas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690688"/>
            <a:ext cx="5899672" cy="4967378"/>
          </a:xfrm>
        </p:spPr>
      </p:pic>
      <p:grpSp>
        <p:nvGrpSpPr>
          <p:cNvPr id="4" name="Grupo 3"/>
          <p:cNvGrpSpPr/>
          <p:nvPr/>
        </p:nvGrpSpPr>
        <p:grpSpPr>
          <a:xfrm>
            <a:off x="838200" y="440950"/>
            <a:ext cx="2172383" cy="1124763"/>
            <a:chOff x="120158" y="2541913"/>
            <a:chExt cx="2172383" cy="1124763"/>
          </a:xfrm>
        </p:grpSpPr>
        <p:sp>
          <p:nvSpPr>
            <p:cNvPr id="8" name="Rectángulo 7"/>
            <p:cNvSpPr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05" tIns="14605" rIns="14605" bIns="158717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Diagrama de Actividades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72677" y="1315767"/>
            <a:ext cx="1955145" cy="374921"/>
            <a:chOff x="554635" y="3416730"/>
            <a:chExt cx="1955145" cy="374921"/>
          </a:xfrm>
        </p:grpSpPr>
        <p:sp>
          <p:nvSpPr>
            <p:cNvPr id="6" name="Rectángulo 5"/>
            <p:cNvSpPr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15240" rIns="60960" bIns="15240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kern="1200" dirty="0"/>
                <a:t>Tipo: </a:t>
              </a:r>
              <a:r>
                <a:rPr lang="es-ES" sz="2400" kern="1200" dirty="0" err="1"/>
                <a:t>act</a:t>
              </a:r>
              <a:endParaRPr lang="es-ES" sz="24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1068025" y="3975825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2" name="Conector recto de flecha 11"/>
          <p:cNvCxnSpPr>
            <a:endCxn id="11" idx="3"/>
          </p:cNvCxnSpPr>
          <p:nvPr/>
        </p:nvCxnSpPr>
        <p:spPr>
          <a:xfrm flipH="1">
            <a:off x="2300928" y="4153990"/>
            <a:ext cx="709656" cy="212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contenido 2"/>
          <p:cNvSpPr txBox="1">
            <a:spLocks/>
          </p:cNvSpPr>
          <p:nvPr/>
        </p:nvSpPr>
        <p:spPr>
          <a:xfrm>
            <a:off x="1111742" y="4785564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5" name="Conector recto de flecha 14"/>
          <p:cNvCxnSpPr>
            <a:endCxn id="14" idx="3"/>
          </p:cNvCxnSpPr>
          <p:nvPr/>
        </p:nvCxnSpPr>
        <p:spPr>
          <a:xfrm flipH="1" flipV="1">
            <a:off x="2344645" y="4984966"/>
            <a:ext cx="665936" cy="3784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118366" y="282011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19" name="Conector recto de flecha 18"/>
          <p:cNvCxnSpPr>
            <a:endCxn id="18" idx="1"/>
          </p:cNvCxnSpPr>
          <p:nvPr/>
        </p:nvCxnSpPr>
        <p:spPr>
          <a:xfrm flipV="1">
            <a:off x="8654500" y="3019515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contenido 2"/>
          <p:cNvSpPr txBox="1">
            <a:spLocks/>
          </p:cNvSpPr>
          <p:nvPr/>
        </p:nvSpPr>
        <p:spPr>
          <a:xfrm>
            <a:off x="9063372" y="3954587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4" name="Conector recto de flecha 23"/>
          <p:cNvCxnSpPr>
            <a:endCxn id="23" idx="1"/>
          </p:cNvCxnSpPr>
          <p:nvPr/>
        </p:nvCxnSpPr>
        <p:spPr>
          <a:xfrm flipV="1">
            <a:off x="8599506" y="4153989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arcador de contenido 2"/>
          <p:cNvSpPr txBox="1">
            <a:spLocks/>
          </p:cNvSpPr>
          <p:nvPr/>
        </p:nvSpPr>
        <p:spPr>
          <a:xfrm>
            <a:off x="9118366" y="4889659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 flipV="1">
            <a:off x="8654500" y="5089061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contenido 2"/>
          <p:cNvSpPr txBox="1">
            <a:spLocks/>
          </p:cNvSpPr>
          <p:nvPr/>
        </p:nvSpPr>
        <p:spPr>
          <a:xfrm>
            <a:off x="8519810" y="602413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Final</a:t>
            </a:r>
          </a:p>
        </p:txBody>
      </p:sp>
      <p:cxnSp>
        <p:nvCxnSpPr>
          <p:cNvPr id="28" name="Conector recto de flecha 27"/>
          <p:cNvCxnSpPr>
            <a:endCxn id="27" idx="1"/>
          </p:cNvCxnSpPr>
          <p:nvPr/>
        </p:nvCxnSpPr>
        <p:spPr>
          <a:xfrm>
            <a:off x="7236823" y="6178731"/>
            <a:ext cx="1282987" cy="4480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Marcador de contenido 2"/>
          <p:cNvSpPr txBox="1">
            <a:spLocks/>
          </p:cNvSpPr>
          <p:nvPr/>
        </p:nvSpPr>
        <p:spPr>
          <a:xfrm>
            <a:off x="1096375" y="2526424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Inicial</a:t>
            </a:r>
          </a:p>
        </p:txBody>
      </p:sp>
      <p:cxnSp>
        <p:nvCxnSpPr>
          <p:cNvPr id="31" name="Conector recto de flecha 30"/>
          <p:cNvCxnSpPr>
            <a:endCxn id="30" idx="3"/>
          </p:cNvCxnSpPr>
          <p:nvPr/>
        </p:nvCxnSpPr>
        <p:spPr>
          <a:xfrm flipH="1">
            <a:off x="2808514" y="2565505"/>
            <a:ext cx="1094467" cy="16032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5951037" y="2041162"/>
            <a:ext cx="2755722" cy="897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40" idx="1"/>
          </p:cNvCxnSpPr>
          <p:nvPr/>
        </p:nvCxnSpPr>
        <p:spPr>
          <a:xfrm flipV="1">
            <a:off x="5951037" y="2155700"/>
            <a:ext cx="2816212" cy="161987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8767249" y="195629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Flujos</a:t>
            </a:r>
          </a:p>
        </p:txBody>
      </p:sp>
      <p:sp>
        <p:nvSpPr>
          <p:cNvPr id="43" name="Marcador de contenido 2"/>
          <p:cNvSpPr txBox="1">
            <a:spLocks/>
          </p:cNvSpPr>
          <p:nvPr/>
        </p:nvSpPr>
        <p:spPr>
          <a:xfrm>
            <a:off x="1068025" y="3144850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Actividades</a:t>
            </a:r>
          </a:p>
        </p:txBody>
      </p:sp>
      <p:cxnSp>
        <p:nvCxnSpPr>
          <p:cNvPr id="44" name="Conector recto de flecha 43"/>
          <p:cNvCxnSpPr>
            <a:endCxn id="43" idx="3"/>
          </p:cNvCxnSpPr>
          <p:nvPr/>
        </p:nvCxnSpPr>
        <p:spPr>
          <a:xfrm flipH="1">
            <a:off x="2780164" y="3343891"/>
            <a:ext cx="2392727" cy="36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2808514" y="3469227"/>
            <a:ext cx="2364377" cy="5821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F2F5B43-EA3F-43CC-9ADE-333981DB27C7}"/>
                  </a:ext>
                </a:extLst>
              </p14:cNvPr>
              <p14:cNvContentPartPr/>
              <p14:nvPr/>
            </p14:nvContentPartPr>
            <p14:xfrm>
              <a:off x="6363813" y="3158276"/>
              <a:ext cx="362160" cy="49248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F2F5B43-EA3F-43CC-9ADE-333981DB27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5173" y="3149276"/>
                <a:ext cx="37980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751FE2A3-0681-4017-89EE-1240871D9435}"/>
                  </a:ext>
                </a:extLst>
              </p14:cNvPr>
              <p14:cNvContentPartPr/>
              <p14:nvPr/>
            </p14:nvContentPartPr>
            <p14:xfrm>
              <a:off x="6440853" y="4132436"/>
              <a:ext cx="315720" cy="4402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751FE2A3-0681-4017-89EE-1240871D94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1853" y="4123796"/>
                <a:ext cx="3333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B2376125-790C-4427-B3CF-47C6D126FC53}"/>
                  </a:ext>
                </a:extLst>
              </p14:cNvPr>
              <p14:cNvContentPartPr/>
              <p14:nvPr/>
            </p14:nvContentPartPr>
            <p14:xfrm>
              <a:off x="4863333" y="4100036"/>
              <a:ext cx="302400" cy="55764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B2376125-790C-4427-B3CF-47C6D126FC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54693" y="4091036"/>
                <a:ext cx="32004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B26C0416-489E-4009-83EB-BB836AF5691C}"/>
                  </a:ext>
                </a:extLst>
              </p14:cNvPr>
              <p14:cNvContentPartPr/>
              <p14:nvPr/>
            </p14:nvContentPartPr>
            <p14:xfrm>
              <a:off x="4896453" y="5095436"/>
              <a:ext cx="205200" cy="39420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B26C0416-489E-4009-83EB-BB836AF569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87453" y="5086796"/>
                <a:ext cx="22284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AC5FB115-A439-4227-82CF-E124821BC871}"/>
              </a:ext>
            </a:extLst>
          </p:cNvPr>
          <p:cNvGrpSpPr/>
          <p:nvPr/>
        </p:nvGrpSpPr>
        <p:grpSpPr>
          <a:xfrm>
            <a:off x="10612893" y="3879716"/>
            <a:ext cx="1158480" cy="840960"/>
            <a:chOff x="10612893" y="3879716"/>
            <a:chExt cx="1158480" cy="84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F671AF7B-88E8-4763-93D0-433D944F7EFC}"/>
                    </a:ext>
                  </a:extLst>
                </p14:cNvPr>
                <p14:cNvContentPartPr/>
                <p14:nvPr/>
              </p14:nvContentPartPr>
              <p14:xfrm>
                <a:off x="10612893" y="4222436"/>
                <a:ext cx="203400" cy="4982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F671AF7B-88E8-4763-93D0-433D944F7E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03893" y="4213796"/>
                  <a:ext cx="221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1EDF8BF-A79E-4A9C-9963-B8C69AE979BF}"/>
                    </a:ext>
                  </a:extLst>
                </p14:cNvPr>
                <p14:cNvContentPartPr/>
                <p14:nvPr/>
              </p14:nvContentPartPr>
              <p14:xfrm>
                <a:off x="10823853" y="4201916"/>
                <a:ext cx="203040" cy="4086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1EDF8BF-A79E-4A9C-9963-B8C69AE979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14853" y="4193276"/>
                  <a:ext cx="2206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A4B8D110-44D3-4756-AACE-258A65B71C71}"/>
                    </a:ext>
                  </a:extLst>
                </p14:cNvPr>
                <p14:cNvContentPartPr/>
                <p14:nvPr/>
              </p14:nvContentPartPr>
              <p14:xfrm>
                <a:off x="11008893" y="4092476"/>
                <a:ext cx="459000" cy="3121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A4B8D110-44D3-4756-AACE-258A65B71C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999893" y="4083476"/>
                  <a:ext cx="476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43B26B8B-E161-4701-899E-30A488389242}"/>
                    </a:ext>
                  </a:extLst>
                </p14:cNvPr>
                <p14:cNvContentPartPr/>
                <p14:nvPr/>
              </p14:nvContentPartPr>
              <p14:xfrm>
                <a:off x="11453133" y="3879716"/>
                <a:ext cx="318240" cy="3834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43B26B8B-E161-4701-899E-30A4883892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44493" y="3870716"/>
                  <a:ext cx="335880" cy="40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8878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954" y="365125"/>
            <a:ext cx="1093361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se considera la estructura, establece los “</a:t>
            </a:r>
            <a:r>
              <a:rPr lang="es-CO" i="1" dirty="0"/>
              <a:t>pilares</a:t>
            </a:r>
            <a:r>
              <a:rPr lang="es-CO" dirty="0"/>
              <a:t>” del sistema y soportará el comportamiento.</a:t>
            </a:r>
          </a:p>
        </p:txBody>
      </p:sp>
      <p:graphicFrame>
        <p:nvGraphicFramePr>
          <p:cNvPr id="19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533412"/>
              </p:ext>
            </p:extLst>
          </p:nvPr>
        </p:nvGraphicFramePr>
        <p:xfrm>
          <a:off x="838200" y="1941341"/>
          <a:ext cx="10986868" cy="4677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518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7606" y="365125"/>
            <a:ext cx="8526193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Se usa para agrupar u ordenar los artefactos o modelos en un espacio de nombres.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8289"/>
            <a:ext cx="10515600" cy="4038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Se pueden agrupar de varias formas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jerarquía de los componentes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tipos de diagramas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el punto de vista de quien modela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03628" y="361950"/>
            <a:ext cx="2327238" cy="1217111"/>
            <a:chOff x="838200" y="1825625"/>
            <a:chExt cx="2327238" cy="1217111"/>
          </a:xfrm>
        </p:grpSpPr>
        <p:grpSp>
          <p:nvGrpSpPr>
            <p:cNvPr id="7" name="Grupo 6"/>
            <p:cNvGrpSpPr/>
            <p:nvPr/>
          </p:nvGrpSpPr>
          <p:grpSpPr>
            <a:xfrm>
              <a:off x="838200" y="1825625"/>
              <a:ext cx="2115671" cy="1095400"/>
              <a:chOff x="7525683" y="1730198"/>
              <a:chExt cx="2115671" cy="1095400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uadroTexto 11"/>
              <p:cNvSpPr txBox="1"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970" tIns="13970" rIns="13970" bIns="154573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200" kern="1200" dirty="0"/>
                  <a:t>Diagrama de Paquetes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1261334" y="2677603"/>
              <a:ext cx="1904104" cy="365133"/>
              <a:chOff x="7948817" y="2582176"/>
              <a:chExt cx="1904104" cy="365133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CuadroTexto 9"/>
              <p:cNvSpPr txBox="1"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8420" tIns="14605" rIns="58420" bIns="14605" numCol="1" spcCol="1270" anchor="ctr" anchorCtr="0">
                <a:noAutofit/>
              </a:bodyPr>
              <a:lstStyle/>
              <a:p>
                <a:pPr lvl="0" algn="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Tipo: </a:t>
                </a:r>
                <a:r>
                  <a:rPr lang="es-ES" sz="2300" kern="1200" dirty="0" err="1"/>
                  <a:t>pkg</a:t>
                </a:r>
                <a:endParaRPr lang="es-ES" sz="2300" kern="1200" dirty="0"/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47" y="3922494"/>
            <a:ext cx="3772852" cy="2471869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8685895" y="3100489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Espacio de Nombres</a:t>
            </a:r>
          </a:p>
        </p:txBody>
      </p:sp>
      <p:cxnSp>
        <p:nvCxnSpPr>
          <p:cNvPr id="15" name="Conector recto de flecha 14"/>
          <p:cNvCxnSpPr>
            <a:endCxn id="14" idx="2"/>
          </p:cNvCxnSpPr>
          <p:nvPr/>
        </p:nvCxnSpPr>
        <p:spPr>
          <a:xfrm flipV="1">
            <a:off x="9274630" y="3499292"/>
            <a:ext cx="587375" cy="55923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4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858" y="338374"/>
            <a:ext cx="6276775" cy="1855561"/>
          </a:xfrm>
        </p:spPr>
        <p:txBody>
          <a:bodyPr>
            <a:normAutofit/>
          </a:bodyPr>
          <a:lstStyle/>
          <a:p>
            <a:pPr algn="ctr"/>
            <a:r>
              <a:rPr lang="es-CO" sz="3200" dirty="0"/>
              <a:t>Desde 1989, se dedica a la vigilancia y definición de estándares de tecnologías orientadas a objetos.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" y="903895"/>
            <a:ext cx="3200400" cy="1428750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60297631"/>
              </p:ext>
            </p:extLst>
          </p:nvPr>
        </p:nvGraphicFramePr>
        <p:xfrm>
          <a:off x="451394" y="1854927"/>
          <a:ext cx="7412446" cy="51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6" y="4239112"/>
            <a:ext cx="1340905" cy="13909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9" y="2220686"/>
            <a:ext cx="1345475" cy="14048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0" y="5408432"/>
            <a:ext cx="1051260" cy="96624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409752" y="2220686"/>
            <a:ext cx="5467091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El listado completo y sus especificaciones en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  <a:hlinkClick r:id="rId11"/>
              </a:rPr>
              <a:t>http://www.omg.org/spec/</a:t>
            </a:r>
            <a:r>
              <a:rPr lang="es-CO" sz="3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038908" y="4513142"/>
            <a:ext cx="3781697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¡Definen y vigilan más de 50 estándares!</a:t>
            </a:r>
          </a:p>
        </p:txBody>
      </p:sp>
    </p:spTree>
    <p:extLst>
      <p:ext uri="{BB962C8B-B14F-4D97-AF65-F5344CB8AC3E}">
        <p14:creationId xmlns:p14="http://schemas.microsoft.com/office/powerpoint/2010/main" val="609522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47856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Permite especificar de manera unificada la estructura de un componente, elemento, artefacto o sistema.</a:t>
            </a:r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83" y="2105138"/>
            <a:ext cx="4904151" cy="4398568"/>
          </a:xfrm>
        </p:spPr>
      </p:pic>
      <p:grpSp>
        <p:nvGrpSpPr>
          <p:cNvPr id="10" name="Grupo 9"/>
          <p:cNvGrpSpPr/>
          <p:nvPr/>
        </p:nvGrpSpPr>
        <p:grpSpPr>
          <a:xfrm>
            <a:off x="79131" y="371738"/>
            <a:ext cx="3042124" cy="1095400"/>
            <a:chOff x="1133946" y="1730198"/>
            <a:chExt cx="3042124" cy="1095400"/>
          </a:xfrm>
        </p:grpSpPr>
        <p:sp>
          <p:nvSpPr>
            <p:cNvPr id="14" name="Rectángulo 13"/>
            <p:cNvSpPr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uadroTexto 14"/>
            <p:cNvSpPr txBox="1"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Definición de Bloques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965491" y="1223716"/>
            <a:ext cx="1904104" cy="365133"/>
            <a:chOff x="2020306" y="2582176"/>
            <a:chExt cx="1904104" cy="365133"/>
          </a:xfrm>
        </p:grpSpPr>
        <p:sp>
          <p:nvSpPr>
            <p:cNvPr id="12" name="Rectángulo 11"/>
            <p:cNvSpPr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uadroTexto 12"/>
            <p:cNvSpPr txBox="1"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Tipo:bdd</a:t>
              </a:r>
              <a:endParaRPr lang="es-ES" sz="2300" kern="1200" dirty="0"/>
            </a:p>
          </p:txBody>
        </p:sp>
      </p:grpSp>
      <p:sp>
        <p:nvSpPr>
          <p:cNvPr id="17" name="Marcador de contenido 2"/>
          <p:cNvSpPr txBox="1">
            <a:spLocks/>
          </p:cNvSpPr>
          <p:nvPr/>
        </p:nvSpPr>
        <p:spPr>
          <a:xfrm>
            <a:off x="579688" y="2549279"/>
            <a:ext cx="2675709" cy="362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O" b="1" dirty="0" err="1"/>
              <a:t>Cardinalidad</a:t>
            </a:r>
            <a:r>
              <a:rPr lang="es-CO" dirty="0"/>
              <a:t>:</a:t>
            </a:r>
          </a:p>
          <a:p>
            <a:pPr>
              <a:lnSpc>
                <a:spcPct val="150000"/>
              </a:lnSpc>
            </a:pPr>
            <a:r>
              <a:rPr lang="es-CO" dirty="0"/>
              <a:t>Un tiquete es comprado por un cliente.</a:t>
            </a:r>
          </a:p>
          <a:p>
            <a:pPr>
              <a:lnSpc>
                <a:spcPct val="150000"/>
              </a:lnSpc>
            </a:pPr>
            <a:r>
              <a:rPr lang="es-CO" dirty="0"/>
              <a:t>Un cliente puede comprar varios tiquetes.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495006" y="3526971"/>
            <a:ext cx="2364378" cy="3094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2869595" y="4849253"/>
            <a:ext cx="2486176" cy="2975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arcador de contenido 2"/>
          <p:cNvSpPr txBox="1">
            <a:spLocks/>
          </p:cNvSpPr>
          <p:nvPr/>
        </p:nvSpPr>
        <p:spPr>
          <a:xfrm>
            <a:off x="9169220" y="418873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Asociación</a:t>
            </a:r>
          </a:p>
        </p:txBody>
      </p:sp>
      <p:cxnSp>
        <p:nvCxnSpPr>
          <p:cNvPr id="23" name="Conector recto de flecha 22"/>
          <p:cNvCxnSpPr>
            <a:endCxn id="22" idx="1"/>
          </p:cNvCxnSpPr>
          <p:nvPr/>
        </p:nvCxnSpPr>
        <p:spPr>
          <a:xfrm flipV="1">
            <a:off x="7889965" y="4388135"/>
            <a:ext cx="1279255" cy="10548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69220" y="569700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“General”</a:t>
            </a:r>
          </a:p>
        </p:txBody>
      </p:sp>
      <p:cxnSp>
        <p:nvCxnSpPr>
          <p:cNvPr id="27" name="Conector recto de flecha 26"/>
          <p:cNvCxnSpPr>
            <a:endCxn id="26" idx="1"/>
          </p:cNvCxnSpPr>
          <p:nvPr/>
        </p:nvCxnSpPr>
        <p:spPr>
          <a:xfrm>
            <a:off x="6610710" y="5551408"/>
            <a:ext cx="2558510" cy="3449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9220" y="2826058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Específico</a:t>
            </a:r>
          </a:p>
        </p:txBody>
      </p:sp>
      <p:cxnSp>
        <p:nvCxnSpPr>
          <p:cNvPr id="30" name="Conector recto de flecha 29"/>
          <p:cNvCxnSpPr>
            <a:endCxn id="29" idx="1"/>
          </p:cNvCxnSpPr>
          <p:nvPr/>
        </p:nvCxnSpPr>
        <p:spPr>
          <a:xfrm flipV="1">
            <a:off x="7699665" y="3025460"/>
            <a:ext cx="1469555" cy="5274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E4C52A1-8608-4F84-808A-497AEBFC3D44}"/>
              </a:ext>
            </a:extLst>
          </p:cNvPr>
          <p:cNvGrpSpPr/>
          <p:nvPr/>
        </p:nvGrpSpPr>
        <p:grpSpPr>
          <a:xfrm>
            <a:off x="5361933" y="4360316"/>
            <a:ext cx="1302480" cy="906840"/>
            <a:chOff x="5361933" y="4360316"/>
            <a:chExt cx="1302480" cy="90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BADBF9FA-F330-4DE7-BFF1-01E791122625}"/>
                    </a:ext>
                  </a:extLst>
                </p14:cNvPr>
                <p14:cNvContentPartPr/>
                <p14:nvPr/>
              </p14:nvContentPartPr>
              <p14:xfrm>
                <a:off x="5361933" y="4821836"/>
                <a:ext cx="115560" cy="2181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BADBF9FA-F330-4DE7-BFF1-01E7911226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52933" y="4813196"/>
                  <a:ext cx="133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21058A8-8D69-4A5E-96F6-CB16F8AA4316}"/>
                    </a:ext>
                  </a:extLst>
                </p14:cNvPr>
                <p14:cNvContentPartPr/>
                <p14:nvPr/>
              </p14:nvContentPartPr>
              <p14:xfrm>
                <a:off x="5541933" y="4947476"/>
                <a:ext cx="37080" cy="367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21058A8-8D69-4A5E-96F6-CB16F8AA43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33293" y="4938476"/>
                  <a:ext cx="54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FABC2917-8A27-4A47-A0AB-89659A9B79C8}"/>
                    </a:ext>
                  </a:extLst>
                </p14:cNvPr>
                <p14:cNvContentPartPr/>
                <p14:nvPr/>
              </p14:nvContentPartPr>
              <p14:xfrm>
                <a:off x="5632653" y="4918316"/>
                <a:ext cx="32400" cy="331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FABC2917-8A27-4A47-A0AB-89659A9B79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23653" y="4909316"/>
                  <a:ext cx="50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00F46EC0-7F42-483C-95CB-84571F82D46F}"/>
                    </a:ext>
                  </a:extLst>
                </p14:cNvPr>
                <p14:cNvContentPartPr/>
                <p14:nvPr/>
              </p14:nvContentPartPr>
              <p14:xfrm>
                <a:off x="5664693" y="4894556"/>
                <a:ext cx="50040" cy="273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00F46EC0-7F42-483C-95CB-84571F82D4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55693" y="4885916"/>
                  <a:ext cx="67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0C95908-33FC-4302-95FD-A7C173225223}"/>
                    </a:ext>
                  </a:extLst>
                </p14:cNvPr>
                <p14:cNvContentPartPr/>
                <p14:nvPr/>
              </p14:nvContentPartPr>
              <p14:xfrm>
                <a:off x="5778453" y="4831916"/>
                <a:ext cx="147600" cy="997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0C95908-33FC-4302-95FD-A7C1732252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9453" y="4823276"/>
                  <a:ext cx="165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581AEA63-DF96-4FFA-ACFA-9BA3D2ED1B82}"/>
                    </a:ext>
                  </a:extLst>
                </p14:cNvPr>
                <p14:cNvContentPartPr/>
                <p14:nvPr/>
              </p14:nvContentPartPr>
              <p14:xfrm>
                <a:off x="5796093" y="4799156"/>
                <a:ext cx="126000" cy="1134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581AEA63-DF96-4FFA-ACFA-9BA3D2ED1B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87093" y="4790516"/>
                  <a:ext cx="143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8AC20BE-9E7B-4B07-B0F6-67CA49B7CA8D}"/>
                    </a:ext>
                  </a:extLst>
                </p14:cNvPr>
                <p14:cNvContentPartPr/>
                <p14:nvPr/>
              </p14:nvContentPartPr>
              <p14:xfrm>
                <a:off x="5362293" y="5095436"/>
                <a:ext cx="374760" cy="1717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8AC20BE-9E7B-4B07-B0F6-67CA49B7CA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3293" y="5086796"/>
                  <a:ext cx="392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3A545BE-F541-4643-A82B-1F0212E50596}"/>
                    </a:ext>
                  </a:extLst>
                </p14:cNvPr>
                <p14:cNvContentPartPr/>
                <p14:nvPr/>
              </p14:nvContentPartPr>
              <p14:xfrm>
                <a:off x="6034053" y="4506476"/>
                <a:ext cx="257760" cy="2937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3A545BE-F541-4643-A82B-1F0212E5059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25413" y="4497836"/>
                  <a:ext cx="275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A84C2594-510C-4CB1-8062-EF9740F2692D}"/>
                    </a:ext>
                  </a:extLst>
                </p14:cNvPr>
                <p14:cNvContentPartPr/>
                <p14:nvPr/>
              </p14:nvContentPartPr>
              <p14:xfrm>
                <a:off x="6219453" y="4360316"/>
                <a:ext cx="444960" cy="2325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A84C2594-510C-4CB1-8062-EF9740F269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10453" y="4351676"/>
                  <a:ext cx="4626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B308D033-0E46-4255-AC0D-BBEAF36732B3}"/>
              </a:ext>
            </a:extLst>
          </p:cNvPr>
          <p:cNvGrpSpPr/>
          <p:nvPr/>
        </p:nvGrpSpPr>
        <p:grpSpPr>
          <a:xfrm>
            <a:off x="9388173" y="1830596"/>
            <a:ext cx="840960" cy="331200"/>
            <a:chOff x="9388173" y="1830596"/>
            <a:chExt cx="8409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A330760-8B01-42C9-92B7-EE5247210CE2}"/>
                    </a:ext>
                  </a:extLst>
                </p14:cNvPr>
                <p14:cNvContentPartPr/>
                <p14:nvPr/>
              </p14:nvContentPartPr>
              <p14:xfrm>
                <a:off x="9388173" y="1880636"/>
                <a:ext cx="72360" cy="2811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A330760-8B01-42C9-92B7-EE5247210CE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79173" y="1871636"/>
                  <a:ext cx="90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7E6C3990-BC3D-4363-95A5-602246C76A44}"/>
                    </a:ext>
                  </a:extLst>
                </p14:cNvPr>
                <p14:cNvContentPartPr/>
                <p14:nvPr/>
              </p14:nvContentPartPr>
              <p14:xfrm>
                <a:off x="9390693" y="2103836"/>
                <a:ext cx="197280" cy="5004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7E6C3990-BC3D-4363-95A5-602246C76A4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81693" y="2095196"/>
                  <a:ext cx="21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5F8C8B1E-26AD-4F4C-BDEB-A666188B06F6}"/>
                    </a:ext>
                  </a:extLst>
                </p14:cNvPr>
                <p14:cNvContentPartPr/>
                <p14:nvPr/>
              </p14:nvContentPartPr>
              <p14:xfrm>
                <a:off x="9748173" y="2071076"/>
                <a:ext cx="145440" cy="306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5F8C8B1E-26AD-4F4C-BDEB-A666188B06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39173" y="2062436"/>
                  <a:ext cx="163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B736FB7-593B-4EBB-980E-D32FD73CBA9E}"/>
                    </a:ext>
                  </a:extLst>
                </p14:cNvPr>
                <p14:cNvContentPartPr/>
                <p14:nvPr/>
              </p14:nvContentPartPr>
              <p14:xfrm>
                <a:off x="10030413" y="1830596"/>
                <a:ext cx="198720" cy="2242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B736FB7-593B-4EBB-980E-D32FD73CBA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21413" y="1821956"/>
                  <a:ext cx="21636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1EB7DF0-B92A-43EA-A60D-096D3AC28E79}"/>
              </a:ext>
            </a:extLst>
          </p:cNvPr>
          <p:cNvGrpSpPr/>
          <p:nvPr/>
        </p:nvGrpSpPr>
        <p:grpSpPr>
          <a:xfrm>
            <a:off x="10505613" y="1623236"/>
            <a:ext cx="742680" cy="469080"/>
            <a:chOff x="10505613" y="1623236"/>
            <a:chExt cx="74268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5DD32928-1D0C-458B-8194-5CF233C502F1}"/>
                    </a:ext>
                  </a:extLst>
                </p14:cNvPr>
                <p14:cNvContentPartPr/>
                <p14:nvPr/>
              </p14:nvContentPartPr>
              <p14:xfrm>
                <a:off x="10505613" y="1685156"/>
                <a:ext cx="346680" cy="4071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5DD32928-1D0C-458B-8194-5CF233C502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96973" y="1676516"/>
                  <a:ext cx="364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692F4808-CDBF-469B-ADAC-248F71A3D84A}"/>
                    </a:ext>
                  </a:extLst>
                </p14:cNvPr>
                <p14:cNvContentPartPr/>
                <p14:nvPr/>
              </p14:nvContentPartPr>
              <p14:xfrm>
                <a:off x="10846173" y="1623236"/>
                <a:ext cx="402120" cy="3960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692F4808-CDBF-469B-ADAC-248F71A3D84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37533" y="1614236"/>
                  <a:ext cx="4197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2904A35-E8C6-4731-B03E-D3E9C0E20BED}"/>
              </a:ext>
            </a:extLst>
          </p:cNvPr>
          <p:cNvGrpSpPr/>
          <p:nvPr/>
        </p:nvGrpSpPr>
        <p:grpSpPr>
          <a:xfrm>
            <a:off x="9387093" y="2365916"/>
            <a:ext cx="587160" cy="240120"/>
            <a:chOff x="9387093" y="2365916"/>
            <a:chExt cx="58716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40598F40-A950-4C24-85FD-7F6B9B33BF51}"/>
                    </a:ext>
                  </a:extLst>
                </p14:cNvPr>
                <p14:cNvContentPartPr/>
                <p14:nvPr/>
              </p14:nvContentPartPr>
              <p14:xfrm>
                <a:off x="9387093" y="2365916"/>
                <a:ext cx="140400" cy="2401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40598F40-A950-4C24-85FD-7F6B9B33BF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78093" y="2357276"/>
                  <a:ext cx="158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1CBE9C52-969A-4074-9ED4-9903ED2DD10B}"/>
                    </a:ext>
                  </a:extLst>
                </p14:cNvPr>
                <p14:cNvContentPartPr/>
                <p14:nvPr/>
              </p14:nvContentPartPr>
              <p14:xfrm>
                <a:off x="9666813" y="2490116"/>
                <a:ext cx="29520" cy="586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1CBE9C52-969A-4074-9ED4-9903ED2DD1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58173" y="2481116"/>
                  <a:ext cx="47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8302CA4-7602-4017-B8BF-EA9131EDFC3B}"/>
                    </a:ext>
                  </a:extLst>
                </p14:cNvPr>
                <p14:cNvContentPartPr/>
                <p14:nvPr/>
              </p14:nvContentPartPr>
              <p14:xfrm>
                <a:off x="9838533" y="2482556"/>
                <a:ext cx="135720" cy="961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8302CA4-7602-4017-B8BF-EA9131EDFC3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829893" y="2473916"/>
                  <a:ext cx="15336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6C332AA8-A31B-440A-8F75-D7EA131BF6F9}"/>
                  </a:ext>
                </a:extLst>
              </p14:cNvPr>
              <p14:cNvContentPartPr/>
              <p14:nvPr/>
            </p14:nvContentPartPr>
            <p14:xfrm>
              <a:off x="10212213" y="2319836"/>
              <a:ext cx="230040" cy="22464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6C332AA8-A31B-440A-8F75-D7EA131BF6F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203573" y="2310836"/>
                <a:ext cx="2476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o 45">
            <a:extLst>
              <a:ext uri="{FF2B5EF4-FFF2-40B4-BE49-F238E27FC236}">
                <a16:creationId xmlns:a16="http://schemas.microsoft.com/office/drawing/2014/main" id="{9AD05B3E-F711-4DDC-AA3E-F8370742FE0A}"/>
              </a:ext>
            </a:extLst>
          </p:cNvPr>
          <p:cNvGrpSpPr/>
          <p:nvPr/>
        </p:nvGrpSpPr>
        <p:grpSpPr>
          <a:xfrm>
            <a:off x="10737093" y="2199236"/>
            <a:ext cx="812880" cy="555120"/>
            <a:chOff x="10737093" y="2199236"/>
            <a:chExt cx="81288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C99FD10-882E-48A1-9C6B-785C4432C968}"/>
                    </a:ext>
                  </a:extLst>
                </p14:cNvPr>
                <p14:cNvContentPartPr/>
                <p14:nvPr/>
              </p14:nvContentPartPr>
              <p14:xfrm>
                <a:off x="10737093" y="2388236"/>
                <a:ext cx="87120" cy="3661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C99FD10-882E-48A1-9C6B-785C4432C9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28453" y="2379596"/>
                  <a:ext cx="1047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646E75AD-1E09-4A7A-8BAE-0CCD47409FB9}"/>
                    </a:ext>
                  </a:extLst>
                </p14:cNvPr>
                <p14:cNvContentPartPr/>
                <p14:nvPr/>
              </p14:nvContentPartPr>
              <p14:xfrm>
                <a:off x="10852293" y="2373836"/>
                <a:ext cx="128520" cy="1591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646E75AD-1E09-4A7A-8BAE-0CCD47409F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43293" y="2365196"/>
                  <a:ext cx="146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507647E9-9FA3-45E4-81D6-7335EC2FE1EB}"/>
                    </a:ext>
                  </a:extLst>
                </p14:cNvPr>
                <p14:cNvContentPartPr/>
                <p14:nvPr/>
              </p14:nvContentPartPr>
              <p14:xfrm>
                <a:off x="10968573" y="2199236"/>
                <a:ext cx="581400" cy="2937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507647E9-9FA3-45E4-81D6-7335EC2FE1E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59573" y="2190596"/>
                  <a:ext cx="599040" cy="31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5873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Describe la estructura interna de un bloque en términos de sus propiedades y conexiones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522334"/>
            <a:ext cx="5067549" cy="4165850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Bloques Internos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Tipo:ibd</a:t>
              </a:r>
              <a:endParaRPr lang="es-ES" sz="23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4" y="2978331"/>
            <a:ext cx="2378346" cy="806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salida</a:t>
            </a:r>
          </a:p>
          <a:p>
            <a:pPr algn="ctr"/>
            <a:r>
              <a:rPr lang="es-CO" b="1" dirty="0"/>
              <a:t>Punto de Interacción</a:t>
            </a:r>
          </a:p>
        </p:txBody>
      </p:sp>
      <p:cxnSp>
        <p:nvCxnSpPr>
          <p:cNvPr id="12" name="Conector recto de flecha 11"/>
          <p:cNvCxnSpPr>
            <a:endCxn id="11" idx="1"/>
          </p:cNvCxnSpPr>
          <p:nvPr/>
        </p:nvCxnSpPr>
        <p:spPr>
          <a:xfrm flipV="1">
            <a:off x="8007531" y="3381743"/>
            <a:ext cx="1318443" cy="27122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arcador de contenido 2"/>
          <p:cNvSpPr txBox="1">
            <a:spLocks/>
          </p:cNvSpPr>
          <p:nvPr/>
        </p:nvSpPr>
        <p:spPr>
          <a:xfrm>
            <a:off x="9011822" y="5204065"/>
            <a:ext cx="2589911" cy="7301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Entrada</a:t>
            </a:r>
          </a:p>
          <a:p>
            <a:pPr algn="ctr"/>
            <a:r>
              <a:rPr lang="es-CO" b="1" dirty="0"/>
              <a:t>Punto de Interacción</a:t>
            </a:r>
          </a:p>
          <a:p>
            <a:pPr algn="ctr"/>
            <a:endParaRPr lang="es-CO" b="1" dirty="0"/>
          </a:p>
        </p:txBody>
      </p:sp>
      <p:cxnSp>
        <p:nvCxnSpPr>
          <p:cNvPr id="14" name="Conector recto de flecha 13"/>
          <p:cNvCxnSpPr>
            <a:endCxn id="13" idx="1"/>
          </p:cNvCxnSpPr>
          <p:nvPr/>
        </p:nvCxnSpPr>
        <p:spPr>
          <a:xfrm flipV="1">
            <a:off x="6337403" y="5569139"/>
            <a:ext cx="2674419" cy="11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72697" y="4438502"/>
            <a:ext cx="1497429" cy="34675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70126" y="4087186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 de Flujo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1312552" y="3652969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que se describe</a:t>
            </a:r>
          </a:p>
        </p:txBody>
      </p:sp>
      <p:cxnSp>
        <p:nvCxnSpPr>
          <p:cNvPr id="28" name="Conector recto de flecha 27"/>
          <p:cNvCxnSpPr>
            <a:endCxn id="27" idx="3"/>
          </p:cNvCxnSpPr>
          <p:nvPr/>
        </p:nvCxnSpPr>
        <p:spPr>
          <a:xfrm flipH="1">
            <a:off x="2698121" y="2886891"/>
            <a:ext cx="3023410" cy="10708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arcador de contenido 2"/>
          <p:cNvSpPr txBox="1">
            <a:spLocks/>
          </p:cNvSpPr>
          <p:nvPr/>
        </p:nvSpPr>
        <p:spPr>
          <a:xfrm>
            <a:off x="1415671" y="5018208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Partes del Bloque</a:t>
            </a:r>
          </a:p>
        </p:txBody>
      </p:sp>
      <p:cxnSp>
        <p:nvCxnSpPr>
          <p:cNvPr id="32" name="Conector recto de flecha 31"/>
          <p:cNvCxnSpPr>
            <a:endCxn id="31" idx="3"/>
          </p:cNvCxnSpPr>
          <p:nvPr/>
        </p:nvCxnSpPr>
        <p:spPr>
          <a:xfrm flipH="1">
            <a:off x="2801240" y="4087186"/>
            <a:ext cx="1989364" cy="123575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 flipV="1">
            <a:off x="2801240" y="5452425"/>
            <a:ext cx="1544884" cy="1752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E2AAF7A-9406-414F-99A7-00C50E640C20}"/>
              </a:ext>
            </a:extLst>
          </p:cNvPr>
          <p:cNvGrpSpPr/>
          <p:nvPr/>
        </p:nvGrpSpPr>
        <p:grpSpPr>
          <a:xfrm>
            <a:off x="7462893" y="3276716"/>
            <a:ext cx="821880" cy="871560"/>
            <a:chOff x="7462893" y="3276716"/>
            <a:chExt cx="821880" cy="87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1DFC44E3-52DE-430D-B58F-62EBB221D164}"/>
                    </a:ext>
                  </a:extLst>
                </p14:cNvPr>
                <p14:cNvContentPartPr/>
                <p14:nvPr/>
              </p14:nvContentPartPr>
              <p14:xfrm>
                <a:off x="8278653" y="3293636"/>
                <a:ext cx="6120" cy="1980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1DFC44E3-52DE-430D-B58F-62EBB221D1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69653" y="3284996"/>
                  <a:ext cx="23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AEA58BE-3C0E-40B7-832F-AD72AC2A6E4C}"/>
                    </a:ext>
                  </a:extLst>
                </p14:cNvPr>
                <p14:cNvContentPartPr/>
                <p14:nvPr/>
              </p14:nvContentPartPr>
              <p14:xfrm>
                <a:off x="7462893" y="3276716"/>
                <a:ext cx="639720" cy="8715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AEA58BE-3C0E-40B7-832F-AD72AC2A6E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4253" y="3267716"/>
                  <a:ext cx="657360" cy="88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723718A-D65C-4A47-80AA-A1E19E04FBD0}"/>
                  </a:ext>
                </a:extLst>
              </p14:cNvPr>
              <p14:cNvContentPartPr/>
              <p14:nvPr/>
            </p14:nvContentPartPr>
            <p14:xfrm>
              <a:off x="6356613" y="3270596"/>
              <a:ext cx="478440" cy="44748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723718A-D65C-4A47-80AA-A1E19E04FB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7613" y="3261956"/>
                <a:ext cx="4960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BDCF4CB-BA3E-4010-8BA1-C075172721CF}"/>
                  </a:ext>
                </a:extLst>
              </p14:cNvPr>
              <p14:cNvContentPartPr/>
              <p14:nvPr/>
            </p14:nvContentPartPr>
            <p14:xfrm>
              <a:off x="6295053" y="4989956"/>
              <a:ext cx="684720" cy="504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BDCF4CB-BA3E-4010-8BA1-C075172721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86053" y="4980956"/>
                <a:ext cx="7023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9C7DD8C5-45F9-4645-BCD4-897149766A9A}"/>
                  </a:ext>
                </a:extLst>
              </p14:cNvPr>
              <p14:cNvContentPartPr/>
              <p14:nvPr/>
            </p14:nvContentPartPr>
            <p14:xfrm>
              <a:off x="7544613" y="4295516"/>
              <a:ext cx="299160" cy="42444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9C7DD8C5-45F9-4645-BCD4-897149766A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35973" y="4286876"/>
                <a:ext cx="316800" cy="44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B9217EC8-F050-422A-A530-62D93D64958F}"/>
              </a:ext>
            </a:extLst>
          </p:cNvPr>
          <p:cNvGrpSpPr/>
          <p:nvPr/>
        </p:nvGrpSpPr>
        <p:grpSpPr>
          <a:xfrm>
            <a:off x="5915613" y="4120556"/>
            <a:ext cx="1041120" cy="645840"/>
            <a:chOff x="5915613" y="4120556"/>
            <a:chExt cx="1041120" cy="64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DE6EBF91-632E-41AD-BF54-28037214AE2E}"/>
                    </a:ext>
                  </a:extLst>
                </p14:cNvPr>
                <p14:cNvContentPartPr/>
                <p14:nvPr/>
              </p14:nvContentPartPr>
              <p14:xfrm>
                <a:off x="6450213" y="4420436"/>
                <a:ext cx="225720" cy="3459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DE6EBF91-632E-41AD-BF54-28037214AE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41573" y="4411796"/>
                  <a:ext cx="243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859F3EA-CF2D-476E-B717-148E9CB35647}"/>
                    </a:ext>
                  </a:extLst>
                </p14:cNvPr>
                <p14:cNvContentPartPr/>
                <p14:nvPr/>
              </p14:nvContentPartPr>
              <p14:xfrm>
                <a:off x="5915613" y="4285796"/>
                <a:ext cx="148680" cy="4118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859F3EA-CF2D-476E-B717-148E9CB356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06613" y="4276796"/>
                  <a:ext cx="166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43DF6B4D-C934-4DE8-A149-D0EE15D16169}"/>
                    </a:ext>
                  </a:extLst>
                </p14:cNvPr>
                <p14:cNvContentPartPr/>
                <p14:nvPr/>
              </p14:nvContentPartPr>
              <p14:xfrm>
                <a:off x="6042693" y="4291556"/>
                <a:ext cx="269640" cy="288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43DF6B4D-C934-4DE8-A149-D0EE15D161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33693" y="4282556"/>
                  <a:ext cx="287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888133C2-7D37-45E3-A967-6EEEC2FB6F7B}"/>
                    </a:ext>
                  </a:extLst>
                </p14:cNvPr>
                <p14:cNvContentPartPr/>
                <p14:nvPr/>
              </p14:nvContentPartPr>
              <p14:xfrm>
                <a:off x="6213333" y="4189676"/>
                <a:ext cx="225720" cy="30384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888133C2-7D37-45E3-A967-6EEEC2FB6F7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04693" y="4181036"/>
                  <a:ext cx="243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563EBFB1-BF01-414D-8B52-9C61581279EB}"/>
                    </a:ext>
                  </a:extLst>
                </p14:cNvPr>
                <p14:cNvContentPartPr/>
                <p14:nvPr/>
              </p14:nvContentPartPr>
              <p14:xfrm>
                <a:off x="6347253" y="4120556"/>
                <a:ext cx="609480" cy="3412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563EBFB1-BF01-414D-8B52-9C61581279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38253" y="4111556"/>
                  <a:ext cx="62712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CCB1E5EA-3C56-4A3F-B7B9-24DC45E45FBB}"/>
                  </a:ext>
                </a:extLst>
              </p14:cNvPr>
              <p14:cNvContentPartPr/>
              <p14:nvPr/>
            </p14:nvContentPartPr>
            <p14:xfrm>
              <a:off x="7496013" y="4980236"/>
              <a:ext cx="360" cy="36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CCB1E5EA-3C56-4A3F-B7B9-24DC45E45F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87373" y="49712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upo 42">
            <a:extLst>
              <a:ext uri="{FF2B5EF4-FFF2-40B4-BE49-F238E27FC236}">
                <a16:creationId xmlns:a16="http://schemas.microsoft.com/office/drawing/2014/main" id="{BD9CB815-1C73-47D2-91E0-380884F31670}"/>
              </a:ext>
            </a:extLst>
          </p:cNvPr>
          <p:cNvGrpSpPr/>
          <p:nvPr/>
        </p:nvGrpSpPr>
        <p:grpSpPr>
          <a:xfrm>
            <a:off x="7839813" y="3732836"/>
            <a:ext cx="1054080" cy="963000"/>
            <a:chOff x="7839813" y="3732836"/>
            <a:chExt cx="1054080" cy="9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7394DE04-73C9-4387-B5C2-5B029452F3A8}"/>
                    </a:ext>
                  </a:extLst>
                </p14:cNvPr>
                <p14:cNvContentPartPr/>
                <p14:nvPr/>
              </p14:nvContentPartPr>
              <p14:xfrm>
                <a:off x="7839813" y="4384076"/>
                <a:ext cx="55080" cy="3117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7394DE04-73C9-4387-B5C2-5B029452F3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31173" y="4375076"/>
                  <a:ext cx="727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929AE0E-CBE7-4BA1-8121-7531D912F8CD}"/>
                    </a:ext>
                  </a:extLst>
                </p14:cNvPr>
                <p14:cNvContentPartPr/>
                <p14:nvPr/>
              </p14:nvContentPartPr>
              <p14:xfrm>
                <a:off x="7849893" y="4342316"/>
                <a:ext cx="60480" cy="1512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929AE0E-CBE7-4BA1-8121-7531D912F8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40893" y="4333676"/>
                  <a:ext cx="78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5FE8C62A-BB16-42D0-BD3A-0ADF1DD155FE}"/>
                    </a:ext>
                  </a:extLst>
                </p14:cNvPr>
                <p14:cNvContentPartPr/>
                <p14:nvPr/>
              </p14:nvContentPartPr>
              <p14:xfrm>
                <a:off x="7928733" y="4387676"/>
                <a:ext cx="102240" cy="1519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5FE8C62A-BB16-42D0-BD3A-0ADF1DD155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20093" y="4379036"/>
                  <a:ext cx="119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5E48AF84-4E04-4955-BF82-D3CD1D155570}"/>
                    </a:ext>
                  </a:extLst>
                </p14:cNvPr>
                <p14:cNvContentPartPr/>
                <p14:nvPr/>
              </p14:nvContentPartPr>
              <p14:xfrm>
                <a:off x="8048613" y="4281836"/>
                <a:ext cx="169920" cy="2188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5E48AF84-4E04-4955-BF82-D3CD1D15557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39613" y="4273196"/>
                  <a:ext cx="187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D6995ED2-F245-41B8-8A65-6DE21647E3F8}"/>
                    </a:ext>
                  </a:extLst>
                </p14:cNvPr>
                <p14:cNvContentPartPr/>
                <p14:nvPr/>
              </p14:nvContentPartPr>
              <p14:xfrm>
                <a:off x="8101893" y="4196876"/>
                <a:ext cx="27720" cy="259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D6995ED2-F245-41B8-8A65-6DE21647E3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93253" y="4188236"/>
                  <a:ext cx="45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A6F61EA8-949C-4C85-BCAD-CE756E5BAAC1}"/>
                    </a:ext>
                  </a:extLst>
                </p14:cNvPr>
                <p14:cNvContentPartPr/>
                <p14:nvPr/>
              </p14:nvContentPartPr>
              <p14:xfrm>
                <a:off x="8271813" y="4084196"/>
                <a:ext cx="397080" cy="26748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A6F61EA8-949C-4C85-BCAD-CE756E5BAA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63173" y="4075196"/>
                  <a:ext cx="414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3EEBA1B3-BAE0-4CA7-8556-B7F237C288C8}"/>
                    </a:ext>
                  </a:extLst>
                </p14:cNvPr>
                <p14:cNvContentPartPr/>
                <p14:nvPr/>
              </p14:nvContentPartPr>
              <p14:xfrm>
                <a:off x="8563053" y="3732836"/>
                <a:ext cx="330840" cy="3697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3EEBA1B3-BAE0-4CA7-8556-B7F237C288C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54413" y="3724196"/>
                  <a:ext cx="348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FAA1064F-BDFE-4F71-AB7D-2C2F28FF7126}"/>
                    </a:ext>
                  </a:extLst>
                </p14:cNvPr>
                <p14:cNvContentPartPr/>
                <p14:nvPr/>
              </p14:nvContentPartPr>
              <p14:xfrm>
                <a:off x="8067333" y="3774236"/>
                <a:ext cx="308520" cy="2520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FAA1064F-BDFE-4F71-AB7D-2C2F28FF71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58333" y="3765596"/>
                  <a:ext cx="326160" cy="26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51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En este diagrama se definen las ecuaciones, parámetros, constantes, unidades… y sus dependencias.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1" y="2471578"/>
            <a:ext cx="5243785" cy="3712095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Parámetros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Tipo: par</a:t>
              </a:r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3" y="2079986"/>
            <a:ext cx="2417535" cy="1843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Unidades:</a:t>
            </a:r>
          </a:p>
          <a:p>
            <a:pPr algn="ctr"/>
            <a:r>
              <a:rPr lang="es-CO" b="1" dirty="0"/>
              <a:t>Tipos de Datos</a:t>
            </a:r>
          </a:p>
          <a:p>
            <a:pPr algn="ctr"/>
            <a:r>
              <a:rPr lang="es-CO" b="1" dirty="0"/>
              <a:t>Unidades de Medida</a:t>
            </a:r>
          </a:p>
          <a:p>
            <a:pPr algn="ctr"/>
            <a:r>
              <a:rPr lang="es-CO" b="1" dirty="0"/>
              <a:t>Unidades de Moneda</a:t>
            </a:r>
          </a:p>
          <a:p>
            <a:pPr algn="ctr"/>
            <a:r>
              <a:rPr lang="es-CO" b="1" dirty="0"/>
              <a:t>… </a:t>
            </a:r>
          </a:p>
          <a:p>
            <a:pPr algn="ctr"/>
            <a:endParaRPr lang="es-CO" b="1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650377" y="2471578"/>
            <a:ext cx="4675597" cy="9770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11" idx="1"/>
          </p:cNvCxnSpPr>
          <p:nvPr/>
        </p:nvCxnSpPr>
        <p:spPr>
          <a:xfrm flipV="1">
            <a:off x="7262949" y="3001846"/>
            <a:ext cx="2063024" cy="83834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20" idx="1"/>
          </p:cNvCxnSpPr>
          <p:nvPr/>
        </p:nvCxnSpPr>
        <p:spPr>
          <a:xfrm>
            <a:off x="7262949" y="3978862"/>
            <a:ext cx="2063023" cy="2002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arcador de contenido 2"/>
          <p:cNvSpPr txBox="1">
            <a:spLocks/>
          </p:cNvSpPr>
          <p:nvPr/>
        </p:nvSpPr>
        <p:spPr>
          <a:xfrm>
            <a:off x="9325972" y="4004187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Pesos Colombianos</a:t>
            </a:r>
          </a:p>
        </p:txBody>
      </p:sp>
      <p:sp>
        <p:nvSpPr>
          <p:cNvPr id="25" name="Marcador de contenido 2"/>
          <p:cNvSpPr txBox="1">
            <a:spLocks/>
          </p:cNvSpPr>
          <p:nvPr/>
        </p:nvSpPr>
        <p:spPr>
          <a:xfrm>
            <a:off x="641874" y="2542666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Parámetros o Variables de Entrada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2947975" y="2748698"/>
            <a:ext cx="1134675" cy="6092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964180" y="3053347"/>
            <a:ext cx="1144856" cy="1356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1005584" y="5138398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Variables de la Ecuación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3326354" y="4078984"/>
            <a:ext cx="2959320" cy="133751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3352013" y="5183670"/>
            <a:ext cx="2849871" cy="3715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Marcador de contenido 2"/>
          <p:cNvSpPr txBox="1">
            <a:spLocks/>
          </p:cNvSpPr>
          <p:nvPr/>
        </p:nvSpPr>
        <p:spPr>
          <a:xfrm>
            <a:off x="9431383" y="5833834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Ecuación</a:t>
            </a: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7680960" y="4952312"/>
            <a:ext cx="1758627" cy="88152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Marcador de contenido 2"/>
          <p:cNvSpPr txBox="1">
            <a:spLocks/>
          </p:cNvSpPr>
          <p:nvPr/>
        </p:nvSpPr>
        <p:spPr>
          <a:xfrm>
            <a:off x="9439587" y="5008750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Consecutivo</a:t>
            </a:r>
          </a:p>
        </p:txBody>
      </p:sp>
      <p:cxnSp>
        <p:nvCxnSpPr>
          <p:cNvPr id="44" name="Conector recto de flecha 43"/>
          <p:cNvCxnSpPr>
            <a:endCxn id="43" idx="1"/>
          </p:cNvCxnSpPr>
          <p:nvPr/>
        </p:nvCxnSpPr>
        <p:spPr>
          <a:xfrm>
            <a:off x="6952156" y="4447751"/>
            <a:ext cx="2487431" cy="73591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A238128-CEFD-4DD8-AC2C-4DF4B007F3AC}"/>
              </a:ext>
            </a:extLst>
          </p:cNvPr>
          <p:cNvGrpSpPr/>
          <p:nvPr/>
        </p:nvGrpSpPr>
        <p:grpSpPr>
          <a:xfrm>
            <a:off x="3842013" y="3204356"/>
            <a:ext cx="1185120" cy="474840"/>
            <a:chOff x="3842013" y="3204356"/>
            <a:chExt cx="118512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A5D45B31-7058-417B-9B3A-D2F13DC4EDCC}"/>
                    </a:ext>
                  </a:extLst>
                </p14:cNvPr>
                <p14:cNvContentPartPr/>
                <p14:nvPr/>
              </p14:nvContentPartPr>
              <p14:xfrm>
                <a:off x="3842013" y="3204356"/>
                <a:ext cx="514800" cy="47484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A5D45B31-7058-417B-9B3A-D2F13DC4ED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33373" y="3195356"/>
                  <a:ext cx="5324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E81B5291-27CB-4B55-8186-12E88136B316}"/>
                    </a:ext>
                  </a:extLst>
                </p14:cNvPr>
                <p14:cNvContentPartPr/>
                <p14:nvPr/>
              </p14:nvContentPartPr>
              <p14:xfrm>
                <a:off x="4555173" y="3243956"/>
                <a:ext cx="471960" cy="3441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E81B5291-27CB-4B55-8186-12E88136B3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46173" y="3234956"/>
                  <a:ext cx="48960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2B3FB08-71C4-4FC6-A681-AB08CA3D1A5C}"/>
              </a:ext>
            </a:extLst>
          </p:cNvPr>
          <p:cNvGrpSpPr/>
          <p:nvPr/>
        </p:nvGrpSpPr>
        <p:grpSpPr>
          <a:xfrm>
            <a:off x="3800253" y="4293716"/>
            <a:ext cx="1491120" cy="538200"/>
            <a:chOff x="3800253" y="4293716"/>
            <a:chExt cx="149112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FCC18D8-AA00-478F-9374-A3A9D88AD9D9}"/>
                    </a:ext>
                  </a:extLst>
                </p14:cNvPr>
                <p14:cNvContentPartPr/>
                <p14:nvPr/>
              </p14:nvContentPartPr>
              <p14:xfrm>
                <a:off x="3800253" y="4293716"/>
                <a:ext cx="605520" cy="5382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FCC18D8-AA00-478F-9374-A3A9D88AD9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91613" y="4284716"/>
                  <a:ext cx="6231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FBE58873-DD12-4883-AF33-4AC665B47526}"/>
                    </a:ext>
                  </a:extLst>
                </p14:cNvPr>
                <p14:cNvContentPartPr/>
                <p14:nvPr/>
              </p14:nvContentPartPr>
              <p14:xfrm>
                <a:off x="4763253" y="4322516"/>
                <a:ext cx="528120" cy="4640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FBE58873-DD12-4883-AF33-4AC665B475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54253" y="4313876"/>
                  <a:ext cx="545760" cy="48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345AF8D6-B8B8-4AFA-B2B0-3AB39B391CE0}"/>
              </a:ext>
            </a:extLst>
          </p:cNvPr>
          <p:cNvGrpSpPr/>
          <p:nvPr/>
        </p:nvGrpSpPr>
        <p:grpSpPr>
          <a:xfrm>
            <a:off x="5135133" y="3158276"/>
            <a:ext cx="5177520" cy="3623040"/>
            <a:chOff x="5135133" y="3158276"/>
            <a:chExt cx="5177520" cy="36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B3D71F0E-6523-492D-B58A-BE6B4EE77DAD}"/>
                    </a:ext>
                  </a:extLst>
                </p14:cNvPr>
                <p14:cNvContentPartPr/>
                <p14:nvPr/>
              </p14:nvContentPartPr>
              <p14:xfrm>
                <a:off x="5157453" y="3372116"/>
                <a:ext cx="94680" cy="2941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B3D71F0E-6523-492D-B58A-BE6B4EE77D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48813" y="3363476"/>
                  <a:ext cx="112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BD5EBE68-7904-4BD3-8FD6-35D2ABBC4D82}"/>
                    </a:ext>
                  </a:extLst>
                </p14:cNvPr>
                <p14:cNvContentPartPr/>
                <p14:nvPr/>
              </p14:nvContentPartPr>
              <p14:xfrm>
                <a:off x="5257173" y="3441596"/>
                <a:ext cx="86760" cy="1900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BD5EBE68-7904-4BD3-8FD6-35D2ABBC4D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48533" y="3432596"/>
                  <a:ext cx="104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9DD22BA-68B1-41AA-A74C-57E7FA9387A7}"/>
                    </a:ext>
                  </a:extLst>
                </p14:cNvPr>
                <p14:cNvContentPartPr/>
                <p14:nvPr/>
              </p14:nvContentPartPr>
              <p14:xfrm>
                <a:off x="5451573" y="3412796"/>
                <a:ext cx="32040" cy="1580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9DD22BA-68B1-41AA-A74C-57E7FA9387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42573" y="3403796"/>
                  <a:ext cx="49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2E5F4C40-6716-4380-963E-3672515CF8B7}"/>
                    </a:ext>
                  </a:extLst>
                </p14:cNvPr>
                <p14:cNvContentPartPr/>
                <p14:nvPr/>
              </p14:nvContentPartPr>
              <p14:xfrm>
                <a:off x="5425653" y="3326396"/>
                <a:ext cx="109080" cy="16524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2E5F4C40-6716-4380-963E-3672515CF8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17013" y="3317396"/>
                  <a:ext cx="126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A2D4B5F-3EF4-4F69-9917-E36DC0DB8A30}"/>
                    </a:ext>
                  </a:extLst>
                </p14:cNvPr>
                <p14:cNvContentPartPr/>
                <p14:nvPr/>
              </p14:nvContentPartPr>
              <p14:xfrm>
                <a:off x="5772333" y="3158276"/>
                <a:ext cx="1038960" cy="6004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A2D4B5F-3EF4-4F69-9917-E36DC0DB8A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63333" y="3149276"/>
                  <a:ext cx="10566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298422F-D117-471F-BFBD-A77D26A3BE75}"/>
                    </a:ext>
                  </a:extLst>
                </p14:cNvPr>
                <p14:cNvContentPartPr/>
                <p14:nvPr/>
              </p14:nvContentPartPr>
              <p14:xfrm>
                <a:off x="6699333" y="3619076"/>
                <a:ext cx="135720" cy="1267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298422F-D117-471F-BFBD-A77D26A3BE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0333" y="3610436"/>
                  <a:ext cx="153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D86FC7AF-238D-497B-983B-2CF5FF009E14}"/>
                    </a:ext>
                  </a:extLst>
                </p14:cNvPr>
                <p14:cNvContentPartPr/>
                <p14:nvPr/>
              </p14:nvContentPartPr>
              <p14:xfrm>
                <a:off x="6048093" y="4535636"/>
                <a:ext cx="210600" cy="3268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D86FC7AF-238D-497B-983B-2CF5FF009E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39093" y="4526996"/>
                  <a:ext cx="228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940E112A-53FD-4993-BE2C-5B2B83989AF2}"/>
                    </a:ext>
                  </a:extLst>
                </p14:cNvPr>
                <p14:cNvContentPartPr/>
                <p14:nvPr/>
              </p14:nvContentPartPr>
              <p14:xfrm>
                <a:off x="6324933" y="4522316"/>
                <a:ext cx="134280" cy="2671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940E112A-53FD-4993-BE2C-5B2B83989A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15933" y="4513676"/>
                  <a:ext cx="151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7045E819-5E5C-49AA-935F-98C04FAD27C8}"/>
                    </a:ext>
                  </a:extLst>
                </p14:cNvPr>
                <p14:cNvContentPartPr/>
                <p14:nvPr/>
              </p14:nvContentPartPr>
              <p14:xfrm>
                <a:off x="6490893" y="4687556"/>
                <a:ext cx="6840" cy="2340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7045E819-5E5C-49AA-935F-98C04FAD27C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81893" y="4678556"/>
                  <a:ext cx="24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58699471-2EA5-4F94-9349-988157DFCF6D}"/>
                    </a:ext>
                  </a:extLst>
                </p14:cNvPr>
                <p14:cNvContentPartPr/>
                <p14:nvPr/>
              </p14:nvContentPartPr>
              <p14:xfrm>
                <a:off x="6504933" y="4769996"/>
                <a:ext cx="18000" cy="464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58699471-2EA5-4F94-9349-988157DFCF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96293" y="4761356"/>
                  <a:ext cx="35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FCF33DB1-D5E9-47EB-BF36-7F91D91DEDDD}"/>
                    </a:ext>
                  </a:extLst>
                </p14:cNvPr>
                <p14:cNvContentPartPr/>
                <p14:nvPr/>
              </p14:nvContentPartPr>
              <p14:xfrm>
                <a:off x="6605733" y="4657316"/>
                <a:ext cx="70560" cy="2430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FCF33DB1-D5E9-47EB-BF36-7F91D91DED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96733" y="4648676"/>
                  <a:ext cx="88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B50AF82D-CC0F-4FB3-B1A3-0508C51B64C1}"/>
                    </a:ext>
                  </a:extLst>
                </p14:cNvPr>
                <p14:cNvContentPartPr/>
                <p14:nvPr/>
              </p14:nvContentPartPr>
              <p14:xfrm>
                <a:off x="6678093" y="4672796"/>
                <a:ext cx="70920" cy="1267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B50AF82D-CC0F-4FB3-B1A3-0508C51B64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69453" y="4664156"/>
                  <a:ext cx="88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586E7BA-5ACF-43F3-9FC5-062AC75A8189}"/>
                    </a:ext>
                  </a:extLst>
                </p14:cNvPr>
                <p14:cNvContentPartPr/>
                <p14:nvPr/>
              </p14:nvContentPartPr>
              <p14:xfrm>
                <a:off x="6756213" y="4651196"/>
                <a:ext cx="58320" cy="1350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586E7BA-5ACF-43F3-9FC5-062AC75A81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47573" y="4642196"/>
                  <a:ext cx="75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5ACA50D5-FA54-45F2-AA5C-81B9986872BD}"/>
                    </a:ext>
                  </a:extLst>
                </p14:cNvPr>
                <p14:cNvContentPartPr/>
                <p14:nvPr/>
              </p14:nvContentPartPr>
              <p14:xfrm>
                <a:off x="6842253" y="4637876"/>
                <a:ext cx="171720" cy="1353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5ACA50D5-FA54-45F2-AA5C-81B9986872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33253" y="4628876"/>
                  <a:ext cx="189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84DD2CC4-ECA3-45DA-B7CC-DB4544BC57FC}"/>
                    </a:ext>
                  </a:extLst>
                </p14:cNvPr>
                <p14:cNvContentPartPr/>
                <p14:nvPr/>
              </p14:nvContentPartPr>
              <p14:xfrm>
                <a:off x="7021893" y="4460396"/>
                <a:ext cx="82440" cy="20160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84DD2CC4-ECA3-45DA-B7CC-DB4544BC57F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13253" y="4451756"/>
                  <a:ext cx="100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3366E535-FBAF-4213-9C28-331104A4C217}"/>
                    </a:ext>
                  </a:extLst>
                </p14:cNvPr>
                <p14:cNvContentPartPr/>
                <p14:nvPr/>
              </p14:nvContentPartPr>
              <p14:xfrm>
                <a:off x="7126293" y="4539236"/>
                <a:ext cx="130320" cy="2905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3366E535-FBAF-4213-9C28-331104A4C21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17293" y="4530596"/>
                  <a:ext cx="147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99E2AB4-CDDE-41BD-8AE0-6D7F65DD2842}"/>
                    </a:ext>
                  </a:extLst>
                </p14:cNvPr>
                <p14:cNvContentPartPr/>
                <p14:nvPr/>
              </p14:nvContentPartPr>
              <p14:xfrm>
                <a:off x="7138173" y="4512596"/>
                <a:ext cx="28800" cy="136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99E2AB4-CDDE-41BD-8AE0-6D7F65DD284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29173" y="4503956"/>
                  <a:ext cx="46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D3E0637C-87C1-4F6F-B4D3-BF92B5886EEC}"/>
                    </a:ext>
                  </a:extLst>
                </p14:cNvPr>
                <p14:cNvContentPartPr/>
                <p14:nvPr/>
              </p14:nvContentPartPr>
              <p14:xfrm>
                <a:off x="7212693" y="4558676"/>
                <a:ext cx="275400" cy="1256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D3E0637C-87C1-4F6F-B4D3-BF92B5886EE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04053" y="4549676"/>
                  <a:ext cx="293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4336B6BC-0B35-467F-9E1A-B040810C5E3F}"/>
                    </a:ext>
                  </a:extLst>
                </p14:cNvPr>
                <p14:cNvContentPartPr/>
                <p14:nvPr/>
              </p14:nvContentPartPr>
              <p14:xfrm>
                <a:off x="6048453" y="4739756"/>
                <a:ext cx="6120" cy="75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4336B6BC-0B35-467F-9E1A-B040810C5E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39813" y="4730756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9217236-4306-4C02-B506-5267109D33A4}"/>
                    </a:ext>
                  </a:extLst>
                </p14:cNvPr>
                <p14:cNvContentPartPr/>
                <p14:nvPr/>
              </p14:nvContentPartPr>
              <p14:xfrm>
                <a:off x="6054573" y="4737236"/>
                <a:ext cx="360" cy="1008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9217236-4306-4C02-B506-5267109D33A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45573" y="4728596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98AECAB0-984B-46CB-9C46-C6950AD0F8FF}"/>
                    </a:ext>
                  </a:extLst>
                </p14:cNvPr>
                <p14:cNvContentPartPr/>
                <p14:nvPr/>
              </p14:nvContentPartPr>
              <p14:xfrm>
                <a:off x="5517453" y="4245476"/>
                <a:ext cx="561240" cy="4813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98AECAB0-984B-46CB-9C46-C6950AD0F8F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08813" y="4236836"/>
                  <a:ext cx="5788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413856DF-DE5B-43BB-AC80-7A13439FEF6B}"/>
                    </a:ext>
                  </a:extLst>
                </p14:cNvPr>
                <p14:cNvContentPartPr/>
                <p14:nvPr/>
              </p14:nvContentPartPr>
              <p14:xfrm>
                <a:off x="5135133" y="4049996"/>
                <a:ext cx="122400" cy="2361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413856DF-DE5B-43BB-AC80-7A13439FEF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26493" y="4040996"/>
                  <a:ext cx="140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DF4CAB0A-E55B-4986-AF73-939DB364056C}"/>
                    </a:ext>
                  </a:extLst>
                </p14:cNvPr>
                <p14:cNvContentPartPr/>
                <p14:nvPr/>
              </p14:nvContentPartPr>
              <p14:xfrm>
                <a:off x="5294613" y="4104716"/>
                <a:ext cx="9720" cy="64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DF4CAB0A-E55B-4986-AF73-939DB364056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85973" y="4096076"/>
                  <a:ext cx="27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41F3CE40-783E-40B1-A70C-08E5F1A32B59}"/>
                    </a:ext>
                  </a:extLst>
                </p14:cNvPr>
                <p14:cNvContentPartPr/>
                <p14:nvPr/>
              </p14:nvContentPartPr>
              <p14:xfrm>
                <a:off x="5294613" y="3977996"/>
                <a:ext cx="261000" cy="2307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41F3CE40-783E-40B1-A70C-08E5F1A32B5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85973" y="3969356"/>
                  <a:ext cx="278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F0EB774A-0B95-4ACD-9065-E8C295A65956}"/>
                    </a:ext>
                  </a:extLst>
                </p14:cNvPr>
                <p14:cNvContentPartPr/>
                <p14:nvPr/>
              </p14:nvContentPartPr>
              <p14:xfrm>
                <a:off x="5538333" y="3957836"/>
                <a:ext cx="63720" cy="1436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F0EB774A-0B95-4ACD-9065-E8C295A6595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29693" y="3949196"/>
                  <a:ext cx="81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C2F9669E-743D-430A-9BEB-56A0F943E4C9}"/>
                    </a:ext>
                  </a:extLst>
                </p14:cNvPr>
                <p14:cNvContentPartPr/>
                <p14:nvPr/>
              </p14:nvContentPartPr>
              <p14:xfrm>
                <a:off x="5543013" y="3794036"/>
                <a:ext cx="186480" cy="2674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C2F9669E-743D-430A-9BEB-56A0F943E4C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34373" y="3785036"/>
                  <a:ext cx="204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6D3F1876-EFCF-4D35-AE46-AD629DCA29FB}"/>
                    </a:ext>
                  </a:extLst>
                </p14:cNvPr>
                <p14:cNvContentPartPr/>
                <p14:nvPr/>
              </p14:nvContentPartPr>
              <p14:xfrm>
                <a:off x="5714373" y="3806636"/>
                <a:ext cx="40680" cy="655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6D3F1876-EFCF-4D35-AE46-AD629DCA29F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05733" y="3797636"/>
                  <a:ext cx="58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A4812D8-940C-4426-97FA-58BD6AB7EB36}"/>
                    </a:ext>
                  </a:extLst>
                </p14:cNvPr>
                <p14:cNvContentPartPr/>
                <p14:nvPr/>
              </p14:nvContentPartPr>
              <p14:xfrm>
                <a:off x="5774853" y="3863156"/>
                <a:ext cx="20520" cy="730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A4812D8-940C-4426-97FA-58BD6AB7EB3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65853" y="3854156"/>
                  <a:ext cx="38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69B838CE-2BB8-422F-94D2-8572E32E204C}"/>
                    </a:ext>
                  </a:extLst>
                </p14:cNvPr>
                <p14:cNvContentPartPr/>
                <p14:nvPr/>
              </p14:nvContentPartPr>
              <p14:xfrm>
                <a:off x="5797173" y="3622676"/>
                <a:ext cx="91080" cy="1656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69B838CE-2BB8-422F-94D2-8572E32E204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88173" y="3614036"/>
                  <a:ext cx="108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AE07809-16FF-46C2-8E48-EC6DF7DBB141}"/>
                    </a:ext>
                  </a:extLst>
                </p14:cNvPr>
                <p14:cNvContentPartPr/>
                <p14:nvPr/>
              </p14:nvContentPartPr>
              <p14:xfrm>
                <a:off x="5931093" y="3701516"/>
                <a:ext cx="43200" cy="694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AE07809-16FF-46C2-8E48-EC6DF7DBB14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22453" y="3692876"/>
                  <a:ext cx="60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0D69B0D6-7F66-4B9B-9CBE-8FC04E49A9F0}"/>
                    </a:ext>
                  </a:extLst>
                </p14:cNvPr>
                <p14:cNvContentPartPr/>
                <p14:nvPr/>
              </p14:nvContentPartPr>
              <p14:xfrm>
                <a:off x="5820213" y="3593516"/>
                <a:ext cx="275040" cy="2502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0D69B0D6-7F66-4B9B-9CBE-8FC04E49A9F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11573" y="3584876"/>
                  <a:ext cx="292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4F7C71AE-4D3A-4CD5-AB41-3354CB743229}"/>
                    </a:ext>
                  </a:extLst>
                </p14:cNvPr>
                <p14:cNvContentPartPr/>
                <p14:nvPr/>
              </p14:nvContentPartPr>
              <p14:xfrm>
                <a:off x="6083733" y="3524396"/>
                <a:ext cx="66600" cy="950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4F7C71AE-4D3A-4CD5-AB41-3354CB74322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74733" y="3515396"/>
                  <a:ext cx="84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D2A202E0-8544-4A76-A904-1BBFE80FCE80}"/>
                    </a:ext>
                  </a:extLst>
                </p14:cNvPr>
                <p14:cNvContentPartPr/>
                <p14:nvPr/>
              </p14:nvContentPartPr>
              <p14:xfrm>
                <a:off x="6113253" y="3376796"/>
                <a:ext cx="100440" cy="1612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D2A202E0-8544-4A76-A904-1BBFE80FCE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04613" y="3367796"/>
                  <a:ext cx="118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4CF9B194-AAED-418F-9B11-E54B29A05DE7}"/>
                    </a:ext>
                  </a:extLst>
                </p14:cNvPr>
                <p14:cNvContentPartPr/>
                <p14:nvPr/>
              </p14:nvContentPartPr>
              <p14:xfrm>
                <a:off x="6295053" y="3263396"/>
                <a:ext cx="360" cy="3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4CF9B194-AAED-418F-9B11-E54B29A05DE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86413" y="32543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C4DFDBA9-AD79-4C36-843A-CF62111D9208}"/>
                    </a:ext>
                  </a:extLst>
                </p14:cNvPr>
                <p14:cNvContentPartPr/>
                <p14:nvPr/>
              </p14:nvContentPartPr>
              <p14:xfrm>
                <a:off x="7357773" y="5012996"/>
                <a:ext cx="58320" cy="144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C4DFDBA9-AD79-4C36-843A-CF62111D920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49133" y="5003996"/>
                  <a:ext cx="75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B98ED944-1BFC-49CC-ADED-9D3256A994E7}"/>
                    </a:ext>
                  </a:extLst>
                </p14:cNvPr>
                <p14:cNvContentPartPr/>
                <p14:nvPr/>
              </p14:nvContentPartPr>
              <p14:xfrm>
                <a:off x="7532733" y="5016596"/>
                <a:ext cx="72000" cy="270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B98ED944-1BFC-49CC-ADED-9D3256A994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24093" y="5007596"/>
                  <a:ext cx="89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01C0C588-7427-418A-BF0F-559FE6EBE412}"/>
                    </a:ext>
                  </a:extLst>
                </p14:cNvPr>
                <p14:cNvContentPartPr/>
                <p14:nvPr/>
              </p14:nvContentPartPr>
              <p14:xfrm>
                <a:off x="6770613" y="5218196"/>
                <a:ext cx="15840" cy="162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01C0C588-7427-418A-BF0F-559FE6EBE41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61613" y="5209196"/>
                  <a:ext cx="33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274BDBD7-3A90-4A8C-B81B-8AABF85D64B5}"/>
                    </a:ext>
                  </a:extLst>
                </p14:cNvPr>
                <p14:cNvContentPartPr/>
                <p14:nvPr/>
              </p14:nvContentPartPr>
              <p14:xfrm>
                <a:off x="6756213" y="5250956"/>
                <a:ext cx="338400" cy="705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274BDBD7-3A90-4A8C-B81B-8AABF85D64B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47573" y="5241956"/>
                  <a:ext cx="356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03ACDD0A-7E21-4D4F-A5DC-D5E366CC2475}"/>
                    </a:ext>
                  </a:extLst>
                </p14:cNvPr>
                <p14:cNvContentPartPr/>
                <p14:nvPr/>
              </p14:nvContentPartPr>
              <p14:xfrm>
                <a:off x="6727773" y="5157716"/>
                <a:ext cx="364320" cy="1857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03ACDD0A-7E21-4D4F-A5DC-D5E366CC247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19133" y="5148716"/>
                  <a:ext cx="381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A95EDF9B-D0A4-47F2-8C84-4DB425B6F330}"/>
                    </a:ext>
                  </a:extLst>
                </p14:cNvPr>
                <p14:cNvContentPartPr/>
                <p14:nvPr/>
              </p14:nvContentPartPr>
              <p14:xfrm>
                <a:off x="6787173" y="5454716"/>
                <a:ext cx="25920" cy="12132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A95EDF9B-D0A4-47F2-8C84-4DB425B6F33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78533" y="5446076"/>
                  <a:ext cx="43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3561DA1C-9525-4AAA-804A-0C54D9E0016A}"/>
                    </a:ext>
                  </a:extLst>
                </p14:cNvPr>
                <p14:cNvContentPartPr/>
                <p14:nvPr/>
              </p14:nvContentPartPr>
              <p14:xfrm>
                <a:off x="6715893" y="5394956"/>
                <a:ext cx="46440" cy="176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3561DA1C-9525-4AAA-804A-0C54D9E001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07253" y="5386316"/>
                  <a:ext cx="64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20FC27F5-52C3-4CA9-85DE-9D9FE4357847}"/>
                    </a:ext>
                  </a:extLst>
                </p14:cNvPr>
                <p14:cNvContentPartPr/>
                <p14:nvPr/>
              </p14:nvContentPartPr>
              <p14:xfrm>
                <a:off x="6834333" y="5491436"/>
                <a:ext cx="93600" cy="957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20FC27F5-52C3-4CA9-85DE-9D9FE435784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25693" y="5482436"/>
                  <a:ext cx="111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83BCB012-991D-446F-9159-68D14C814F28}"/>
                    </a:ext>
                  </a:extLst>
                </p14:cNvPr>
                <p14:cNvContentPartPr/>
                <p14:nvPr/>
              </p14:nvContentPartPr>
              <p14:xfrm>
                <a:off x="6947373" y="5314316"/>
                <a:ext cx="78480" cy="19080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83BCB012-991D-446F-9159-68D14C814F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38373" y="5305676"/>
                  <a:ext cx="96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FFEC0F2D-22F6-4DEF-9189-F9E77A13FCC1}"/>
                    </a:ext>
                  </a:extLst>
                </p14:cNvPr>
                <p14:cNvContentPartPr/>
                <p14:nvPr/>
              </p14:nvContentPartPr>
              <p14:xfrm>
                <a:off x="6935853" y="5384876"/>
                <a:ext cx="233280" cy="1260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FFEC0F2D-22F6-4DEF-9189-F9E77A13FCC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27213" y="5376236"/>
                  <a:ext cx="250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F96FD411-8E06-4912-8AB0-FA62D01D9852}"/>
                    </a:ext>
                  </a:extLst>
                </p14:cNvPr>
                <p14:cNvContentPartPr/>
                <p14:nvPr/>
              </p14:nvContentPartPr>
              <p14:xfrm>
                <a:off x="7197933" y="5400716"/>
                <a:ext cx="281880" cy="3330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F96FD411-8E06-4912-8AB0-FA62D01D98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89293" y="5391716"/>
                  <a:ext cx="299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E40FFB54-8CDA-4A1B-8AD0-17963082F0C2}"/>
                    </a:ext>
                  </a:extLst>
                </p14:cNvPr>
                <p14:cNvContentPartPr/>
                <p14:nvPr/>
              </p14:nvContentPartPr>
              <p14:xfrm>
                <a:off x="7510413" y="5287316"/>
                <a:ext cx="159120" cy="12744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E40FFB54-8CDA-4A1B-8AD0-17963082F0C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01413" y="5278316"/>
                  <a:ext cx="176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40896FC4-320A-487F-8CF7-1197CF0A61EF}"/>
                    </a:ext>
                  </a:extLst>
                </p14:cNvPr>
                <p14:cNvContentPartPr/>
                <p14:nvPr/>
              </p14:nvContentPartPr>
              <p14:xfrm>
                <a:off x="7634253" y="4960796"/>
                <a:ext cx="336240" cy="1234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40896FC4-320A-487F-8CF7-1197CF0A61E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25613" y="4951796"/>
                  <a:ext cx="353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F80102C-F219-4B37-884C-92148654C28D}"/>
                    </a:ext>
                  </a:extLst>
                </p14:cNvPr>
                <p14:cNvContentPartPr/>
                <p14:nvPr/>
              </p14:nvContentPartPr>
              <p14:xfrm>
                <a:off x="7946733" y="5002916"/>
                <a:ext cx="78840" cy="12564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F80102C-F219-4B37-884C-92148654C28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37733" y="4993916"/>
                  <a:ext cx="96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3C5CB249-E75B-46E3-B733-5616E9EE3146}"/>
                    </a:ext>
                  </a:extLst>
                </p14:cNvPr>
                <p14:cNvContentPartPr/>
                <p14:nvPr/>
              </p14:nvContentPartPr>
              <p14:xfrm>
                <a:off x="8085333" y="4964396"/>
                <a:ext cx="168840" cy="29304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3C5CB249-E75B-46E3-B733-5616E9EE31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76333" y="4955396"/>
                  <a:ext cx="1864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BA96CE64-EB53-47D0-B7A3-DF8AF7E131CA}"/>
                    </a:ext>
                  </a:extLst>
                </p14:cNvPr>
                <p14:cNvContentPartPr/>
                <p14:nvPr/>
              </p14:nvContentPartPr>
              <p14:xfrm>
                <a:off x="8135013" y="4973396"/>
                <a:ext cx="57600" cy="5112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BA96CE64-EB53-47D0-B7A3-DF8AF7E131C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26013" y="4964756"/>
                  <a:ext cx="75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E68198C8-538D-494C-87A0-F45124BA8E34}"/>
                    </a:ext>
                  </a:extLst>
                </p14:cNvPr>
                <p14:cNvContentPartPr/>
                <p14:nvPr/>
              </p14:nvContentPartPr>
              <p14:xfrm>
                <a:off x="8185773" y="4872236"/>
                <a:ext cx="153360" cy="12564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E68198C8-538D-494C-87A0-F45124BA8E3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77133" y="4863236"/>
                  <a:ext cx="171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0B913493-FFEC-4FAC-99C8-8D19A6009D33}"/>
                    </a:ext>
                  </a:extLst>
                </p14:cNvPr>
                <p14:cNvContentPartPr/>
                <p14:nvPr/>
              </p14:nvContentPartPr>
              <p14:xfrm>
                <a:off x="8358573" y="4776116"/>
                <a:ext cx="177840" cy="1170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0B913493-FFEC-4FAC-99C8-8D19A6009D3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49573" y="4767476"/>
                  <a:ext cx="195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9F5C8638-FF35-47FD-96CD-22329B9AFFCA}"/>
                    </a:ext>
                  </a:extLst>
                </p14:cNvPr>
                <p14:cNvContentPartPr/>
                <p14:nvPr/>
              </p14:nvContentPartPr>
              <p14:xfrm>
                <a:off x="8483493" y="4520156"/>
                <a:ext cx="168840" cy="2700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9F5C8638-FF35-47FD-96CD-22329B9AFFC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74493" y="4511156"/>
                  <a:ext cx="186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8EF4061B-5FA6-4B57-AD43-F0B0B719A148}"/>
                    </a:ext>
                  </a:extLst>
                </p14:cNvPr>
                <p14:cNvContentPartPr/>
                <p14:nvPr/>
              </p14:nvContentPartPr>
              <p14:xfrm>
                <a:off x="8664933" y="4601156"/>
                <a:ext cx="108360" cy="3369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8EF4061B-5FA6-4B57-AD43-F0B0B719A14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6293" y="4592156"/>
                  <a:ext cx="126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67767A4C-BC8B-4463-9CE1-20DCF8BD4CF1}"/>
                    </a:ext>
                  </a:extLst>
                </p14:cNvPr>
                <p14:cNvContentPartPr/>
                <p14:nvPr/>
              </p14:nvContentPartPr>
              <p14:xfrm>
                <a:off x="8642613" y="4539236"/>
                <a:ext cx="245880" cy="12672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67767A4C-BC8B-4463-9CE1-20DCF8BD4CF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33613" y="4530596"/>
                  <a:ext cx="263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0B10E9BC-CB16-41B5-B818-88D9C6EE4C4C}"/>
                    </a:ext>
                  </a:extLst>
                </p14:cNvPr>
                <p14:cNvContentPartPr/>
                <p14:nvPr/>
              </p14:nvContentPartPr>
              <p14:xfrm>
                <a:off x="7649013" y="5003276"/>
                <a:ext cx="1153080" cy="125208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0B10E9BC-CB16-41B5-B818-88D9C6EE4C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40373" y="4994276"/>
                  <a:ext cx="1170720" cy="12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F04545EB-9D7F-478D-B33C-28489F4CF5EB}"/>
                    </a:ext>
                  </a:extLst>
                </p14:cNvPr>
                <p14:cNvContentPartPr/>
                <p14:nvPr/>
              </p14:nvContentPartPr>
              <p14:xfrm>
                <a:off x="8795253" y="6252476"/>
                <a:ext cx="57600" cy="16128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F04545EB-9D7F-478D-B33C-28489F4CF5E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86613" y="6243836"/>
                  <a:ext cx="75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6C02FFD2-CB75-414F-B214-DA46FFB854D0}"/>
                    </a:ext>
                  </a:extLst>
                </p14:cNvPr>
                <p14:cNvContentPartPr/>
                <p14:nvPr/>
              </p14:nvContentPartPr>
              <p14:xfrm>
                <a:off x="8859333" y="6391796"/>
                <a:ext cx="67320" cy="38412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6C02FFD2-CB75-414F-B214-DA46FFB854D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50693" y="6382796"/>
                  <a:ext cx="849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1271F56B-E761-49D0-8FF9-3AAFB429D34B}"/>
                    </a:ext>
                  </a:extLst>
                </p14:cNvPr>
                <p14:cNvContentPartPr/>
                <p14:nvPr/>
              </p14:nvContentPartPr>
              <p14:xfrm>
                <a:off x="8813253" y="6603476"/>
                <a:ext cx="147240" cy="2196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1271F56B-E761-49D0-8FF9-3AAFB429D34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04253" y="6594836"/>
                  <a:ext cx="164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D096FD4F-B96D-4E52-B2B6-63028C906D0A}"/>
                    </a:ext>
                  </a:extLst>
                </p14:cNvPr>
                <p14:cNvContentPartPr/>
                <p14:nvPr/>
              </p14:nvContentPartPr>
              <p14:xfrm>
                <a:off x="8963733" y="6479636"/>
                <a:ext cx="133200" cy="183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D096FD4F-B96D-4E52-B2B6-63028C906D0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955093" y="6470636"/>
                  <a:ext cx="150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3AB8E884-B4A7-4037-BC10-2EE129C94BF5}"/>
                    </a:ext>
                  </a:extLst>
                </p14:cNvPr>
                <p14:cNvContentPartPr/>
                <p14:nvPr/>
              </p14:nvContentPartPr>
              <p14:xfrm>
                <a:off x="9032493" y="6555956"/>
                <a:ext cx="78840" cy="104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3AB8E884-B4A7-4037-BC10-2EE129C94BF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023493" y="6547316"/>
                  <a:ext cx="96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F0DF8E24-AD4F-45BC-84CA-6CD360B8533C}"/>
                    </a:ext>
                  </a:extLst>
                </p14:cNvPr>
                <p14:cNvContentPartPr/>
                <p14:nvPr/>
              </p14:nvContentPartPr>
              <p14:xfrm>
                <a:off x="9275493" y="6499076"/>
                <a:ext cx="192960" cy="1285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F0DF8E24-AD4F-45BC-84CA-6CD360B8533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266493" y="6490436"/>
                  <a:ext cx="210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E44EBE11-62EB-4F5D-9F68-C81CECED9EB1}"/>
                    </a:ext>
                  </a:extLst>
                </p14:cNvPr>
                <p14:cNvContentPartPr/>
                <p14:nvPr/>
              </p14:nvContentPartPr>
              <p14:xfrm>
                <a:off x="9353973" y="6440756"/>
                <a:ext cx="45360" cy="17388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E44EBE11-62EB-4F5D-9F68-C81CECED9EB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344973" y="6431756"/>
                  <a:ext cx="63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3F17371B-7A12-4830-8BBD-2076743F95F4}"/>
                    </a:ext>
                  </a:extLst>
                </p14:cNvPr>
                <p14:cNvContentPartPr/>
                <p14:nvPr/>
              </p14:nvContentPartPr>
              <p14:xfrm>
                <a:off x="9466293" y="6443276"/>
                <a:ext cx="106560" cy="561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3F17371B-7A12-4830-8BBD-2076743F95F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57653" y="6434276"/>
                  <a:ext cx="124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32941D23-1BD7-43FC-89E3-8628C9341D24}"/>
                    </a:ext>
                  </a:extLst>
                </p14:cNvPr>
                <p14:cNvContentPartPr/>
                <p14:nvPr/>
              </p14:nvContentPartPr>
              <p14:xfrm>
                <a:off x="9480693" y="6387116"/>
                <a:ext cx="70200" cy="13356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32941D23-1BD7-43FC-89E3-8628C9341D2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471693" y="6378476"/>
                  <a:ext cx="87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77C91501-6726-410C-B224-EC80F3F84039}"/>
                    </a:ext>
                  </a:extLst>
                </p14:cNvPr>
                <p14:cNvContentPartPr/>
                <p14:nvPr/>
              </p14:nvContentPartPr>
              <p14:xfrm>
                <a:off x="9650253" y="6373796"/>
                <a:ext cx="243360" cy="40752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77C91501-6726-410C-B224-EC80F3F8403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41253" y="6365156"/>
                  <a:ext cx="2610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CC5B7EB8-A74F-4EAF-A94C-198C3ADDF83B}"/>
                    </a:ext>
                  </a:extLst>
                </p14:cNvPr>
                <p14:cNvContentPartPr/>
                <p14:nvPr/>
              </p14:nvContentPartPr>
              <p14:xfrm>
                <a:off x="9910893" y="6374516"/>
                <a:ext cx="131040" cy="13284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CC5B7EB8-A74F-4EAF-A94C-198C3ADDF83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02253" y="6365516"/>
                  <a:ext cx="148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C0E77095-6A29-4F50-8D17-0638A5607E14}"/>
                    </a:ext>
                  </a:extLst>
                </p14:cNvPr>
                <p14:cNvContentPartPr/>
                <p14:nvPr/>
              </p14:nvContentPartPr>
              <p14:xfrm>
                <a:off x="10176573" y="6308276"/>
                <a:ext cx="136080" cy="3196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C0E77095-6A29-4F50-8D17-0638A5607E1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167573" y="6299636"/>
                  <a:ext cx="15372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0E228AE8-D89B-4CA2-A2DB-785C232E749B}"/>
              </a:ext>
            </a:extLst>
          </p:cNvPr>
          <p:cNvGrpSpPr/>
          <p:nvPr/>
        </p:nvGrpSpPr>
        <p:grpSpPr>
          <a:xfrm>
            <a:off x="10347213" y="6191996"/>
            <a:ext cx="707760" cy="430200"/>
            <a:chOff x="10347213" y="6191996"/>
            <a:chExt cx="70776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CB2C917-BBF1-4FD4-BADE-8D25B8A3D79B}"/>
                    </a:ext>
                  </a:extLst>
                </p14:cNvPr>
                <p14:cNvContentPartPr/>
                <p14:nvPr/>
              </p14:nvContentPartPr>
              <p14:xfrm>
                <a:off x="10347213" y="6321596"/>
                <a:ext cx="153720" cy="2451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CB2C917-BBF1-4FD4-BADE-8D25B8A3D7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338573" y="6312956"/>
                  <a:ext cx="171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719207A8-A9AF-4243-99EE-279E4C9CD876}"/>
                    </a:ext>
                  </a:extLst>
                </p14:cNvPr>
                <p14:cNvContentPartPr/>
                <p14:nvPr/>
              </p14:nvContentPartPr>
              <p14:xfrm>
                <a:off x="10505973" y="6453716"/>
                <a:ext cx="114840" cy="2988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719207A8-A9AF-4243-99EE-279E4C9CD87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497333" y="6445076"/>
                  <a:ext cx="13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A7C4A40F-AF5E-4234-B898-71ADB59C2835}"/>
                    </a:ext>
                  </a:extLst>
                </p14:cNvPr>
                <p14:cNvContentPartPr/>
                <p14:nvPr/>
              </p14:nvContentPartPr>
              <p14:xfrm>
                <a:off x="10758333" y="6191996"/>
                <a:ext cx="180720" cy="30528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A7C4A40F-AF5E-4234-B898-71ADB59C283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749693" y="6182996"/>
                  <a:ext cx="198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C164D697-A4C0-44D9-99F8-51D6817879B9}"/>
                    </a:ext>
                  </a:extLst>
                </p14:cNvPr>
                <p14:cNvContentPartPr/>
                <p14:nvPr/>
              </p14:nvContentPartPr>
              <p14:xfrm>
                <a:off x="10928253" y="6256076"/>
                <a:ext cx="126720" cy="3661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C164D697-A4C0-44D9-99F8-51D6817879B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919253" y="6247436"/>
                  <a:ext cx="144360" cy="38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3031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5D7248-4D97-47DC-94EF-D55286E8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Gracias, !Hasta la próxima!</a:t>
            </a:r>
          </a:p>
        </p:txBody>
      </p:sp>
    </p:spTree>
    <p:extLst>
      <p:ext uri="{BB962C8B-B14F-4D97-AF65-F5344CB8AC3E}">
        <p14:creationId xmlns:p14="http://schemas.microsoft.com/office/powerpoint/2010/main" val="326900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1F3800-16C8-44CC-8EB0-84578D411B23}"/>
                  </a:ext>
                </a:extLst>
              </p14:cNvPr>
              <p14:cNvContentPartPr/>
              <p14:nvPr/>
            </p14:nvContentPartPr>
            <p14:xfrm>
              <a:off x="1299862" y="800705"/>
              <a:ext cx="298800" cy="2710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1F3800-16C8-44CC-8EB0-84578D411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222" y="792065"/>
                <a:ext cx="3164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11714BB2-DBA7-440F-9BED-4C2318CDFB0E}"/>
                  </a:ext>
                </a:extLst>
              </p14:cNvPr>
              <p14:cNvContentPartPr/>
              <p14:nvPr/>
            </p14:nvContentPartPr>
            <p14:xfrm>
              <a:off x="475102" y="1217585"/>
              <a:ext cx="2105640" cy="145188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11714BB2-DBA7-440F-9BED-4C2318CDFB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102" y="1208585"/>
                <a:ext cx="21232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E867129C-EAAC-4FC1-944F-14F17DA5E77E}"/>
                  </a:ext>
                </a:extLst>
              </p14:cNvPr>
              <p14:cNvContentPartPr/>
              <p14:nvPr/>
            </p14:nvContentPartPr>
            <p14:xfrm>
              <a:off x="401302" y="2531585"/>
              <a:ext cx="186120" cy="25992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E867129C-EAAC-4FC1-944F-14F17DA5E7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662" y="2522585"/>
                <a:ext cx="203760" cy="27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3E8F6E9D-BD08-4B44-8075-2A5EA3D7F99D}"/>
              </a:ext>
            </a:extLst>
          </p:cNvPr>
          <p:cNvGrpSpPr/>
          <p:nvPr/>
        </p:nvGrpSpPr>
        <p:grpSpPr>
          <a:xfrm>
            <a:off x="57142" y="2977985"/>
            <a:ext cx="1596960" cy="1830960"/>
            <a:chOff x="57142" y="2977985"/>
            <a:chExt cx="1596960" cy="18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56B6B86-3638-40E6-8B1E-479CA12230BB}"/>
                    </a:ext>
                  </a:extLst>
                </p14:cNvPr>
                <p14:cNvContentPartPr/>
                <p14:nvPr/>
              </p14:nvContentPartPr>
              <p14:xfrm>
                <a:off x="57142" y="2977985"/>
                <a:ext cx="253800" cy="4554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56B6B86-3638-40E6-8B1E-479CA12230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42" y="2969345"/>
                  <a:ext cx="2714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4A4F2155-76C5-41FF-843A-B4DCE236E1EA}"/>
                    </a:ext>
                  </a:extLst>
                </p14:cNvPr>
                <p14:cNvContentPartPr/>
                <p14:nvPr/>
              </p14:nvContentPartPr>
              <p14:xfrm>
                <a:off x="331462" y="3047465"/>
                <a:ext cx="36720" cy="3772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4A4F2155-76C5-41FF-843A-B4DCE236E1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822" y="3038825"/>
                  <a:ext cx="54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4F78699-A576-4C1D-AB5B-0689A1B2FD60}"/>
                    </a:ext>
                  </a:extLst>
                </p14:cNvPr>
                <p14:cNvContentPartPr/>
                <p14:nvPr/>
              </p14:nvContentPartPr>
              <p14:xfrm>
                <a:off x="287902" y="2987345"/>
                <a:ext cx="181080" cy="4064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4F78699-A576-4C1D-AB5B-0689A1B2FD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902" y="2978705"/>
                  <a:ext cx="1987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228F3786-B596-4CAA-A503-F2B87E358479}"/>
                    </a:ext>
                  </a:extLst>
                </p14:cNvPr>
                <p14:cNvContentPartPr/>
                <p14:nvPr/>
              </p14:nvContentPartPr>
              <p14:xfrm>
                <a:off x="644662" y="2995265"/>
                <a:ext cx="140040" cy="3830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228F3786-B596-4CAA-A503-F2B87E3584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5662" y="2986625"/>
                  <a:ext cx="1576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0776F0E4-9678-45FA-AE7D-67FA2951DC42}"/>
                    </a:ext>
                  </a:extLst>
                </p14:cNvPr>
                <p14:cNvContentPartPr/>
                <p14:nvPr/>
              </p14:nvContentPartPr>
              <p14:xfrm>
                <a:off x="659422" y="3124145"/>
                <a:ext cx="107640" cy="309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0776F0E4-9678-45FA-AE7D-67FA2951DC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782" y="3115505"/>
                  <a:ext cx="125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A9486817-61D1-4966-8298-EE3A83EB4B18}"/>
                    </a:ext>
                  </a:extLst>
                </p14:cNvPr>
                <p14:cNvContentPartPr/>
                <p14:nvPr/>
              </p14:nvContentPartPr>
              <p14:xfrm>
                <a:off x="608302" y="3051425"/>
                <a:ext cx="185040" cy="374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A9486817-61D1-4966-8298-EE3A83EB4B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662" y="3042785"/>
                  <a:ext cx="202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F556FF89-4857-42BA-B67F-610551EE5AF5}"/>
                    </a:ext>
                  </a:extLst>
                </p14:cNvPr>
                <p14:cNvContentPartPr/>
                <p14:nvPr/>
              </p14:nvContentPartPr>
              <p14:xfrm>
                <a:off x="903862" y="3028385"/>
                <a:ext cx="215280" cy="3754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F556FF89-4857-42BA-B67F-610551EE5A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862" y="3019385"/>
                  <a:ext cx="2329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F2A23105-B75B-4665-B315-3E0BBF8FEF3F}"/>
                    </a:ext>
                  </a:extLst>
                </p14:cNvPr>
                <p14:cNvContentPartPr/>
                <p14:nvPr/>
              </p14:nvContentPartPr>
              <p14:xfrm>
                <a:off x="886222" y="3144665"/>
                <a:ext cx="198720" cy="1220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F2A23105-B75B-4665-B315-3E0BBF8FEF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7582" y="3136025"/>
                  <a:ext cx="216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95F15BD4-B0CF-4F61-B508-11249C4FAFE1}"/>
                    </a:ext>
                  </a:extLst>
                </p14:cNvPr>
                <p14:cNvContentPartPr/>
                <p14:nvPr/>
              </p14:nvContentPartPr>
              <p14:xfrm>
                <a:off x="1185742" y="3002825"/>
                <a:ext cx="178920" cy="3988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95F15BD4-B0CF-4F61-B508-11249C4FAF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7102" y="2994185"/>
                  <a:ext cx="196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815DEC04-A66C-4025-858F-F2E44EC7BCC8}"/>
                    </a:ext>
                  </a:extLst>
                </p14:cNvPr>
                <p14:cNvContentPartPr/>
                <p14:nvPr/>
              </p14:nvContentPartPr>
              <p14:xfrm>
                <a:off x="1424062" y="3049985"/>
                <a:ext cx="230040" cy="2970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815DEC04-A66C-4025-858F-F2E44EC7BC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15062" y="3040985"/>
                  <a:ext cx="247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B336A911-120B-43C9-A4C5-BADADB64848E}"/>
                    </a:ext>
                  </a:extLst>
                </p14:cNvPr>
                <p14:cNvContentPartPr/>
                <p14:nvPr/>
              </p14:nvContentPartPr>
              <p14:xfrm>
                <a:off x="1403902" y="3037385"/>
                <a:ext cx="186120" cy="18684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B336A911-120B-43C9-A4C5-BADADB6484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95262" y="3028745"/>
                  <a:ext cx="203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6EF40065-9B08-4006-BDC9-9A5059CACFD8}"/>
                    </a:ext>
                  </a:extLst>
                </p14:cNvPr>
                <p14:cNvContentPartPr/>
                <p14:nvPr/>
              </p14:nvContentPartPr>
              <p14:xfrm>
                <a:off x="466102" y="3493145"/>
                <a:ext cx="229680" cy="7120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6EF40065-9B08-4006-BDC9-9A5059CACF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62" y="3484145"/>
                  <a:ext cx="24732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51D9661C-87A7-415D-9B5D-18C2D8F45AD8}"/>
                    </a:ext>
                  </a:extLst>
                </p14:cNvPr>
                <p14:cNvContentPartPr/>
                <p14:nvPr/>
              </p14:nvContentPartPr>
              <p14:xfrm>
                <a:off x="151822" y="4444985"/>
                <a:ext cx="22320" cy="3639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51D9661C-87A7-415D-9B5D-18C2D8F45A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182" y="4436345"/>
                  <a:ext cx="39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D8660E41-A856-4AA2-8664-0064FAC43248}"/>
                    </a:ext>
                  </a:extLst>
                </p14:cNvPr>
                <p14:cNvContentPartPr/>
                <p14:nvPr/>
              </p14:nvContentPartPr>
              <p14:xfrm>
                <a:off x="90622" y="4333745"/>
                <a:ext cx="63360" cy="1357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D8660E41-A856-4AA2-8664-0064FAC432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982" y="4325105"/>
                  <a:ext cx="81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1FE1AE6-B777-4F0D-8CEC-2182E78846BB}"/>
                    </a:ext>
                  </a:extLst>
                </p14:cNvPr>
                <p14:cNvContentPartPr/>
                <p14:nvPr/>
              </p14:nvContentPartPr>
              <p14:xfrm>
                <a:off x="259102" y="4361825"/>
                <a:ext cx="203400" cy="4118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1FE1AE6-B777-4F0D-8CEC-2182E78846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462" y="4352825"/>
                  <a:ext cx="22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7DABF025-3B2D-4744-85C8-803D770AEA9B}"/>
                    </a:ext>
                  </a:extLst>
                </p14:cNvPr>
                <p14:cNvContentPartPr/>
                <p14:nvPr/>
              </p14:nvContentPartPr>
              <p14:xfrm>
                <a:off x="534862" y="4417265"/>
                <a:ext cx="156600" cy="3693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7DABF025-3B2D-4744-85C8-803D770AEA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5862" y="4408265"/>
                  <a:ext cx="1742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68237FED-3BA3-44E6-A6A6-51805B24F250}"/>
                    </a:ext>
                  </a:extLst>
                </p14:cNvPr>
                <p14:cNvContentPartPr/>
                <p14:nvPr/>
              </p14:nvContentPartPr>
              <p14:xfrm>
                <a:off x="857782" y="4442465"/>
                <a:ext cx="174600" cy="33552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68237FED-3BA3-44E6-A6A6-51805B24F2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8782" y="4433465"/>
                  <a:ext cx="1922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90FF9EA8-8B3E-43B0-8947-8697AC479C47}"/>
                    </a:ext>
                  </a:extLst>
                </p14:cNvPr>
                <p14:cNvContentPartPr/>
                <p14:nvPr/>
              </p14:nvContentPartPr>
              <p14:xfrm>
                <a:off x="836542" y="4534265"/>
                <a:ext cx="93960" cy="730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90FF9EA8-8B3E-43B0-8947-8697AC479C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7902" y="4525625"/>
                  <a:ext cx="111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3DC6E340-EE8C-41E5-B37A-D5745975AF27}"/>
                    </a:ext>
                  </a:extLst>
                </p14:cNvPr>
                <p14:cNvContentPartPr/>
                <p14:nvPr/>
              </p14:nvContentPartPr>
              <p14:xfrm>
                <a:off x="843022" y="4412945"/>
                <a:ext cx="290880" cy="3337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3DC6E340-EE8C-41E5-B37A-D5745975AF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4022" y="4404305"/>
                  <a:ext cx="3085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0EAF946-305F-4734-81AB-CC4ED774E788}"/>
                    </a:ext>
                  </a:extLst>
                </p14:cNvPr>
                <p14:cNvContentPartPr/>
                <p14:nvPr/>
              </p14:nvContentPartPr>
              <p14:xfrm>
                <a:off x="1085302" y="4342745"/>
                <a:ext cx="227880" cy="38232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0EAF946-305F-4734-81AB-CC4ED774E7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6662" y="4333745"/>
                  <a:ext cx="245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22B843D1-1DE5-4F64-924A-BD45AC9674F4}"/>
                    </a:ext>
                  </a:extLst>
                </p14:cNvPr>
                <p14:cNvContentPartPr/>
                <p14:nvPr/>
              </p14:nvContentPartPr>
              <p14:xfrm>
                <a:off x="1229302" y="4285145"/>
                <a:ext cx="269640" cy="4028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22B843D1-1DE5-4F64-924A-BD45AC9674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0302" y="4276145"/>
                  <a:ext cx="28728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FD6915C-B86F-468C-BFE3-38810228DD37}"/>
              </a:ext>
            </a:extLst>
          </p:cNvPr>
          <p:cNvGrpSpPr/>
          <p:nvPr/>
        </p:nvGrpSpPr>
        <p:grpSpPr>
          <a:xfrm>
            <a:off x="2397502" y="288785"/>
            <a:ext cx="8512200" cy="5171760"/>
            <a:chOff x="2397502" y="288785"/>
            <a:chExt cx="8512200" cy="51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AE05795-DD7C-41B1-A3ED-6C1507F778DE}"/>
                    </a:ext>
                  </a:extLst>
                </p14:cNvPr>
                <p14:cNvContentPartPr/>
                <p14:nvPr/>
              </p14:nvContentPartPr>
              <p14:xfrm>
                <a:off x="7137262" y="402545"/>
                <a:ext cx="43560" cy="5641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AE05795-DD7C-41B1-A3ED-6C1507F778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28262" y="393545"/>
                  <a:ext cx="612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06775FF-2763-45AF-B4F3-38CC0D420072}"/>
                    </a:ext>
                  </a:extLst>
                </p14:cNvPr>
                <p14:cNvContentPartPr/>
                <p14:nvPr/>
              </p14:nvContentPartPr>
              <p14:xfrm>
                <a:off x="7149502" y="414065"/>
                <a:ext cx="270720" cy="5115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06775FF-2763-45AF-B4F3-38CC0D4200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40502" y="405065"/>
                  <a:ext cx="2883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E67537E0-8096-4931-A2A5-5C4219B15722}"/>
                    </a:ext>
                  </a:extLst>
                </p14:cNvPr>
                <p14:cNvContentPartPr/>
                <p14:nvPr/>
              </p14:nvContentPartPr>
              <p14:xfrm>
                <a:off x="7359742" y="379505"/>
                <a:ext cx="115200" cy="61524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E67537E0-8096-4931-A2A5-5C4219B157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51102" y="370505"/>
                  <a:ext cx="1328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31BA925D-E61D-41E0-88FE-679841DE8B7B}"/>
                    </a:ext>
                  </a:extLst>
                </p14:cNvPr>
                <p14:cNvContentPartPr/>
                <p14:nvPr/>
              </p14:nvContentPartPr>
              <p14:xfrm>
                <a:off x="7529662" y="742385"/>
                <a:ext cx="201960" cy="2462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31BA925D-E61D-41E0-88FE-679841DE8B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21022" y="733385"/>
                  <a:ext cx="219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E0522A6-EFE6-4EB2-9E92-E6E6B9252B1A}"/>
                    </a:ext>
                  </a:extLst>
                </p14:cNvPr>
                <p14:cNvContentPartPr/>
                <p14:nvPr/>
              </p14:nvContentPartPr>
              <p14:xfrm>
                <a:off x="7819102" y="760745"/>
                <a:ext cx="282240" cy="2206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E0522A6-EFE6-4EB2-9E92-E6E6B9252B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10102" y="752105"/>
                  <a:ext cx="299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CA991CA-1F8B-4BFE-B485-C2ECA3E5CA0F}"/>
                    </a:ext>
                  </a:extLst>
                </p14:cNvPr>
                <p14:cNvContentPartPr/>
                <p14:nvPr/>
              </p14:nvContentPartPr>
              <p14:xfrm>
                <a:off x="8173702" y="385985"/>
                <a:ext cx="232920" cy="6580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CA991CA-1F8B-4BFE-B485-C2ECA3E5CA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65062" y="376985"/>
                  <a:ext cx="2505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16D105A2-5AE7-4AA5-857C-4F76F2547671}"/>
                    </a:ext>
                  </a:extLst>
                </p14:cNvPr>
                <p14:cNvContentPartPr/>
                <p14:nvPr/>
              </p14:nvContentPartPr>
              <p14:xfrm>
                <a:off x="8423902" y="784505"/>
                <a:ext cx="155160" cy="1944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16D105A2-5AE7-4AA5-857C-4F76F25476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14902" y="775505"/>
                  <a:ext cx="172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1DDFABF3-3825-45E5-937B-8553634F1BA3}"/>
                    </a:ext>
                  </a:extLst>
                </p14:cNvPr>
                <p14:cNvContentPartPr/>
                <p14:nvPr/>
              </p14:nvContentPartPr>
              <p14:xfrm>
                <a:off x="8615782" y="807905"/>
                <a:ext cx="253800" cy="1789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1DDFABF3-3825-45E5-937B-8553634F1B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6782" y="799265"/>
                  <a:ext cx="271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D7038C47-88DB-43CB-9D46-CD8092170333}"/>
                    </a:ext>
                  </a:extLst>
                </p14:cNvPr>
                <p14:cNvContentPartPr/>
                <p14:nvPr/>
              </p14:nvContentPartPr>
              <p14:xfrm>
                <a:off x="9064342" y="464825"/>
                <a:ext cx="460440" cy="4611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D7038C47-88DB-43CB-9D46-CD80921703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55702" y="456185"/>
                  <a:ext cx="4780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271FB98-EA00-4330-8240-3B732A64AEF5}"/>
                    </a:ext>
                  </a:extLst>
                </p14:cNvPr>
                <p14:cNvContentPartPr/>
                <p14:nvPr/>
              </p14:nvContentPartPr>
              <p14:xfrm>
                <a:off x="9538822" y="721505"/>
                <a:ext cx="376920" cy="1954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271FB98-EA00-4330-8240-3B732A64AE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29822" y="712505"/>
                  <a:ext cx="394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BF1DD0D-65FA-401B-B6C9-CA9D859166E9}"/>
                    </a:ext>
                  </a:extLst>
                </p14:cNvPr>
                <p14:cNvContentPartPr/>
                <p14:nvPr/>
              </p14:nvContentPartPr>
              <p14:xfrm>
                <a:off x="9984502" y="667865"/>
                <a:ext cx="162720" cy="3848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BF1DD0D-65FA-401B-B6C9-CA9D859166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75862" y="658865"/>
                  <a:ext cx="1803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98B64FE-1923-4272-A93A-32BD1FC7A91B}"/>
                    </a:ext>
                  </a:extLst>
                </p14:cNvPr>
                <p14:cNvContentPartPr/>
                <p14:nvPr/>
              </p14:nvContentPartPr>
              <p14:xfrm>
                <a:off x="10056142" y="433145"/>
                <a:ext cx="437040" cy="473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98B64FE-1923-4272-A93A-32BD1FC7A9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47142" y="424505"/>
                  <a:ext cx="4546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AE2687A8-2F67-40E6-8577-DC719FA066CC}"/>
                    </a:ext>
                  </a:extLst>
                </p14:cNvPr>
                <p14:cNvContentPartPr/>
                <p14:nvPr/>
              </p14:nvContentPartPr>
              <p14:xfrm>
                <a:off x="10486342" y="306425"/>
                <a:ext cx="77760" cy="5443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AE2687A8-2F67-40E6-8577-DC719FA066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77342" y="297785"/>
                  <a:ext cx="954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75DE416-8D4F-4367-9FAA-C5AB471A6AD7}"/>
                    </a:ext>
                  </a:extLst>
                </p14:cNvPr>
                <p14:cNvContentPartPr/>
                <p14:nvPr/>
              </p14:nvContentPartPr>
              <p14:xfrm>
                <a:off x="10429822" y="594065"/>
                <a:ext cx="479880" cy="2631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75DE416-8D4F-4367-9FAA-C5AB471A6A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20822" y="585065"/>
                  <a:ext cx="497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A1B48880-1D20-4E0C-B57E-7F338665C74D}"/>
                    </a:ext>
                  </a:extLst>
                </p14:cNvPr>
                <p14:cNvContentPartPr/>
                <p14:nvPr/>
              </p14:nvContentPartPr>
              <p14:xfrm>
                <a:off x="2397502" y="406505"/>
                <a:ext cx="458280" cy="7423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A1B48880-1D20-4E0C-B57E-7F338665C7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8862" y="397505"/>
                  <a:ext cx="4759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433B676-39B9-4E1D-B9C0-845936514942}"/>
                    </a:ext>
                  </a:extLst>
                </p14:cNvPr>
                <p14:cNvContentPartPr/>
                <p14:nvPr/>
              </p14:nvContentPartPr>
              <p14:xfrm>
                <a:off x="3214702" y="324065"/>
                <a:ext cx="37800" cy="7142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433B676-39B9-4E1D-B9C0-8459365149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06062" y="315425"/>
                  <a:ext cx="55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62813398-1345-4A34-A9BD-250C90A44F50}"/>
                    </a:ext>
                  </a:extLst>
                </p14:cNvPr>
                <p14:cNvContentPartPr/>
                <p14:nvPr/>
              </p14:nvContentPartPr>
              <p14:xfrm>
                <a:off x="3114982" y="310025"/>
                <a:ext cx="364680" cy="6343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62813398-1345-4A34-A9BD-250C90A44F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6342" y="301385"/>
                  <a:ext cx="3823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D7A96347-A6CE-4D81-83EB-2892DDF51B72}"/>
                    </a:ext>
                  </a:extLst>
                </p14:cNvPr>
                <p14:cNvContentPartPr/>
                <p14:nvPr/>
              </p14:nvContentPartPr>
              <p14:xfrm>
                <a:off x="3737422" y="416585"/>
                <a:ext cx="588600" cy="5882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D7A96347-A6CE-4D81-83EB-2892DDF51B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28422" y="407585"/>
                  <a:ext cx="6062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E41991F5-3E61-4DD3-ACF0-806604133060}"/>
                    </a:ext>
                  </a:extLst>
                </p14:cNvPr>
                <p14:cNvContentPartPr/>
                <p14:nvPr/>
              </p14:nvContentPartPr>
              <p14:xfrm>
                <a:off x="4616542" y="341345"/>
                <a:ext cx="121320" cy="5907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E41991F5-3E61-4DD3-ACF0-8066041330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7542" y="332345"/>
                  <a:ext cx="1389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9F589732-AEF6-4AA4-9E34-7F04AFAAA2A6}"/>
                    </a:ext>
                  </a:extLst>
                </p14:cNvPr>
                <p14:cNvContentPartPr/>
                <p14:nvPr/>
              </p14:nvContentPartPr>
              <p14:xfrm>
                <a:off x="4494502" y="288785"/>
                <a:ext cx="585000" cy="71532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9F589732-AEF6-4AA4-9E34-7F04AFAAA2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85502" y="280145"/>
                  <a:ext cx="60264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286AB539-330B-4F83-B876-5C11BBCA4271}"/>
                    </a:ext>
                  </a:extLst>
                </p14:cNvPr>
                <p14:cNvContentPartPr/>
                <p14:nvPr/>
              </p14:nvContentPartPr>
              <p14:xfrm>
                <a:off x="3334582" y="1089785"/>
                <a:ext cx="88200" cy="13132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286AB539-330B-4F83-B876-5C11BBCA42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5582" y="1080785"/>
                  <a:ext cx="105840" cy="13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DDC72C3E-78F8-4DD2-889D-B8954A2AE87B}"/>
                    </a:ext>
                  </a:extLst>
                </p14:cNvPr>
                <p14:cNvContentPartPr/>
                <p14:nvPr/>
              </p14:nvContentPartPr>
              <p14:xfrm>
                <a:off x="3254302" y="2315945"/>
                <a:ext cx="222840" cy="2336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DDC72C3E-78F8-4DD2-889D-B8954A2AE8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45662" y="2306945"/>
                  <a:ext cx="240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0F9B16B-7128-442D-BE72-471BF73A16FE}"/>
                    </a:ext>
                  </a:extLst>
                </p14:cNvPr>
                <p14:cNvContentPartPr/>
                <p14:nvPr/>
              </p14:nvContentPartPr>
              <p14:xfrm>
                <a:off x="2747062" y="2755865"/>
                <a:ext cx="137520" cy="4197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0F9B16B-7128-442D-BE72-471BF73A16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38422" y="2747225"/>
                  <a:ext cx="1551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4287183B-D329-4644-A549-F2775DE06947}"/>
                    </a:ext>
                  </a:extLst>
                </p14:cNvPr>
                <p14:cNvContentPartPr/>
                <p14:nvPr/>
              </p14:nvContentPartPr>
              <p14:xfrm>
                <a:off x="2801422" y="2718065"/>
                <a:ext cx="246600" cy="43416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4287183B-D329-4644-A549-F2775DE069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92782" y="2709425"/>
                  <a:ext cx="2642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AF0DBEE4-B051-4BBB-BBC1-F4F8BD8FFA9C}"/>
                    </a:ext>
                  </a:extLst>
                </p14:cNvPr>
                <p14:cNvContentPartPr/>
                <p14:nvPr/>
              </p14:nvContentPartPr>
              <p14:xfrm>
                <a:off x="3039022" y="2933705"/>
                <a:ext cx="167400" cy="23220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AF0DBEE4-B051-4BBB-BBC1-F4F8BD8FFA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30022" y="2925065"/>
                  <a:ext cx="185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44A624D6-08AA-4DAB-9F49-664501488DAD}"/>
                    </a:ext>
                  </a:extLst>
                </p14:cNvPr>
                <p14:cNvContentPartPr/>
                <p14:nvPr/>
              </p14:nvContentPartPr>
              <p14:xfrm>
                <a:off x="3257182" y="2953505"/>
                <a:ext cx="232560" cy="2019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44A624D6-08AA-4DAB-9F49-664501488D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8182" y="2944865"/>
                  <a:ext cx="250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B2023923-B9E4-41A0-988F-C2A53FCDEDC4}"/>
                    </a:ext>
                  </a:extLst>
                </p14:cNvPr>
                <p14:cNvContentPartPr/>
                <p14:nvPr/>
              </p14:nvContentPartPr>
              <p14:xfrm>
                <a:off x="3557422" y="2618345"/>
                <a:ext cx="396000" cy="5302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B2023923-B9E4-41A0-988F-C2A53FCDED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48422" y="2609705"/>
                  <a:ext cx="4136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D898DABB-3FF5-433D-9AD5-CA827EC6310E}"/>
                    </a:ext>
                  </a:extLst>
                </p14:cNvPr>
                <p14:cNvContentPartPr/>
                <p14:nvPr/>
              </p14:nvContentPartPr>
              <p14:xfrm>
                <a:off x="3351862" y="3301265"/>
                <a:ext cx="49680" cy="6318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D898DABB-3FF5-433D-9AD5-CA827EC631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43222" y="3292265"/>
                  <a:ext cx="673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4D1A85A-7D09-4FDB-9D05-F01FACA76CD3}"/>
                    </a:ext>
                  </a:extLst>
                </p14:cNvPr>
                <p14:cNvContentPartPr/>
                <p14:nvPr/>
              </p14:nvContentPartPr>
              <p14:xfrm>
                <a:off x="3318382" y="3761705"/>
                <a:ext cx="245880" cy="2314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4D1A85A-7D09-4FDB-9D05-F01FACA76C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09382" y="3752705"/>
                  <a:ext cx="26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139BDE02-BD39-44CA-994D-2D26A610D152}"/>
                    </a:ext>
                  </a:extLst>
                </p14:cNvPr>
                <p14:cNvContentPartPr/>
                <p14:nvPr/>
              </p14:nvContentPartPr>
              <p14:xfrm>
                <a:off x="2534662" y="4141505"/>
                <a:ext cx="407880" cy="6512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139BDE02-BD39-44CA-994D-2D26A610D1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25662" y="4132865"/>
                  <a:ext cx="42552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B43B27DF-36E8-4691-A0A1-02E3384B56CE}"/>
                    </a:ext>
                  </a:extLst>
                </p14:cNvPr>
                <p14:cNvContentPartPr/>
                <p14:nvPr/>
              </p14:nvContentPartPr>
              <p14:xfrm>
                <a:off x="2975302" y="4414745"/>
                <a:ext cx="106200" cy="31104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B43B27DF-36E8-4691-A0A1-02E3384B56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66662" y="4405745"/>
                  <a:ext cx="1238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06E1415C-6048-4EE2-84DE-08D4AD5C60AD}"/>
                    </a:ext>
                  </a:extLst>
                </p14:cNvPr>
                <p14:cNvContentPartPr/>
                <p14:nvPr/>
              </p14:nvContentPartPr>
              <p14:xfrm>
                <a:off x="2947942" y="4441025"/>
                <a:ext cx="122400" cy="835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06E1415C-6048-4EE2-84DE-08D4AD5C60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38942" y="4432385"/>
                  <a:ext cx="140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8BB7984C-DA60-4AAE-9E6B-7BDAF4DB611E}"/>
                    </a:ext>
                  </a:extLst>
                </p14:cNvPr>
                <p14:cNvContentPartPr/>
                <p14:nvPr/>
              </p14:nvContentPartPr>
              <p14:xfrm>
                <a:off x="2959822" y="4541825"/>
                <a:ext cx="159480" cy="763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8BB7984C-DA60-4AAE-9E6B-7BDAF4DB61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50822" y="4533185"/>
                  <a:ext cx="177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B26E85F4-5B4A-417B-A502-57C610412C52}"/>
                    </a:ext>
                  </a:extLst>
                </p14:cNvPr>
                <p14:cNvContentPartPr/>
                <p14:nvPr/>
              </p14:nvContentPartPr>
              <p14:xfrm>
                <a:off x="3242422" y="4347425"/>
                <a:ext cx="173520" cy="3481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B26E85F4-5B4A-417B-A502-57C610412C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33782" y="4338785"/>
                  <a:ext cx="191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8B1F486F-C93B-4550-AE7A-0C1FC5FBC8DF}"/>
                    </a:ext>
                  </a:extLst>
                </p14:cNvPr>
                <p14:cNvContentPartPr/>
                <p14:nvPr/>
              </p14:nvContentPartPr>
              <p14:xfrm>
                <a:off x="3497662" y="4358945"/>
                <a:ext cx="167040" cy="2970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8B1F486F-C93B-4550-AE7A-0C1FC5FBC8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88662" y="4349945"/>
                  <a:ext cx="184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42FE1AD7-23B5-45A1-9F61-D83F62901844}"/>
                    </a:ext>
                  </a:extLst>
                </p14:cNvPr>
                <p14:cNvContentPartPr/>
                <p14:nvPr/>
              </p14:nvContentPartPr>
              <p14:xfrm>
                <a:off x="3440422" y="4361825"/>
                <a:ext cx="212760" cy="13824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42FE1AD7-23B5-45A1-9F61-D83F629018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31782" y="4353185"/>
                  <a:ext cx="230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793D600C-6C99-4CBD-B71F-85CD3374A86C}"/>
                    </a:ext>
                  </a:extLst>
                </p14:cNvPr>
                <p14:cNvContentPartPr/>
                <p14:nvPr/>
              </p14:nvContentPartPr>
              <p14:xfrm>
                <a:off x="3498022" y="4333745"/>
                <a:ext cx="88920" cy="4500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793D600C-6C99-4CBD-B71F-85CD3374A8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89022" y="4325105"/>
                  <a:ext cx="106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8C4BC87-9DB3-45C4-AF9E-68CFE42454B6}"/>
                    </a:ext>
                  </a:extLst>
                </p14:cNvPr>
                <p14:cNvContentPartPr/>
                <p14:nvPr/>
              </p14:nvContentPartPr>
              <p14:xfrm>
                <a:off x="3743542" y="4204865"/>
                <a:ext cx="438840" cy="4129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8C4BC87-9DB3-45C4-AF9E-68CFE42454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34542" y="4195865"/>
                  <a:ext cx="4564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4007F022-D170-4847-AD9B-81726FBC57DA}"/>
                    </a:ext>
                  </a:extLst>
                </p14:cNvPr>
                <p14:cNvContentPartPr/>
                <p14:nvPr/>
              </p14:nvContentPartPr>
              <p14:xfrm>
                <a:off x="4074382" y="4204865"/>
                <a:ext cx="88920" cy="4071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4007F022-D170-4847-AD9B-81726FBC57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65382" y="4195865"/>
                  <a:ext cx="1065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8B15FD28-2A8B-4FF5-92F4-691DC638CCEF}"/>
                    </a:ext>
                  </a:extLst>
                </p14:cNvPr>
                <p14:cNvContentPartPr/>
                <p14:nvPr/>
              </p14:nvContentPartPr>
              <p14:xfrm>
                <a:off x="4263742" y="1150625"/>
                <a:ext cx="739080" cy="117288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8B15FD28-2A8B-4FF5-92F4-691DC638CC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54742" y="1141625"/>
                  <a:ext cx="756720" cy="11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1B74F875-949C-4B95-9467-A49C1B84C833}"/>
                    </a:ext>
                  </a:extLst>
                </p14:cNvPr>
                <p14:cNvContentPartPr/>
                <p14:nvPr/>
              </p14:nvContentPartPr>
              <p14:xfrm>
                <a:off x="4855582" y="2278865"/>
                <a:ext cx="197640" cy="2296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1B74F875-949C-4B95-9467-A49C1B84C83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46942" y="2269865"/>
                  <a:ext cx="215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BDACEB27-A47B-42C6-91B1-A80241C7217D}"/>
                    </a:ext>
                  </a:extLst>
                </p14:cNvPr>
                <p14:cNvContentPartPr/>
                <p14:nvPr/>
              </p14:nvContentPartPr>
              <p14:xfrm>
                <a:off x="4821742" y="2638505"/>
                <a:ext cx="257760" cy="3409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BDACEB27-A47B-42C6-91B1-A80241C721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13102" y="2629865"/>
                  <a:ext cx="275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97F75BD6-3786-4D65-B5EF-0F4EE0A09EBD}"/>
                    </a:ext>
                  </a:extLst>
                </p14:cNvPr>
                <p14:cNvContentPartPr/>
                <p14:nvPr/>
              </p14:nvContentPartPr>
              <p14:xfrm>
                <a:off x="5121262" y="2786825"/>
                <a:ext cx="220320" cy="42084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97F75BD6-3786-4D65-B5EF-0F4EE0A09EB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12262" y="2777825"/>
                  <a:ext cx="237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963A9D8D-E984-4748-980B-4393E4159A62}"/>
                    </a:ext>
                  </a:extLst>
                </p14:cNvPr>
                <p14:cNvContentPartPr/>
                <p14:nvPr/>
              </p14:nvContentPartPr>
              <p14:xfrm>
                <a:off x="5439502" y="2825345"/>
                <a:ext cx="17640" cy="2844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963A9D8D-E984-4748-980B-4393E4159A6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30862" y="2816705"/>
                  <a:ext cx="3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862C202-AFA8-49DA-9FD0-FC541C20E25C}"/>
                    </a:ext>
                  </a:extLst>
                </p14:cNvPr>
                <p14:cNvContentPartPr/>
                <p14:nvPr/>
              </p14:nvContentPartPr>
              <p14:xfrm>
                <a:off x="5399542" y="2493065"/>
                <a:ext cx="252360" cy="5490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862C202-AFA8-49DA-9FD0-FC541C20E2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90902" y="2484425"/>
                  <a:ext cx="2700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A58AA879-A2D8-47EF-A173-D69E2F84C162}"/>
                    </a:ext>
                  </a:extLst>
                </p14:cNvPr>
                <p14:cNvContentPartPr/>
                <p14:nvPr/>
              </p14:nvContentPartPr>
              <p14:xfrm>
                <a:off x="5666302" y="2876465"/>
                <a:ext cx="177480" cy="1677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A58AA879-A2D8-47EF-A173-D69E2F84C1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57662" y="2867825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5FBAE346-960C-4C1F-A0AC-0AFDBFA1CDFC}"/>
                    </a:ext>
                  </a:extLst>
                </p14:cNvPr>
                <p14:cNvContentPartPr/>
                <p14:nvPr/>
              </p14:nvContentPartPr>
              <p14:xfrm>
                <a:off x="5806702" y="2541305"/>
                <a:ext cx="447120" cy="4460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5FBAE346-960C-4C1F-A0AC-0AFDBFA1CD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98062" y="2532305"/>
                  <a:ext cx="464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8104097F-3385-4550-8C5F-3AA91224D1B6}"/>
                    </a:ext>
                  </a:extLst>
                </p14:cNvPr>
                <p14:cNvContentPartPr/>
                <p14:nvPr/>
              </p14:nvContentPartPr>
              <p14:xfrm>
                <a:off x="5479462" y="3286505"/>
                <a:ext cx="115200" cy="6652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8104097F-3385-4550-8C5F-3AA91224D1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70822" y="3277505"/>
                  <a:ext cx="13284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CED2C0D-3EED-4234-9967-7802B08FF0AE}"/>
                    </a:ext>
                  </a:extLst>
                </p14:cNvPr>
                <p14:cNvContentPartPr/>
                <p14:nvPr/>
              </p14:nvContentPartPr>
              <p14:xfrm>
                <a:off x="5494582" y="3890585"/>
                <a:ext cx="222480" cy="1432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CED2C0D-3EED-4234-9967-7802B08FF0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85582" y="3881945"/>
                  <a:ext cx="240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1E19DA58-A04A-4AA0-9AF8-646962C05A38}"/>
                    </a:ext>
                  </a:extLst>
                </p14:cNvPr>
                <p14:cNvContentPartPr/>
                <p14:nvPr/>
              </p14:nvContentPartPr>
              <p14:xfrm>
                <a:off x="4950622" y="4132145"/>
                <a:ext cx="251280" cy="5457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1E19DA58-A04A-4AA0-9AF8-646962C05A3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41982" y="4123145"/>
                  <a:ext cx="2689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3CC0DCD-1970-47E2-A22B-818526FEA27F}"/>
                    </a:ext>
                  </a:extLst>
                </p14:cNvPr>
                <p14:cNvContentPartPr/>
                <p14:nvPr/>
              </p14:nvContentPartPr>
              <p14:xfrm>
                <a:off x="5268862" y="4430585"/>
                <a:ext cx="132840" cy="44928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3CC0DCD-1970-47E2-A22B-818526FEA2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59862" y="4421585"/>
                  <a:ext cx="1504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1435EAEA-7D4B-487E-9461-AFF389A673D0}"/>
                    </a:ext>
                  </a:extLst>
                </p14:cNvPr>
                <p14:cNvContentPartPr/>
                <p14:nvPr/>
              </p14:nvContentPartPr>
              <p14:xfrm>
                <a:off x="5265262" y="4409345"/>
                <a:ext cx="105480" cy="2163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1435EAEA-7D4B-487E-9461-AFF389A673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56262" y="4400345"/>
                  <a:ext cx="123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C8FC1D7C-383B-45DE-AB0D-A8E23DB27602}"/>
                    </a:ext>
                  </a:extLst>
                </p14:cNvPr>
                <p14:cNvContentPartPr/>
                <p14:nvPr/>
              </p14:nvContentPartPr>
              <p14:xfrm>
                <a:off x="5483782" y="4199105"/>
                <a:ext cx="259200" cy="39672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C8FC1D7C-383B-45DE-AB0D-A8E23DB276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74782" y="4190105"/>
                  <a:ext cx="276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D695714A-FA10-4C19-B3E9-651945F7D65C}"/>
                    </a:ext>
                  </a:extLst>
                </p14:cNvPr>
                <p14:cNvContentPartPr/>
                <p14:nvPr/>
              </p14:nvContentPartPr>
              <p14:xfrm>
                <a:off x="5759902" y="4281545"/>
                <a:ext cx="227520" cy="2671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D695714A-FA10-4C19-B3E9-651945F7D6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51262" y="4272545"/>
                  <a:ext cx="245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C046368E-F8F8-4B7B-B72E-6A97C3FC571B}"/>
                    </a:ext>
                  </a:extLst>
                </p14:cNvPr>
                <p14:cNvContentPartPr/>
                <p14:nvPr/>
              </p14:nvContentPartPr>
              <p14:xfrm>
                <a:off x="6000742" y="4111625"/>
                <a:ext cx="71280" cy="42624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C046368E-F8F8-4B7B-B72E-6A97C3FC57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92102" y="4102625"/>
                  <a:ext cx="889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9B25DC1D-3F84-461A-929B-27EF53ABD8B3}"/>
                    </a:ext>
                  </a:extLst>
                </p14:cNvPr>
                <p14:cNvContentPartPr/>
                <p14:nvPr/>
              </p14:nvContentPartPr>
              <p14:xfrm>
                <a:off x="5860702" y="4281545"/>
                <a:ext cx="207720" cy="8064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9B25DC1D-3F84-461A-929B-27EF53ABD8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52062" y="4272905"/>
                  <a:ext cx="225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E8AA261C-30BB-4F64-A5A7-A77ED9925D1C}"/>
                    </a:ext>
                  </a:extLst>
                </p14:cNvPr>
                <p14:cNvContentPartPr/>
                <p14:nvPr/>
              </p14:nvContentPartPr>
              <p14:xfrm>
                <a:off x="6110542" y="4277585"/>
                <a:ext cx="282600" cy="20484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E8AA261C-30BB-4F64-A5A7-A77ED9925D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1542" y="4268585"/>
                  <a:ext cx="300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D3BE7FA5-0F78-4C37-8B69-9EBCB7B07E91}"/>
                    </a:ext>
                  </a:extLst>
                </p14:cNvPr>
                <p14:cNvContentPartPr/>
                <p14:nvPr/>
              </p14:nvContentPartPr>
              <p14:xfrm>
                <a:off x="5261302" y="839225"/>
                <a:ext cx="1725120" cy="159192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D3BE7FA5-0F78-4C37-8B69-9EBCB7B07E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52302" y="830225"/>
                  <a:ext cx="1742760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D7181716-DC15-4E1A-B557-A021683CEC66}"/>
                    </a:ext>
                  </a:extLst>
                </p14:cNvPr>
                <p14:cNvContentPartPr/>
                <p14:nvPr/>
              </p14:nvContentPartPr>
              <p14:xfrm>
                <a:off x="6797782" y="2303705"/>
                <a:ext cx="227160" cy="35640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D7181716-DC15-4E1A-B557-A021683CEC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88782" y="2294705"/>
                  <a:ext cx="2448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AF7736F5-08C6-431D-B239-E0B02696599A}"/>
                    </a:ext>
                  </a:extLst>
                </p14:cNvPr>
                <p14:cNvContentPartPr/>
                <p14:nvPr/>
              </p14:nvContentPartPr>
              <p14:xfrm>
                <a:off x="6715342" y="2810225"/>
                <a:ext cx="85680" cy="30276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AF7736F5-08C6-431D-B239-E0B0269659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06702" y="2801585"/>
                  <a:ext cx="103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232D009C-C099-44E0-BFB1-75D73C6F4CE4}"/>
                    </a:ext>
                  </a:extLst>
                </p14:cNvPr>
                <p14:cNvContentPartPr/>
                <p14:nvPr/>
              </p14:nvContentPartPr>
              <p14:xfrm>
                <a:off x="6652342" y="2807345"/>
                <a:ext cx="246960" cy="3290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232D009C-C099-44E0-BFB1-75D73C6F4CE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43342" y="2798705"/>
                  <a:ext cx="2646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97728121-35A5-4D8E-9C90-BF2791B54264}"/>
                    </a:ext>
                  </a:extLst>
                </p14:cNvPr>
                <p14:cNvContentPartPr/>
                <p14:nvPr/>
              </p14:nvContentPartPr>
              <p14:xfrm>
                <a:off x="6922342" y="2934065"/>
                <a:ext cx="294840" cy="13968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97728121-35A5-4D8E-9C90-BF2791B5426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13702" y="2925065"/>
                  <a:ext cx="312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AE3F1990-B959-4655-84CA-B4F4DB9E546A}"/>
                    </a:ext>
                  </a:extLst>
                </p14:cNvPr>
                <p14:cNvContentPartPr/>
                <p14:nvPr/>
              </p14:nvContentPartPr>
              <p14:xfrm>
                <a:off x="7243462" y="2586665"/>
                <a:ext cx="83160" cy="4334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AE3F1990-B959-4655-84CA-B4F4DB9E54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34822" y="2578025"/>
                  <a:ext cx="100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5F85701F-4019-4CFA-A6BD-B47D3BC58FA5}"/>
                    </a:ext>
                  </a:extLst>
                </p14:cNvPr>
                <p14:cNvContentPartPr/>
                <p14:nvPr/>
              </p14:nvContentPartPr>
              <p14:xfrm>
                <a:off x="7368742" y="2817785"/>
                <a:ext cx="307080" cy="1717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5F85701F-4019-4CFA-A6BD-B47D3BC58FA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60102" y="2809145"/>
                  <a:ext cx="324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A844F121-AD69-46FB-A36F-561EC0BE7D5F}"/>
                    </a:ext>
                  </a:extLst>
                </p14:cNvPr>
                <p14:cNvContentPartPr/>
                <p14:nvPr/>
              </p14:nvContentPartPr>
              <p14:xfrm>
                <a:off x="7636222" y="2532305"/>
                <a:ext cx="280440" cy="47088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A844F121-AD69-46FB-A36F-561EC0BE7D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27582" y="2523665"/>
                  <a:ext cx="2980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781EAAFB-241A-4E01-8F04-6242ED8D090C}"/>
                    </a:ext>
                  </a:extLst>
                </p14:cNvPr>
                <p14:cNvContentPartPr/>
                <p14:nvPr/>
              </p14:nvContentPartPr>
              <p14:xfrm>
                <a:off x="7924942" y="2745785"/>
                <a:ext cx="193680" cy="2023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781EAAFB-241A-4E01-8F04-6242ED8D09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16302" y="2736785"/>
                  <a:ext cx="211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6BF0901D-16CE-49F0-8201-996DABD8F8D3}"/>
                    </a:ext>
                  </a:extLst>
                </p14:cNvPr>
                <p14:cNvContentPartPr/>
                <p14:nvPr/>
              </p14:nvContentPartPr>
              <p14:xfrm>
                <a:off x="7180462" y="3193265"/>
                <a:ext cx="70560" cy="74052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6BF0901D-16CE-49F0-8201-996DABD8F8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71462" y="3184265"/>
                  <a:ext cx="8820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70FF6972-0748-49DE-955F-1F180FB16A5F}"/>
                    </a:ext>
                  </a:extLst>
                </p14:cNvPr>
                <p14:cNvContentPartPr/>
                <p14:nvPr/>
              </p14:nvContentPartPr>
              <p14:xfrm>
                <a:off x="7198102" y="3862505"/>
                <a:ext cx="140760" cy="13788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70FF6972-0748-49DE-955F-1F180FB16A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89102" y="3853505"/>
                  <a:ext cx="158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4FCFA530-4B5F-45CF-91F1-B5AD8D610922}"/>
                    </a:ext>
                  </a:extLst>
                </p14:cNvPr>
                <p14:cNvContentPartPr/>
                <p14:nvPr/>
              </p14:nvContentPartPr>
              <p14:xfrm>
                <a:off x="6909742" y="4202345"/>
                <a:ext cx="24120" cy="42444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4FCFA530-4B5F-45CF-91F1-B5AD8D6109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01102" y="4193345"/>
                  <a:ext cx="417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930F353F-9B8F-4330-9026-0B39DD0E6768}"/>
                    </a:ext>
                  </a:extLst>
                </p14:cNvPr>
                <p14:cNvContentPartPr/>
                <p14:nvPr/>
              </p14:nvContentPartPr>
              <p14:xfrm>
                <a:off x="6843862" y="4159865"/>
                <a:ext cx="239760" cy="41796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930F353F-9B8F-4330-9026-0B39DD0E67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34862" y="4151225"/>
                  <a:ext cx="2574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9C7B152B-D12E-4917-B13F-8F18194E09B5}"/>
                    </a:ext>
                  </a:extLst>
                </p14:cNvPr>
                <p14:cNvContentPartPr/>
                <p14:nvPr/>
              </p14:nvContentPartPr>
              <p14:xfrm>
                <a:off x="7083262" y="4364345"/>
                <a:ext cx="255960" cy="17064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9C7B152B-D12E-4917-B13F-8F18194E09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74622" y="4355705"/>
                  <a:ext cx="273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3DE5469-7AE2-4E63-BF1B-7858E3E8DB27}"/>
                    </a:ext>
                  </a:extLst>
                </p14:cNvPr>
                <p14:cNvContentPartPr/>
                <p14:nvPr/>
              </p14:nvContentPartPr>
              <p14:xfrm>
                <a:off x="7502302" y="4034945"/>
                <a:ext cx="40320" cy="4694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3DE5469-7AE2-4E63-BF1B-7858E3E8DB2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93302" y="4025945"/>
                  <a:ext cx="579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8BC3BA9A-F941-4111-8958-1659B56BEECD}"/>
                    </a:ext>
                  </a:extLst>
                </p14:cNvPr>
                <p14:cNvContentPartPr/>
                <p14:nvPr/>
              </p14:nvContentPartPr>
              <p14:xfrm>
                <a:off x="7648102" y="4222505"/>
                <a:ext cx="273600" cy="26316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8BC3BA9A-F941-4111-8958-1659B56BEEC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39462" y="4213865"/>
                  <a:ext cx="291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00593A64-562C-461E-9735-4A390E3344BC}"/>
                    </a:ext>
                  </a:extLst>
                </p14:cNvPr>
                <p14:cNvContentPartPr/>
                <p14:nvPr/>
              </p14:nvContentPartPr>
              <p14:xfrm>
                <a:off x="7996942" y="3959345"/>
                <a:ext cx="34560" cy="53964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00593A64-562C-461E-9735-4A390E3344B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87942" y="3950345"/>
                  <a:ext cx="522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A3A5FB3F-93C7-43F9-AE2F-86083783AB03}"/>
                    </a:ext>
                  </a:extLst>
                </p14:cNvPr>
                <p14:cNvContentPartPr/>
                <p14:nvPr/>
              </p14:nvContentPartPr>
              <p14:xfrm>
                <a:off x="7877422" y="4119185"/>
                <a:ext cx="278640" cy="8964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A3A5FB3F-93C7-43F9-AE2F-86083783AB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68782" y="4110545"/>
                  <a:ext cx="29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4A0354FC-0698-4C3D-912C-FC8123610EFA}"/>
                    </a:ext>
                  </a:extLst>
                </p14:cNvPr>
                <p14:cNvContentPartPr/>
                <p14:nvPr/>
              </p14:nvContentPartPr>
              <p14:xfrm>
                <a:off x="8091262" y="4239425"/>
                <a:ext cx="316080" cy="25164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4A0354FC-0698-4C3D-912C-FC8123610E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82622" y="4230425"/>
                  <a:ext cx="333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2A6A9B6B-95FE-4A72-A715-9D30BB8F2F36}"/>
                    </a:ext>
                  </a:extLst>
                </p14:cNvPr>
                <p14:cNvContentPartPr/>
                <p14:nvPr/>
              </p14:nvContentPartPr>
              <p14:xfrm>
                <a:off x="6859342" y="4627505"/>
                <a:ext cx="583560" cy="72144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2A6A9B6B-95FE-4A72-A715-9D30BB8F2F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50342" y="4618865"/>
                  <a:ext cx="6012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F83B155C-0BEE-4ED3-8DE5-39F3CDDD66E5}"/>
                    </a:ext>
                  </a:extLst>
                </p14:cNvPr>
                <p14:cNvContentPartPr/>
                <p14:nvPr/>
              </p14:nvContentPartPr>
              <p14:xfrm>
                <a:off x="6740182" y="5355065"/>
                <a:ext cx="191160" cy="10548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F83B155C-0BEE-4ED3-8DE5-39F3CDDD66E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31542" y="5346425"/>
                  <a:ext cx="2088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B440425-E482-47C9-9BAD-1098C9B8B184}"/>
              </a:ext>
            </a:extLst>
          </p:cNvPr>
          <p:cNvGrpSpPr/>
          <p:nvPr/>
        </p:nvGrpSpPr>
        <p:grpSpPr>
          <a:xfrm>
            <a:off x="5533102" y="5794625"/>
            <a:ext cx="1281240" cy="721080"/>
            <a:chOff x="5533102" y="5794625"/>
            <a:chExt cx="128124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20EC3D16-06C1-4F1D-94D0-9665531DF552}"/>
                    </a:ext>
                  </a:extLst>
                </p14:cNvPr>
                <p14:cNvContentPartPr/>
                <p14:nvPr/>
              </p14:nvContentPartPr>
              <p14:xfrm>
                <a:off x="5533102" y="5794625"/>
                <a:ext cx="268560" cy="36216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20EC3D16-06C1-4F1D-94D0-9665531DF55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24462" y="5785985"/>
                  <a:ext cx="286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C6C802F7-A86F-4E47-8BD2-1219A93167FF}"/>
                    </a:ext>
                  </a:extLst>
                </p14:cNvPr>
                <p14:cNvContentPartPr/>
                <p14:nvPr/>
              </p14:nvContentPartPr>
              <p14:xfrm>
                <a:off x="5849902" y="6037625"/>
                <a:ext cx="162720" cy="6408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C6C802F7-A86F-4E47-8BD2-1219A93167F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40902" y="6028625"/>
                  <a:ext cx="180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B51EA2FB-408B-496F-A68C-540176387DBE}"/>
                    </a:ext>
                  </a:extLst>
                </p14:cNvPr>
                <p14:cNvContentPartPr/>
                <p14:nvPr/>
              </p14:nvContentPartPr>
              <p14:xfrm>
                <a:off x="5989582" y="5816585"/>
                <a:ext cx="40320" cy="1440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B51EA2FB-408B-496F-A68C-540176387D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0582" y="5807945"/>
                  <a:ext cx="57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25017137-D5FB-4A95-BBF6-F89AAA0991FF}"/>
                    </a:ext>
                  </a:extLst>
                </p14:cNvPr>
                <p14:cNvContentPartPr/>
                <p14:nvPr/>
              </p14:nvContentPartPr>
              <p14:xfrm>
                <a:off x="6029542" y="5937905"/>
                <a:ext cx="203760" cy="57780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25017137-D5FB-4A95-BBF6-F89AAA0991F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20542" y="5929265"/>
                  <a:ext cx="22140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FFFE8070-BBC3-42ED-B277-1C798E72CB1B}"/>
                    </a:ext>
                  </a:extLst>
                </p14:cNvPr>
                <p14:cNvContentPartPr/>
                <p14:nvPr/>
              </p14:nvContentPartPr>
              <p14:xfrm>
                <a:off x="6298462" y="5958425"/>
                <a:ext cx="65520" cy="17856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FFFE8070-BBC3-42ED-B277-1C798E72CB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89822" y="5949425"/>
                  <a:ext cx="83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9F43130A-0717-454A-9D36-4AB0F4A87633}"/>
                    </a:ext>
                  </a:extLst>
                </p14:cNvPr>
                <p14:cNvContentPartPr/>
                <p14:nvPr/>
              </p14:nvContentPartPr>
              <p14:xfrm>
                <a:off x="6530662" y="5933945"/>
                <a:ext cx="283680" cy="15768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9F43130A-0717-454A-9D36-4AB0F4A8763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22022" y="5925305"/>
                  <a:ext cx="3013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50D607B-1EF8-4024-8058-AD95DB3446C2}"/>
              </a:ext>
            </a:extLst>
          </p:cNvPr>
          <p:cNvGrpSpPr/>
          <p:nvPr/>
        </p:nvGrpSpPr>
        <p:grpSpPr>
          <a:xfrm>
            <a:off x="7757542" y="4770425"/>
            <a:ext cx="2261160" cy="1208160"/>
            <a:chOff x="7757542" y="4770425"/>
            <a:chExt cx="2261160" cy="12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9B754D57-AF92-4399-AF3A-882ECFDCAA53}"/>
                    </a:ext>
                  </a:extLst>
                </p14:cNvPr>
                <p14:cNvContentPartPr/>
                <p14:nvPr/>
              </p14:nvContentPartPr>
              <p14:xfrm>
                <a:off x="7757542" y="4770425"/>
                <a:ext cx="963000" cy="4730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9B754D57-AF92-4399-AF3A-882ECFDCAA5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48902" y="4761785"/>
                  <a:ext cx="9806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30E5AE35-B0B4-4B6A-A3AD-12AA16E4E8F8}"/>
                    </a:ext>
                  </a:extLst>
                </p14:cNvPr>
                <p14:cNvContentPartPr/>
                <p14:nvPr/>
              </p14:nvContentPartPr>
              <p14:xfrm>
                <a:off x="8633422" y="5123225"/>
                <a:ext cx="193320" cy="23724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30E5AE35-B0B4-4B6A-A3AD-12AA16E4E8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24422" y="5114225"/>
                  <a:ext cx="210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1BD91DF2-65F3-417C-9385-5897608AB6FD}"/>
                    </a:ext>
                  </a:extLst>
                </p14:cNvPr>
                <p14:cNvContentPartPr/>
                <p14:nvPr/>
              </p14:nvContentPartPr>
              <p14:xfrm>
                <a:off x="8800462" y="5189825"/>
                <a:ext cx="445680" cy="78876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1BD91DF2-65F3-417C-9385-5897608AB6F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91462" y="5181185"/>
                  <a:ext cx="46332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B6AA6C85-964E-47C4-A866-87AEF112648B}"/>
                    </a:ext>
                  </a:extLst>
                </p14:cNvPr>
                <p14:cNvContentPartPr/>
                <p14:nvPr/>
              </p14:nvContentPartPr>
              <p14:xfrm>
                <a:off x="9286822" y="5605985"/>
                <a:ext cx="101160" cy="27000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B6AA6C85-964E-47C4-A866-87AEF11264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77822" y="5596985"/>
                  <a:ext cx="118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C90F14F8-9B22-4109-8E63-0689583C01F4}"/>
                    </a:ext>
                  </a:extLst>
                </p14:cNvPr>
                <p14:cNvContentPartPr/>
                <p14:nvPr/>
              </p14:nvContentPartPr>
              <p14:xfrm>
                <a:off x="9471502" y="5618585"/>
                <a:ext cx="57600" cy="2048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C90F14F8-9B22-4109-8E63-0689583C01F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62502" y="5609945"/>
                  <a:ext cx="75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B63F78B8-6121-4213-BBE4-B213E3CE002B}"/>
                    </a:ext>
                  </a:extLst>
                </p14:cNvPr>
                <p14:cNvContentPartPr/>
                <p14:nvPr/>
              </p14:nvContentPartPr>
              <p14:xfrm>
                <a:off x="9678142" y="5650625"/>
                <a:ext cx="340560" cy="19476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B63F78B8-6121-4213-BBE4-B213E3CE002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69142" y="5641625"/>
                  <a:ext cx="358200" cy="21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953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Un estándar es en esencia un documento formal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262" y="1484775"/>
            <a:ext cx="5679679" cy="23022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O" dirty="0"/>
              <a:t>Establecido por consenso entre fabricantes, administraciones, usuarios, laboratorios… aprobado y regulado por una institución reconocida.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98" y="3783873"/>
            <a:ext cx="5069982" cy="28696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38585" y="4599890"/>
            <a:ext cx="567465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Define las normas, reglas, artefactos, guías o características para que se use repetidamente.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3" y="1541639"/>
            <a:ext cx="2138084" cy="7981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908" y="2536739"/>
            <a:ext cx="1370570" cy="6454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32" y="3565301"/>
            <a:ext cx="687364" cy="7176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388" y="3716794"/>
            <a:ext cx="559250" cy="51402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01" y="3543243"/>
            <a:ext cx="792736" cy="8223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66" y="2817432"/>
            <a:ext cx="1132629" cy="2644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30" y="2522679"/>
            <a:ext cx="1250199" cy="6454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56" y="3489983"/>
            <a:ext cx="812720" cy="81272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3849" y="1606913"/>
            <a:ext cx="1839003" cy="45061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99" y="3565301"/>
            <a:ext cx="1121904" cy="7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4162"/>
          </a:xfrm>
        </p:spPr>
        <p:txBody>
          <a:bodyPr>
            <a:normAutofit fontScale="90000"/>
          </a:bodyPr>
          <a:lstStyle/>
          <a:p>
            <a:r>
              <a:rPr lang="es-CO" dirty="0"/>
              <a:t>Otras instituciones encargadas de definir, aprobar y regular estándares en materiales, productos, sistemas o servicios.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77" y="5239019"/>
            <a:ext cx="3043287" cy="127869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17" y="2290260"/>
            <a:ext cx="4887061" cy="16860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347" y="4279811"/>
            <a:ext cx="4627949" cy="8823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246" y="1988781"/>
            <a:ext cx="2288994" cy="22889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181" y="4548825"/>
            <a:ext cx="2403499" cy="13803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17" y="4179041"/>
            <a:ext cx="2097094" cy="209709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13" y="2257169"/>
            <a:ext cx="1909603" cy="1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000" dirty="0"/>
              <a:t>El problema de no definir estándares internacionales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96000" y="1538241"/>
            <a:ext cx="5674658" cy="183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¿Qué debes considerar si deseas llevar el cargador de pared de tu celular de Colombia para Inglaterra?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" y="1690688"/>
            <a:ext cx="5827123" cy="41179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37" y="3573553"/>
            <a:ext cx="4585063" cy="306237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21193" y="5531122"/>
            <a:ext cx="5674658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¿Has tenido problemas con la tercera pata del cargador de tu portátil?</a:t>
            </a:r>
          </a:p>
        </p:txBody>
      </p:sp>
    </p:spTree>
    <p:extLst>
      <p:ext uri="{BB962C8B-B14F-4D97-AF65-F5344CB8AC3E}">
        <p14:creationId xmlns:p14="http://schemas.microsoft.com/office/powerpoint/2010/main" val="427671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Cuando no se usa un estándar, cada agente o interesado en el problema puede entender o llegar a resultados diferentes.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11" y="2015173"/>
            <a:ext cx="8848998" cy="47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9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1678</Words>
  <Application>Microsoft Office PowerPoint</Application>
  <PresentationFormat>Panorámica</PresentationFormat>
  <Paragraphs>320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Roboto</vt:lpstr>
      <vt:lpstr>Tema de Office</vt:lpstr>
      <vt:lpstr>OMG Lenguaje de Modelado de Sistemas – OMG SysML™</vt:lpstr>
      <vt:lpstr>Agenda</vt:lpstr>
      <vt:lpstr>Contexto</vt:lpstr>
      <vt:lpstr>Desde 1989, se dedica a la vigilancia y definición de estándares de tecnologías orientadas a objetos.</vt:lpstr>
      <vt:lpstr>Presentación de PowerPoint</vt:lpstr>
      <vt:lpstr>Un estándar es en esencia un documento formal</vt:lpstr>
      <vt:lpstr>Otras instituciones encargadas de definir, aprobar y regular estándares en materiales, productos, sistemas o servicios.</vt:lpstr>
      <vt:lpstr>El problema de no definir estándares internacionales</vt:lpstr>
      <vt:lpstr>Cuando no se usa un estándar, cada agente o interesado en el problema puede entender o llegar a resultados diferentes.</vt:lpstr>
      <vt:lpstr>Algunos beneficios de usar un estándar para especificar un sistema de información</vt:lpstr>
      <vt:lpstr>Existen diversas prácticas para especificar lo que se debe desarrollar un sistema de información</vt:lpstr>
      <vt:lpstr>Los aspectos que se requiere especificar o modelar de un sistema son:</vt:lpstr>
      <vt:lpstr>Presentación de PowerPoint</vt:lpstr>
      <vt:lpstr>Presentación de PowerPoint</vt:lpstr>
      <vt:lpstr>Introducción a SysML™</vt:lpstr>
      <vt:lpstr>SysML™ Permite especificar los elementos necesarios para desarrollar un sistema de información.</vt:lpstr>
      <vt:lpstr>SysML™ ha evolucionado desde el 2007, la última versión disponible para el 2019 es la 1.6</vt:lpstr>
      <vt:lpstr>Diagramas de SysML™ y su relación con UML™</vt:lpstr>
      <vt:lpstr>La especificación completa de un sistema mediante SysML™ debe tener:</vt:lpstr>
      <vt:lpstr>Cada diagrama representa un elemento del modelo completo de un sistema de información.</vt:lpstr>
      <vt:lpstr>Para ilustrar el uso de los diferentes diagramas se considerará el siguiente caso de estudio:</vt:lpstr>
      <vt:lpstr>El proceso de modelación de un SI comienza con la especificación del diagrama de Casos de Uso</vt:lpstr>
      <vt:lpstr>Por cada actor se especifica cuál es la interacción (operación, tarea o función) que realizará.</vt:lpstr>
      <vt:lpstr>Otro ejemplo…</vt:lpstr>
      <vt:lpstr>Considere que el diagrama de casos de uso incluye los siguientes aspectos de BPMN.</vt:lpstr>
      <vt:lpstr>Ahora se especifican los objetivos/necesidades de los interesados (actores)</vt:lpstr>
      <vt:lpstr>Presentación de PowerPoint</vt:lpstr>
      <vt:lpstr>Presentación de PowerPoint</vt:lpstr>
      <vt:lpstr>NO es de Comportamiento. Se especifican los aspectos que se deben satisfacer.</vt:lpstr>
      <vt:lpstr>Presentación de PowerPoint</vt:lpstr>
      <vt:lpstr>Diferencias y similitudes Validación / verificación</vt:lpstr>
      <vt:lpstr>Permite definir los posibles estados por los que pasa un objeto</vt:lpstr>
      <vt:lpstr>Ahora el modelo mas refinado (detallado)</vt:lpstr>
      <vt:lpstr>Especifica las interacciones entre los objetos y los mensajes que comparten</vt:lpstr>
      <vt:lpstr>Presentación de PowerPoint</vt:lpstr>
      <vt:lpstr>Especifica las interacciones entre los objetos y sus flujos de control</vt:lpstr>
      <vt:lpstr>Especifica el flujo de transformación de las entradas en salidas</vt:lpstr>
      <vt:lpstr>Ahora se considera la estructura, establece los “pilares” del sistema y soportará el comportamiento.</vt:lpstr>
      <vt:lpstr>Se usa para agrupar u ordenar los artefactos o modelos en un espacio de nombres.</vt:lpstr>
      <vt:lpstr>Permite especificar de manera unificada la estructura de un componente, elemento, artefacto o sistema.</vt:lpstr>
      <vt:lpstr>Describe la estructura interna de un bloque en términos de sus propiedades y conexiones</vt:lpstr>
      <vt:lpstr>En este diagrama se definen las ecuaciones, parámetros, constantes, unidades… y sus dependencias.</vt:lpstr>
      <vt:lpstr>Gracias, !Hasta la próxima!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Lenguaje de Modelado de Sistemas – OMG SysML™</dc:title>
  <dc:creator>Fernan Alonso Villa Garzón</dc:creator>
  <cp:lastModifiedBy>Fernan Alonso Villa Garzón</cp:lastModifiedBy>
  <cp:revision>28</cp:revision>
  <cp:lastPrinted>2020-09-01T16:38:05Z</cp:lastPrinted>
  <dcterms:created xsi:type="dcterms:W3CDTF">2018-08-16T04:25:16Z</dcterms:created>
  <dcterms:modified xsi:type="dcterms:W3CDTF">2021-11-09T14:38:51Z</dcterms:modified>
</cp:coreProperties>
</file>