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6DDC2-1337-4969-9788-0C0F56D7A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E146C6-F9CA-4437-8B60-79770722C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DD8F52-8EE3-43A0-BC5D-ECCF7CAA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11BB-E792-4F1E-8B46-D5B089A42E54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9ABD8F-0743-49BE-BD02-D1D37E12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3D8A23-F42F-4AFD-A374-A6A4C403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131F-95BA-4B0C-91AB-FF8F68639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62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8C644-1497-450E-9EE3-EFBBFE0E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AB218-9C00-4C35-9FD5-1E57B46E8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04F6C1-9406-4CC8-B29E-0A2580E7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11BB-E792-4F1E-8B46-D5B089A42E54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A11850-D2D6-498A-9A2E-1244EC9A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2A412C-7568-4D58-8590-77812012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131F-95BA-4B0C-91AB-FF8F68639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7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9AEA20-F832-4433-B1C2-491648C3F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1F256C-2862-40C7-84A6-914246A3C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7A4481-9BFC-499E-8FBA-6A09F637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11BB-E792-4F1E-8B46-D5B089A42E54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FDFEB0-F239-4D14-822F-10F39717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B66CA9-D242-4E29-B032-34E53132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131F-95BA-4B0C-91AB-FF8F68639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23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1760B-24BD-4AC9-B504-D4B812FC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A59F41-93C6-47D8-9DEF-B552FD50D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6FA522-018B-480B-963F-A6AB92D7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11BB-E792-4F1E-8B46-D5B089A42E54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3853DD-9627-4F38-9D69-542C59DC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F6D7D6-0618-4AA1-973F-FB194BC6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131F-95BA-4B0C-91AB-FF8F68639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48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DC190-4379-44DF-854B-97489A94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5803DF-582C-4C8C-8F46-3823FE2A0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C4C4B0-0B5F-43F8-B7FE-50336AF2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11BB-E792-4F1E-8B46-D5B089A42E54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4CA2A1-510A-4012-AAD6-2DC00646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DFF72F-0052-44BD-8531-7C5A7105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131F-95BA-4B0C-91AB-FF8F68639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53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A87F2-A204-4968-83C5-09FE7216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16C691-4A3C-4937-801B-DE1E32521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9FD9D3-BD04-46C9-8E6F-49221F6F6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AC97D1-C5F8-4E24-8170-1F5415F3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11BB-E792-4F1E-8B46-D5B089A42E54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402EE4-56B5-4DF9-8A1E-D15AB98C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DA4BCE-15DE-4214-BB5E-B82EA031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131F-95BA-4B0C-91AB-FF8F68639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08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A2B20-80DF-488E-BA6B-2D30C575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93A564-0A5B-4650-9AA0-4D54A48FC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6163BC-3486-410A-802F-CD062B482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427051-6541-415E-A676-9257ECE04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9F1A0-84FD-4927-8052-B3D67222F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00D024F-500C-426B-A8FE-E34E1F52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11BB-E792-4F1E-8B46-D5B089A42E54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873849-D03C-4404-951A-F74F646A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48B5D7-F336-4D5E-B734-8E366D01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131F-95BA-4B0C-91AB-FF8F68639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21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432DD-5120-4932-B702-73D32E14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F5DE74-9907-483E-87CD-1412B5678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11BB-E792-4F1E-8B46-D5B089A42E54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D8125E-4796-4694-9820-D2F9617D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AA88EE-878E-48BE-9F68-DD2A887D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131F-95BA-4B0C-91AB-FF8F68639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02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73DD41-F207-4E7E-9FAC-055900A4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11BB-E792-4F1E-8B46-D5B089A42E54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0453423-41C4-4E2F-84D7-724FFB7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71254B-BEDF-491B-868A-162EE0B2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131F-95BA-4B0C-91AB-FF8F68639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32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D9C76-C3FB-4FA9-9325-1558E533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E9D845-31BD-4E64-9766-FAE08385D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6BAB9A-8107-4653-8403-96082FB44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8D2D39-79F5-4FFF-9AF1-1CED396F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11BB-E792-4F1E-8B46-D5B089A42E54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BB445F-1C79-439D-BF57-465393C3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EFA4AD-2BE3-46B8-9FA1-0702C8C8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131F-95BA-4B0C-91AB-FF8F68639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76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B6C6E-C7CC-4BAC-B1F8-5B7FAF5F2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83C974-2C6D-46B6-AC89-E4206D822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D4047D-6FB7-4FF8-93C3-1B79F8190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CE7871-6FEB-4C42-906C-BE5CCDCD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11BB-E792-4F1E-8B46-D5B089A42E54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2A47E4-F876-403B-AE89-455FC2A3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9EB6B0-AB6B-4ED2-A6D4-B7206D60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131F-95BA-4B0C-91AB-FF8F68639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18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ABA13F-2F6A-452D-98DE-90194678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C353A6-AB1F-44B6-8287-E373F1913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301A8F-98EC-4438-8904-99B910B95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11BB-E792-4F1E-8B46-D5B089A42E54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C22DCF-2D69-44EA-A946-18A75D4C2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FA336B-EFEC-4D23-9314-B3AEC0216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131F-95BA-4B0C-91AB-FF8F68639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34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275EB-B0EB-4571-A70A-807AC281DC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D09B80-4CA5-4482-BF61-17DC2AF40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CFCAB0-BAC8-423B-B014-00C265B16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3071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A95120F-DCD6-4611-B0E1-D4A109F66F64}"/>
              </a:ext>
            </a:extLst>
          </p:cNvPr>
          <p:cNvCxnSpPr>
            <a:cxnSpLocks/>
          </p:cNvCxnSpPr>
          <p:nvPr/>
        </p:nvCxnSpPr>
        <p:spPr>
          <a:xfrm>
            <a:off x="7691510" y="5041607"/>
            <a:ext cx="9710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EE32B61F-E92B-4242-B0F0-FFA6241FBF00}"/>
              </a:ext>
            </a:extLst>
          </p:cNvPr>
          <p:cNvCxnSpPr/>
          <p:nvPr/>
        </p:nvCxnSpPr>
        <p:spPr>
          <a:xfrm>
            <a:off x="9246858" y="806065"/>
            <a:ext cx="0" cy="511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835C0B3-481D-4766-ACD4-26E1745290EF}"/>
              </a:ext>
            </a:extLst>
          </p:cNvPr>
          <p:cNvCxnSpPr/>
          <p:nvPr/>
        </p:nvCxnSpPr>
        <p:spPr>
          <a:xfrm>
            <a:off x="7293793" y="3113229"/>
            <a:ext cx="0" cy="511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D36D675-7EAC-4B15-86E4-6FD75FC05DB6}"/>
              </a:ext>
            </a:extLst>
          </p:cNvPr>
          <p:cNvCxnSpPr/>
          <p:nvPr/>
        </p:nvCxnSpPr>
        <p:spPr>
          <a:xfrm>
            <a:off x="3167270" y="830683"/>
            <a:ext cx="0" cy="511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11123C37-3A5C-411C-B1D6-58DA50DF4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69" r="74565" b="77985"/>
          <a:stretch/>
        </p:blipFill>
        <p:spPr>
          <a:xfrm>
            <a:off x="1656522" y="379834"/>
            <a:ext cx="3101009" cy="50358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D0E0C04-20E3-4DDC-8DE5-0D8CBDF4C8D9}"/>
              </a:ext>
            </a:extLst>
          </p:cNvPr>
          <p:cNvSpPr txBox="1"/>
          <p:nvPr/>
        </p:nvSpPr>
        <p:spPr>
          <a:xfrm>
            <a:off x="2749826" y="1334266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Logo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F27D8BD-3B99-4103-921D-519C2C89C0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654" t="13110" r="7346" b="46050"/>
          <a:stretch/>
        </p:blipFill>
        <p:spPr>
          <a:xfrm>
            <a:off x="5497012" y="379834"/>
            <a:ext cx="2560310" cy="279947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D47E9-DEDB-40D1-8D20-F0233DEF6404}"/>
              </a:ext>
            </a:extLst>
          </p:cNvPr>
          <p:cNvSpPr txBox="1"/>
          <p:nvPr/>
        </p:nvSpPr>
        <p:spPr>
          <a:xfrm>
            <a:off x="6464155" y="3649506"/>
            <a:ext cx="165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Painel do aluno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9881FDCF-604A-4AD5-A0E0-9B61FC2666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655" t="13644" r="2615" b="77353"/>
          <a:stretch/>
        </p:blipFill>
        <p:spPr>
          <a:xfrm>
            <a:off x="8915450" y="379834"/>
            <a:ext cx="576775" cy="61708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4EF6744-6F73-41FD-BAB1-2A52EEA36422}"/>
              </a:ext>
            </a:extLst>
          </p:cNvPr>
          <p:cNvSpPr txBox="1"/>
          <p:nvPr/>
        </p:nvSpPr>
        <p:spPr>
          <a:xfrm>
            <a:off x="8417220" y="1342342"/>
            <a:ext cx="165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Lupa de pesquisa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B467C4F9-FBE1-46A8-BC26-A0EEBC0FE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" t="70543" r="26875" b="20028"/>
          <a:stretch/>
        </p:blipFill>
        <p:spPr>
          <a:xfrm>
            <a:off x="154744" y="4722068"/>
            <a:ext cx="7703795" cy="646331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D19CD505-36C4-4668-A25B-3E43984EF519}"/>
              </a:ext>
            </a:extLst>
          </p:cNvPr>
          <p:cNvSpPr txBox="1"/>
          <p:nvPr/>
        </p:nvSpPr>
        <p:spPr>
          <a:xfrm>
            <a:off x="8662587" y="4869328"/>
            <a:ext cx="165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Painel de avisos</a:t>
            </a:r>
          </a:p>
        </p:txBody>
      </p:sp>
    </p:spTree>
    <p:extLst>
      <p:ext uri="{BB962C8B-B14F-4D97-AF65-F5344CB8AC3E}">
        <p14:creationId xmlns:p14="http://schemas.microsoft.com/office/powerpoint/2010/main" val="425842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F28206C-624E-476D-B181-1E55779F835C}"/>
              </a:ext>
            </a:extLst>
          </p:cNvPr>
          <p:cNvCxnSpPr/>
          <p:nvPr/>
        </p:nvCxnSpPr>
        <p:spPr>
          <a:xfrm>
            <a:off x="7574939" y="5050726"/>
            <a:ext cx="0" cy="511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FADCEF09-CF51-4CE2-810F-9BB7CBF51A8F}"/>
              </a:ext>
            </a:extLst>
          </p:cNvPr>
          <p:cNvCxnSpPr/>
          <p:nvPr/>
        </p:nvCxnSpPr>
        <p:spPr>
          <a:xfrm>
            <a:off x="1605756" y="2925417"/>
            <a:ext cx="0" cy="511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806B0E4-633D-4AB0-BCB5-47D1CFAC441D}"/>
              </a:ext>
            </a:extLst>
          </p:cNvPr>
          <p:cNvCxnSpPr/>
          <p:nvPr/>
        </p:nvCxnSpPr>
        <p:spPr>
          <a:xfrm>
            <a:off x="4557626" y="2933493"/>
            <a:ext cx="0" cy="511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FAEEF02-1F55-442A-8816-521AB80DB23E}"/>
              </a:ext>
            </a:extLst>
          </p:cNvPr>
          <p:cNvCxnSpPr/>
          <p:nvPr/>
        </p:nvCxnSpPr>
        <p:spPr>
          <a:xfrm>
            <a:off x="7574939" y="2933493"/>
            <a:ext cx="0" cy="511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187DB67-8C1B-4903-AD6B-B3C0E1665475}"/>
              </a:ext>
            </a:extLst>
          </p:cNvPr>
          <p:cNvCxnSpPr/>
          <p:nvPr/>
        </p:nvCxnSpPr>
        <p:spPr>
          <a:xfrm>
            <a:off x="10586244" y="2925417"/>
            <a:ext cx="0" cy="511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A0E86E9D-DEEC-4B47-93AF-E30B01EA0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9" t="26609" r="2385" b="34351"/>
          <a:stretch/>
        </p:blipFill>
        <p:spPr>
          <a:xfrm>
            <a:off x="208670" y="501170"/>
            <a:ext cx="11774660" cy="267603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F5EF953-E2D3-4F36-855F-8047A1B8F368}"/>
              </a:ext>
            </a:extLst>
          </p:cNvPr>
          <p:cNvSpPr txBox="1"/>
          <p:nvPr/>
        </p:nvSpPr>
        <p:spPr>
          <a:xfrm>
            <a:off x="689165" y="3429000"/>
            <a:ext cx="183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Link para o Painel de cursos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36CFCF-378F-4835-8337-4B71FE091E31}"/>
              </a:ext>
            </a:extLst>
          </p:cNvPr>
          <p:cNvSpPr txBox="1"/>
          <p:nvPr/>
        </p:nvSpPr>
        <p:spPr>
          <a:xfrm>
            <a:off x="3582722" y="3428999"/>
            <a:ext cx="195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Link para abertura de chamados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944BB64-6818-4755-9FB7-0D3234EFFA34}"/>
              </a:ext>
            </a:extLst>
          </p:cNvPr>
          <p:cNvSpPr txBox="1"/>
          <p:nvPr/>
        </p:nvSpPr>
        <p:spPr>
          <a:xfrm>
            <a:off x="6657229" y="3437076"/>
            <a:ext cx="183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Link para antigo Portal acadêmico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A2276A1-49F6-4037-969A-BCDA7089FEF6}"/>
              </a:ext>
            </a:extLst>
          </p:cNvPr>
          <p:cNvSpPr txBox="1"/>
          <p:nvPr/>
        </p:nvSpPr>
        <p:spPr>
          <a:xfrm>
            <a:off x="9780055" y="3428999"/>
            <a:ext cx="1612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Link para o pacote office(Outlook)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476C003-BB48-4391-9E16-8F332E878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22" t="74795" r="3587" b="7089"/>
          <a:stretch/>
        </p:blipFill>
        <p:spPr>
          <a:xfrm>
            <a:off x="6361245" y="4083407"/>
            <a:ext cx="2425148" cy="124180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F680301-F485-4669-A201-26BDF05A161E}"/>
              </a:ext>
            </a:extLst>
          </p:cNvPr>
          <p:cNvSpPr txBox="1"/>
          <p:nvPr/>
        </p:nvSpPr>
        <p:spPr>
          <a:xfrm>
            <a:off x="6657229" y="5554309"/>
            <a:ext cx="183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Link para novo Portal acadêmico</a:t>
            </a:r>
          </a:p>
        </p:txBody>
      </p:sp>
    </p:spTree>
    <p:extLst>
      <p:ext uri="{BB962C8B-B14F-4D97-AF65-F5344CB8AC3E}">
        <p14:creationId xmlns:p14="http://schemas.microsoft.com/office/powerpoint/2010/main" val="74086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A2850-53E9-410C-8484-90B52D3B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2303BA-62EA-477C-9707-802D5DA74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7E3010-0AE1-4AC9-875B-579049711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0DA77A89-433B-443D-B753-FF5783574CE9}"/>
              </a:ext>
            </a:extLst>
          </p:cNvPr>
          <p:cNvCxnSpPr>
            <a:cxnSpLocks/>
          </p:cNvCxnSpPr>
          <p:nvPr/>
        </p:nvCxnSpPr>
        <p:spPr>
          <a:xfrm>
            <a:off x="8639653" y="5706744"/>
            <a:ext cx="9710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1D2E495-4D87-4BBA-B802-465E97EEEA2B}"/>
              </a:ext>
            </a:extLst>
          </p:cNvPr>
          <p:cNvCxnSpPr>
            <a:cxnSpLocks/>
          </p:cNvCxnSpPr>
          <p:nvPr/>
        </p:nvCxnSpPr>
        <p:spPr>
          <a:xfrm>
            <a:off x="2761702" y="1702059"/>
            <a:ext cx="9710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94CFED0C-E4DA-44E8-8632-3A3D04A90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26" t="23175" r="1848" b="11478"/>
          <a:stretch/>
        </p:blipFill>
        <p:spPr>
          <a:xfrm>
            <a:off x="278294" y="1063487"/>
            <a:ext cx="2782957" cy="473102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45DFAEB-09A2-4FD8-937C-0E1E0937D3FB}"/>
              </a:ext>
            </a:extLst>
          </p:cNvPr>
          <p:cNvSpPr txBox="1"/>
          <p:nvPr/>
        </p:nvSpPr>
        <p:spPr>
          <a:xfrm>
            <a:off x="3732779" y="1378893"/>
            <a:ext cx="165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Painel de navegação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82C30B4-72C2-47C0-92AB-CB7A9B528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403" t="80769" r="3020" b="13596"/>
          <a:stretch/>
        </p:blipFill>
        <p:spPr>
          <a:xfrm>
            <a:off x="8299938" y="5233181"/>
            <a:ext cx="830813" cy="79672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5F6EADB-A3D2-4D20-9E9E-A5F7F14ED333}"/>
              </a:ext>
            </a:extLst>
          </p:cNvPr>
          <p:cNvSpPr txBox="1"/>
          <p:nvPr/>
        </p:nvSpPr>
        <p:spPr>
          <a:xfrm>
            <a:off x="9610730" y="5383578"/>
            <a:ext cx="165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Leva para parte superior de tela</a:t>
            </a:r>
          </a:p>
        </p:txBody>
      </p:sp>
    </p:spTree>
    <p:extLst>
      <p:ext uri="{BB962C8B-B14F-4D97-AF65-F5344CB8AC3E}">
        <p14:creationId xmlns:p14="http://schemas.microsoft.com/office/powerpoint/2010/main" val="22912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A2850-53E9-410C-8484-90B52D3B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2303BA-62EA-477C-9707-802D5DA74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6E2782-CD7C-4474-BEDF-06F5EF832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2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C735A-17C9-4E01-8A7D-94E8AD8A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25911D-8295-4799-BA81-EAC23317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493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48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</cp:revision>
  <dcterms:created xsi:type="dcterms:W3CDTF">2020-10-29T13:00:13Z</dcterms:created>
  <dcterms:modified xsi:type="dcterms:W3CDTF">2020-10-29T17:16:46Z</dcterms:modified>
</cp:coreProperties>
</file>