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99" autoAdjust="0"/>
    <p:restoredTop sz="94719" autoAdjust="0"/>
  </p:normalViewPr>
  <p:slideViewPr>
    <p:cSldViewPr snapToGrid="0">
      <p:cViewPr varScale="1">
        <p:scale>
          <a:sx n="104" d="100"/>
          <a:sy n="104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27/11/2015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144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27/11/2015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37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27/11/2015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050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27/11/2015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719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27/11/2015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54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27/11/2015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302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27/11/2015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079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27/11/2015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132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27/11/2015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79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27/11/2015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612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31C5-FAE7-415C-B0D9-C334E771FECD}" type="datetimeFigureOut">
              <a:rPr lang="en-AU" smtClean="0"/>
              <a:t>27/11/2015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811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131C5-FAE7-415C-B0D9-C334E771FECD}" type="datetimeFigureOut">
              <a:rPr lang="en-AU" smtClean="0"/>
              <a:t>27/11/2015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34BF9-AC3E-4254-83BE-0E763BD5B3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939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3967840" y="3082015"/>
            <a:ext cx="1167493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IR Send LED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3967840" y="3895725"/>
            <a:ext cx="1167493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IR Receiver</a:t>
            </a:r>
            <a:endParaRPr lang="en-AU" dirty="0"/>
          </a:p>
        </p:txBody>
      </p:sp>
      <p:sp>
        <p:nvSpPr>
          <p:cNvPr id="12" name="Rectangle 11"/>
          <p:cNvSpPr/>
          <p:nvPr/>
        </p:nvSpPr>
        <p:spPr>
          <a:xfrm>
            <a:off x="2413907" y="3090181"/>
            <a:ext cx="1167493" cy="1524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Control Software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868134" y="3082014"/>
            <a:ext cx="1167493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Switches</a:t>
            </a:r>
            <a:endParaRPr lang="en-AU" dirty="0"/>
          </a:p>
        </p:txBody>
      </p:sp>
      <p:sp>
        <p:nvSpPr>
          <p:cNvPr id="15" name="Rectangle 14"/>
          <p:cNvSpPr/>
          <p:nvPr/>
        </p:nvSpPr>
        <p:spPr>
          <a:xfrm>
            <a:off x="868134" y="3895725"/>
            <a:ext cx="1167493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Switch LED</a:t>
            </a:r>
            <a:endParaRPr lang="en-AU" dirty="0"/>
          </a:p>
        </p:txBody>
      </p:sp>
      <p:sp>
        <p:nvSpPr>
          <p:cNvPr id="16" name="Right Arrow 15"/>
          <p:cNvSpPr/>
          <p:nvPr/>
        </p:nvSpPr>
        <p:spPr>
          <a:xfrm>
            <a:off x="3555546" y="3253466"/>
            <a:ext cx="459922" cy="3918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ight Arrow 16"/>
          <p:cNvSpPr/>
          <p:nvPr/>
        </p:nvSpPr>
        <p:spPr>
          <a:xfrm>
            <a:off x="2011134" y="3253466"/>
            <a:ext cx="459922" cy="3918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ight Arrow 17"/>
          <p:cNvSpPr/>
          <p:nvPr/>
        </p:nvSpPr>
        <p:spPr>
          <a:xfrm rot="10800000">
            <a:off x="3537177" y="4059009"/>
            <a:ext cx="459922" cy="3918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ight Arrow 18"/>
          <p:cNvSpPr/>
          <p:nvPr/>
        </p:nvSpPr>
        <p:spPr>
          <a:xfrm rot="10800000">
            <a:off x="1990726" y="4059010"/>
            <a:ext cx="459922" cy="3918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>
            <a:off x="8148840" y="3058884"/>
            <a:ext cx="1080000" cy="50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IDLE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148840" y="1986983"/>
            <a:ext cx="1080000" cy="50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INIT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578105" y="3940333"/>
            <a:ext cx="1080000" cy="50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RECV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378205" y="5044204"/>
            <a:ext cx="1080000" cy="50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DECODE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148840" y="5044204"/>
            <a:ext cx="1080000" cy="50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RECORD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988026" y="5044204"/>
            <a:ext cx="1080000" cy="50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FLASH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721451" y="3940333"/>
            <a:ext cx="1080000" cy="50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END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28" name="Curved Connector 27"/>
          <p:cNvCxnSpPr>
            <a:stCxn id="21" idx="6"/>
            <a:endCxn id="20" idx="0"/>
          </p:cNvCxnSpPr>
          <p:nvPr/>
        </p:nvCxnSpPr>
        <p:spPr>
          <a:xfrm flipH="1">
            <a:off x="8688840" y="2238983"/>
            <a:ext cx="540000" cy="819901"/>
          </a:xfrm>
          <a:prstGeom prst="curvedConnector4">
            <a:avLst>
              <a:gd name="adj1" fmla="val -42333"/>
              <a:gd name="adj2" fmla="val 653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0" idx="6"/>
            <a:endCxn id="22" idx="0"/>
          </p:cNvCxnSpPr>
          <p:nvPr/>
        </p:nvCxnSpPr>
        <p:spPr>
          <a:xfrm>
            <a:off x="9228840" y="3310884"/>
            <a:ext cx="889265" cy="62944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2" idx="5"/>
            <a:endCxn id="23" idx="6"/>
          </p:cNvCxnSpPr>
          <p:nvPr/>
        </p:nvCxnSpPr>
        <p:spPr>
          <a:xfrm rot="16200000" flipH="1">
            <a:off x="10516234" y="4354233"/>
            <a:ext cx="925680" cy="958262"/>
          </a:xfrm>
          <a:prstGeom prst="curvedConnector4">
            <a:avLst>
              <a:gd name="adj1" fmla="val 32402"/>
              <a:gd name="adj2" fmla="val 1238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22" idx="3"/>
            <a:endCxn id="24" idx="6"/>
          </p:cNvCxnSpPr>
          <p:nvPr/>
        </p:nvCxnSpPr>
        <p:spPr>
          <a:xfrm rot="5400000">
            <a:off x="9019714" y="4579651"/>
            <a:ext cx="925680" cy="50742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4" idx="1"/>
            <a:endCxn id="25" idx="0"/>
          </p:cNvCxnSpPr>
          <p:nvPr/>
        </p:nvCxnSpPr>
        <p:spPr>
          <a:xfrm rot="16200000" flipV="1">
            <a:off x="7380610" y="4191621"/>
            <a:ext cx="73809" cy="1778976"/>
          </a:xfrm>
          <a:prstGeom prst="curvedConnector3">
            <a:avLst>
              <a:gd name="adj1" fmla="val 4097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5" idx="2"/>
            <a:endCxn id="26" idx="4"/>
          </p:cNvCxnSpPr>
          <p:nvPr/>
        </p:nvCxnSpPr>
        <p:spPr>
          <a:xfrm rot="10800000" flipH="1">
            <a:off x="5988025" y="4444334"/>
            <a:ext cx="1273425" cy="851871"/>
          </a:xfrm>
          <a:prstGeom prst="curvedConnector4">
            <a:avLst>
              <a:gd name="adj1" fmla="val -17952"/>
              <a:gd name="adj2" fmla="val 647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6" idx="0"/>
            <a:endCxn id="20" idx="2"/>
          </p:cNvCxnSpPr>
          <p:nvPr/>
        </p:nvCxnSpPr>
        <p:spPr>
          <a:xfrm rot="5400000" flipH="1" flipV="1">
            <a:off x="7390421" y="3181915"/>
            <a:ext cx="629449" cy="88738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387008" y="2207013"/>
            <a:ext cx="148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 smtClean="0"/>
              <a:t>Init</a:t>
            </a:r>
            <a:r>
              <a:rPr lang="en-AU" sz="1200" dirty="0" smtClean="0"/>
              <a:t> </a:t>
            </a:r>
          </a:p>
          <a:p>
            <a:r>
              <a:rPr lang="en-AU" sz="1200" dirty="0" smtClean="0"/>
              <a:t>complete</a:t>
            </a:r>
            <a:endParaRPr lang="en-AU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9870455" y="3185003"/>
            <a:ext cx="148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Switch press</a:t>
            </a:r>
          </a:p>
          <a:p>
            <a:r>
              <a:rPr lang="en-AU" sz="1200" dirty="0" smtClean="0"/>
              <a:t>detected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981088" y="4614014"/>
            <a:ext cx="148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 smtClean="0"/>
              <a:t>IRLib</a:t>
            </a:r>
            <a:r>
              <a:rPr lang="en-AU" sz="1200" dirty="0" smtClean="0"/>
              <a:t> decoded </a:t>
            </a:r>
          </a:p>
          <a:p>
            <a:r>
              <a:rPr lang="en-AU" sz="1200" dirty="0" smtClean="0"/>
              <a:t>IR message</a:t>
            </a:r>
          </a:p>
        </p:txBody>
      </p:sp>
      <p:cxnSp>
        <p:nvCxnSpPr>
          <p:cNvPr id="58" name="Curved Connector 57"/>
          <p:cNvCxnSpPr>
            <a:stCxn id="23" idx="4"/>
            <a:endCxn id="25" idx="4"/>
          </p:cNvCxnSpPr>
          <p:nvPr/>
        </p:nvCxnSpPr>
        <p:spPr>
          <a:xfrm rot="5400000">
            <a:off x="8723116" y="3353115"/>
            <a:ext cx="12700" cy="439017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476592" y="4493928"/>
            <a:ext cx="148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 smtClean="0"/>
              <a:t>IRLib</a:t>
            </a:r>
            <a:r>
              <a:rPr lang="en-AU" sz="1200" dirty="0" smtClean="0"/>
              <a:t> not decoded </a:t>
            </a:r>
          </a:p>
          <a:p>
            <a:r>
              <a:rPr lang="en-AU" sz="1200" dirty="0" smtClean="0"/>
              <a:t>IR message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11328" y="5741212"/>
            <a:ext cx="148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Decoded </a:t>
            </a:r>
            <a:r>
              <a:rPr lang="en-AU" sz="1200" dirty="0" err="1" smtClean="0"/>
              <a:t>mesg</a:t>
            </a:r>
            <a:r>
              <a:rPr lang="en-AU" sz="1200" dirty="0" smtClean="0"/>
              <a:t> to EEPROM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93247" y="4874792"/>
            <a:ext cx="148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Recorded </a:t>
            </a:r>
            <a:r>
              <a:rPr lang="en-AU" sz="1200" dirty="0" err="1" smtClean="0"/>
              <a:t>mesg</a:t>
            </a:r>
            <a:r>
              <a:rPr lang="en-AU" sz="1200" dirty="0" smtClean="0"/>
              <a:t> </a:t>
            </a:r>
          </a:p>
          <a:p>
            <a:r>
              <a:rPr lang="en-AU" sz="1200" dirty="0" smtClean="0"/>
              <a:t>to  EEPROM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48018" y="4330541"/>
            <a:ext cx="148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FLASH feedback completed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921857" y="3040500"/>
            <a:ext cx="1483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Clean up </a:t>
            </a:r>
          </a:p>
          <a:p>
            <a:r>
              <a:rPr lang="en-AU" sz="1200" dirty="0" smtClean="0"/>
              <a:t>and reset</a:t>
            </a:r>
          </a:p>
          <a:p>
            <a:r>
              <a:rPr lang="en-AU" sz="1200" dirty="0" smtClean="0"/>
              <a:t>FSM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413907" y="2300483"/>
            <a:ext cx="1167493" cy="434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EEPROM</a:t>
            </a:r>
            <a:endParaRPr lang="en-AU" dirty="0"/>
          </a:p>
        </p:txBody>
      </p:sp>
      <p:sp>
        <p:nvSpPr>
          <p:cNvPr id="68" name="Right Arrow 67"/>
          <p:cNvSpPr/>
          <p:nvPr/>
        </p:nvSpPr>
        <p:spPr>
          <a:xfrm rot="16200000">
            <a:off x="2571749" y="2702696"/>
            <a:ext cx="459922" cy="3918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Right Arrow 68"/>
          <p:cNvSpPr/>
          <p:nvPr/>
        </p:nvSpPr>
        <p:spPr>
          <a:xfrm rot="5400000">
            <a:off x="2983568" y="2729811"/>
            <a:ext cx="459922" cy="39188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157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Oval 2"/>
          <p:cNvSpPr/>
          <p:nvPr/>
        </p:nvSpPr>
        <p:spPr>
          <a:xfrm>
            <a:off x="8148840" y="3058884"/>
            <a:ext cx="1080000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SLEEP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148840" y="1986983"/>
            <a:ext cx="1080000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INIT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578105" y="3940333"/>
            <a:ext cx="1080000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IDLE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311530" y="5044204"/>
            <a:ext cx="1080000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SEND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148840" y="5044204"/>
            <a:ext cx="1080000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WAIT1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988026" y="5044204"/>
            <a:ext cx="1080000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WAIT2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721451" y="3940333"/>
            <a:ext cx="1080000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END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10" name="Curved Connector 9"/>
          <p:cNvCxnSpPr>
            <a:stCxn id="4" idx="6"/>
            <a:endCxn id="3" idx="0"/>
          </p:cNvCxnSpPr>
          <p:nvPr/>
        </p:nvCxnSpPr>
        <p:spPr>
          <a:xfrm flipH="1">
            <a:off x="8688840" y="2238983"/>
            <a:ext cx="540000" cy="819901"/>
          </a:xfrm>
          <a:prstGeom prst="curvedConnector4">
            <a:avLst>
              <a:gd name="adj1" fmla="val -42333"/>
              <a:gd name="adj2" fmla="val 653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3" idx="6"/>
            <a:endCxn id="5" idx="0"/>
          </p:cNvCxnSpPr>
          <p:nvPr/>
        </p:nvCxnSpPr>
        <p:spPr>
          <a:xfrm>
            <a:off x="9228840" y="3310884"/>
            <a:ext cx="889265" cy="62944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5"/>
            <a:endCxn id="6" idx="6"/>
          </p:cNvCxnSpPr>
          <p:nvPr/>
        </p:nvCxnSpPr>
        <p:spPr>
          <a:xfrm rot="16200000" flipH="1">
            <a:off x="10482896" y="4387570"/>
            <a:ext cx="925680" cy="891587"/>
          </a:xfrm>
          <a:prstGeom prst="curvedConnector4">
            <a:avLst>
              <a:gd name="adj1" fmla="val 32402"/>
              <a:gd name="adj2" fmla="val 1256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1"/>
            <a:endCxn id="7" idx="0"/>
          </p:cNvCxnSpPr>
          <p:nvPr/>
        </p:nvCxnSpPr>
        <p:spPr>
          <a:xfrm rot="16200000" flipV="1">
            <a:off x="9542362" y="4190683"/>
            <a:ext cx="73809" cy="1780852"/>
          </a:xfrm>
          <a:prstGeom prst="curvedConnector3">
            <a:avLst>
              <a:gd name="adj1" fmla="val 4097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" idx="1"/>
            <a:endCxn id="8" idx="0"/>
          </p:cNvCxnSpPr>
          <p:nvPr/>
        </p:nvCxnSpPr>
        <p:spPr>
          <a:xfrm rot="16200000" flipV="1">
            <a:off x="7380610" y="4191621"/>
            <a:ext cx="73809" cy="1778976"/>
          </a:xfrm>
          <a:prstGeom prst="curvedConnector3">
            <a:avLst>
              <a:gd name="adj1" fmla="val 4097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8" idx="2"/>
            <a:endCxn id="9" idx="4"/>
          </p:cNvCxnSpPr>
          <p:nvPr/>
        </p:nvCxnSpPr>
        <p:spPr>
          <a:xfrm rot="10800000" flipH="1">
            <a:off x="5988025" y="4444334"/>
            <a:ext cx="1273425" cy="851871"/>
          </a:xfrm>
          <a:prstGeom prst="curvedConnector4">
            <a:avLst>
              <a:gd name="adj1" fmla="val -17952"/>
              <a:gd name="adj2" fmla="val 647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9" idx="0"/>
            <a:endCxn id="3" idx="2"/>
          </p:cNvCxnSpPr>
          <p:nvPr/>
        </p:nvCxnSpPr>
        <p:spPr>
          <a:xfrm rot="5400000" flipH="1" flipV="1">
            <a:off x="7390421" y="3181915"/>
            <a:ext cx="629449" cy="88738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387008" y="2207013"/>
            <a:ext cx="148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 smtClean="0"/>
              <a:t>Init</a:t>
            </a:r>
            <a:r>
              <a:rPr lang="en-AU" sz="1200" dirty="0" smtClean="0"/>
              <a:t> </a:t>
            </a:r>
          </a:p>
          <a:p>
            <a:r>
              <a:rPr lang="en-AU" sz="1200" dirty="0" smtClean="0"/>
              <a:t>complete</a:t>
            </a:r>
            <a:endParaRPr lang="en-AU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9870455" y="3185003"/>
            <a:ext cx="148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Sleep </a:t>
            </a:r>
          </a:p>
          <a:p>
            <a:r>
              <a:rPr lang="en-AU" sz="1200" dirty="0" smtClean="0"/>
              <a:t>IRQ wakeup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881775" y="4177771"/>
            <a:ext cx="148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Identify switch pressed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12224" y="4874792"/>
            <a:ext cx="148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 smtClean="0"/>
              <a:t>IRLib</a:t>
            </a:r>
            <a:r>
              <a:rPr lang="en-AU" sz="1200" dirty="0" smtClean="0"/>
              <a:t> sent</a:t>
            </a:r>
          </a:p>
          <a:p>
            <a:r>
              <a:rPr lang="en-AU" sz="1200" dirty="0" smtClean="0"/>
              <a:t>IR message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94460" y="4905999"/>
            <a:ext cx="148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Delay </a:t>
            </a:r>
          </a:p>
          <a:p>
            <a:r>
              <a:rPr lang="en-AU" sz="1200" dirty="0" smtClean="0"/>
              <a:t>initialised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66950" y="2956288"/>
            <a:ext cx="1724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Clean up and reset FSM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13065" y="4256488"/>
            <a:ext cx="148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WAIT for </a:t>
            </a:r>
          </a:p>
          <a:p>
            <a:r>
              <a:rPr lang="en-AU" sz="1200" dirty="0" smtClean="0"/>
              <a:t>delay time</a:t>
            </a:r>
          </a:p>
        </p:txBody>
      </p:sp>
      <p:sp>
        <p:nvSpPr>
          <p:cNvPr id="33" name="Oval 32"/>
          <p:cNvSpPr/>
          <p:nvPr/>
        </p:nvSpPr>
        <p:spPr>
          <a:xfrm>
            <a:off x="397411" y="2190959"/>
            <a:ext cx="1080000" cy="50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INIT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839268" y="2207013"/>
            <a:ext cx="1080000" cy="50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IDLE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281125" y="2207013"/>
            <a:ext cx="1080000" cy="50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CLEAR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901125" y="2197230"/>
            <a:ext cx="1080000" cy="504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smtClean="0">
                <a:solidFill>
                  <a:schemeClr val="tx1"/>
                </a:solidFill>
              </a:rPr>
              <a:t>END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39" name="Curved Connector 38"/>
          <p:cNvCxnSpPr>
            <a:stCxn id="33" idx="6"/>
            <a:endCxn id="34" idx="0"/>
          </p:cNvCxnSpPr>
          <p:nvPr/>
        </p:nvCxnSpPr>
        <p:spPr>
          <a:xfrm flipV="1">
            <a:off x="1477411" y="2207013"/>
            <a:ext cx="901857" cy="235946"/>
          </a:xfrm>
          <a:prstGeom prst="curvedConnector4">
            <a:avLst>
              <a:gd name="adj1" fmla="val 20062"/>
              <a:gd name="adj2" fmla="val 2036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6" idx="4"/>
            <a:endCxn id="33" idx="4"/>
          </p:cNvCxnSpPr>
          <p:nvPr/>
        </p:nvCxnSpPr>
        <p:spPr>
          <a:xfrm rot="5400000" flipH="1">
            <a:off x="3186132" y="446238"/>
            <a:ext cx="6271" cy="4503714"/>
          </a:xfrm>
          <a:prstGeom prst="curvedConnector3">
            <a:avLst>
              <a:gd name="adj1" fmla="val -36453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4" idx="6"/>
            <a:endCxn id="35" idx="0"/>
          </p:cNvCxnSpPr>
          <p:nvPr/>
        </p:nvCxnSpPr>
        <p:spPr>
          <a:xfrm flipV="1">
            <a:off x="2919268" y="2207013"/>
            <a:ext cx="901857" cy="252000"/>
          </a:xfrm>
          <a:prstGeom prst="curvedConnector4">
            <a:avLst>
              <a:gd name="adj1" fmla="val 20062"/>
              <a:gd name="adj2" fmla="val 1907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5" idx="6"/>
            <a:endCxn id="36" idx="0"/>
          </p:cNvCxnSpPr>
          <p:nvPr/>
        </p:nvCxnSpPr>
        <p:spPr>
          <a:xfrm flipV="1">
            <a:off x="4361125" y="2197230"/>
            <a:ext cx="1080000" cy="261783"/>
          </a:xfrm>
          <a:prstGeom prst="curvedConnector4">
            <a:avLst>
              <a:gd name="adj1" fmla="val 25000"/>
              <a:gd name="adj2" fmla="val 1873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98116" y="1682286"/>
            <a:ext cx="148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 smtClean="0"/>
              <a:t>Init</a:t>
            </a:r>
            <a:r>
              <a:rPr lang="en-AU" sz="1200" dirty="0" smtClean="0"/>
              <a:t> </a:t>
            </a:r>
          </a:p>
          <a:p>
            <a:r>
              <a:rPr lang="en-AU" sz="1200" dirty="0" smtClean="0"/>
              <a:t>complete</a:t>
            </a:r>
            <a:endParaRPr lang="en-AU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4167330" y="1682288"/>
            <a:ext cx="148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EEPROM location</a:t>
            </a:r>
          </a:p>
          <a:p>
            <a:r>
              <a:rPr lang="en-AU" sz="1200" dirty="0" smtClean="0"/>
              <a:t>cleared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25817" y="1682287"/>
            <a:ext cx="148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Switch press</a:t>
            </a:r>
          </a:p>
          <a:p>
            <a:r>
              <a:rPr lang="en-AU" sz="1200" dirty="0" smtClean="0"/>
              <a:t>detected</a:t>
            </a:r>
          </a:p>
        </p:txBody>
      </p:sp>
      <p:cxnSp>
        <p:nvCxnSpPr>
          <p:cNvPr id="37" name="Curved Connector 36"/>
          <p:cNvCxnSpPr>
            <a:stCxn id="5" idx="3"/>
            <a:endCxn id="9" idx="5"/>
          </p:cNvCxnSpPr>
          <p:nvPr/>
        </p:nvCxnSpPr>
        <p:spPr>
          <a:xfrm rot="5400000">
            <a:off x="8689778" y="3324035"/>
            <a:ext cx="12700" cy="2092978"/>
          </a:xfrm>
          <a:prstGeom prst="curvedConnector3">
            <a:avLst>
              <a:gd name="adj1" fmla="val 23811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945527" y="4308085"/>
            <a:ext cx="1483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Switch was released</a:t>
            </a:r>
            <a:endParaRPr lang="en-AU" sz="1200" dirty="0" smtClean="0"/>
          </a:p>
        </p:txBody>
      </p:sp>
    </p:spTree>
    <p:extLst>
      <p:ext uri="{BB962C8B-B14F-4D97-AF65-F5344CB8AC3E}">
        <p14:creationId xmlns:p14="http://schemas.microsoft.com/office/powerpoint/2010/main" val="31703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93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Colli</dc:creator>
  <cp:lastModifiedBy>Marco Colli</cp:lastModifiedBy>
  <cp:revision>8</cp:revision>
  <dcterms:created xsi:type="dcterms:W3CDTF">2015-11-27T00:17:41Z</dcterms:created>
  <dcterms:modified xsi:type="dcterms:W3CDTF">2015-11-27T03:10:34Z</dcterms:modified>
</cp:coreProperties>
</file>