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64" r:id="rId2"/>
    <p:sldId id="32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686" autoAdjust="0"/>
  </p:normalViewPr>
  <p:slideViewPr>
    <p:cSldViewPr>
      <p:cViewPr varScale="1">
        <p:scale>
          <a:sx n="58" d="100"/>
          <a:sy n="58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AFAA-594E-4CAD-A0AE-A89162DCCC7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E99E4-A0CA-48B0-8239-4036887C1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C5FC1-9047-4CAB-9256-5D07432BD0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1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6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7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8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5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0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1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1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44000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99592" y="197768"/>
            <a:ext cx="5040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E8E2-FD32-486C-AA43-E58528E85824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EA90-B7B6-46DC-B852-D66E2A154CA8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19"/>
            <a:ext cx="179832" cy="8991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05" y="486000"/>
            <a:ext cx="259527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ts val="46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84" y="1535170"/>
            <a:ext cx="757531" cy="37876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7969074" cy="143704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0212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Prof. André </a:t>
            </a:r>
            <a:r>
              <a:rPr lang="pt-BR" sz="2200" dirty="0" smtClean="0">
                <a:solidFill>
                  <a:schemeClr val="bg1"/>
                </a:solidFill>
                <a:latin typeface="Arial Narrow" pitchFamily="34" charset="0"/>
              </a:rPr>
              <a:t>Ulisses</a:t>
            </a:r>
          </a:p>
          <a:p>
            <a:pPr algn="ctr"/>
            <a:r>
              <a:rPr lang="pt-BR" sz="2200" dirty="0" smtClean="0">
                <a:solidFill>
                  <a:schemeClr val="bg1"/>
                </a:solidFill>
                <a:latin typeface="Arial Narrow" pitchFamily="34" charset="0"/>
              </a:rPr>
              <a:t>andre.ulisses@edu.sc.senai.br</a:t>
            </a:r>
            <a:endParaRPr lang="pt-BR" sz="2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4149080"/>
            <a:ext cx="9144000" cy="1656184"/>
          </a:xfrm>
          <a:prstGeom prst="rect">
            <a:avLst/>
          </a:prstGeom>
          <a:noFill/>
          <a:effectLst>
            <a:outerShdw blurRad="76200" dist="50800" dir="3600000" algn="tl" rotWithShape="0">
              <a:schemeClr val="bg1">
                <a:lumMod val="50000"/>
                <a:alpha val="77000"/>
              </a:scheme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 e Atributo simples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01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Ex. 1 – Entidade e Atributo</a:t>
            </a:r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9552" y="1844824"/>
            <a:ext cx="82558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Crie um projeto de banco de dados para armazenar os </a:t>
            </a:r>
            <a:r>
              <a:rPr lang="pt-BR" sz="2800" dirty="0" smtClean="0"/>
              <a:t>livros da biblioteca. </a:t>
            </a:r>
            <a:endParaRPr lang="pt-BR" sz="2800" dirty="0" smtClean="0"/>
          </a:p>
          <a:p>
            <a:r>
              <a:rPr lang="pt-BR" sz="2800" dirty="0" smtClean="0"/>
              <a:t>Você deve armazenar: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Titulo</a:t>
            </a: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Autor</a:t>
            </a: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Editora</a:t>
            </a: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Ano do </a:t>
            </a:r>
            <a:r>
              <a:rPr lang="pt-BR" sz="2800" dirty="0" smtClean="0"/>
              <a:t>publicação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1761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</TotalTime>
  <Words>43</Words>
  <Application>Microsoft Office PowerPoint</Application>
  <PresentationFormat>Apresentação na tela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SOUTO RESING</dc:creator>
  <cp:lastModifiedBy>Pessoal</cp:lastModifiedBy>
  <cp:revision>142</cp:revision>
  <dcterms:created xsi:type="dcterms:W3CDTF">2013-08-08T18:50:21Z</dcterms:created>
  <dcterms:modified xsi:type="dcterms:W3CDTF">2019-07-24T21:35:05Z</dcterms:modified>
</cp:coreProperties>
</file>