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Readex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adexPro-bold.fntdata"/><Relationship Id="rId25" Type="http://schemas.openxmlformats.org/officeDocument/2006/relationships/font" Target="fonts/Readex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font" Target="fonts/Anton-regular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c2bc46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c2bc46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f9d9680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f9d9680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3f16df96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3f16df96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401d3e9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401d3e9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3f16df9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3f16df9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f9d9680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f9d9680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135f10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135f10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ff9d9680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ff9d9680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50" y="1553125"/>
            <a:ext cx="4767900" cy="23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b="0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86675"/>
            <a:ext cx="4768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905000" y="-134499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9517" y="728749"/>
            <a:ext cx="4594483" cy="4414707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-285775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9674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132440" y="-419076"/>
            <a:ext cx="1047467" cy="814138"/>
            <a:chOff x="3737750" y="4708425"/>
            <a:chExt cx="458350" cy="356250"/>
          </a:xfrm>
        </p:grpSpPr>
        <p:sp>
          <p:nvSpPr>
            <p:cNvPr id="16" name="Google Shape;16;p2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>
            <p:ph idx="2" type="pic"/>
          </p:nvPr>
        </p:nvSpPr>
        <p:spPr>
          <a:xfrm>
            <a:off x="5615262" y="1164150"/>
            <a:ext cx="2815200" cy="28152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hasCustomPrompt="1" type="title"/>
          </p:nvPr>
        </p:nvSpPr>
        <p:spPr>
          <a:xfrm>
            <a:off x="715193" y="1714750"/>
            <a:ext cx="7713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/>
          <p:nvPr>
            <p:ph idx="1" type="subTitle"/>
          </p:nvPr>
        </p:nvSpPr>
        <p:spPr>
          <a:xfrm>
            <a:off x="713250" y="3063050"/>
            <a:ext cx="77175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11"/>
          <p:cNvSpPr/>
          <p:nvPr/>
        </p:nvSpPr>
        <p:spPr>
          <a:xfrm flipH="1">
            <a:off x="5190319" y="-134499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 rot="10800000">
            <a:off x="7104579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-407850" y="3078341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-665700" y="3546793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1"/>
          <p:cNvGrpSpPr/>
          <p:nvPr/>
        </p:nvGrpSpPr>
        <p:grpSpPr>
          <a:xfrm>
            <a:off x="8358590" y="4516749"/>
            <a:ext cx="1047467" cy="814138"/>
            <a:chOff x="3737750" y="4708425"/>
            <a:chExt cx="458350" cy="356250"/>
          </a:xfrm>
        </p:grpSpPr>
        <p:sp>
          <p:nvSpPr>
            <p:cNvPr id="149" name="Google Shape;149;p11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2073699" y="1631800"/>
            <a:ext cx="234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2073699" y="1846600"/>
            <a:ext cx="234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2" type="title"/>
          </p:nvPr>
        </p:nvSpPr>
        <p:spPr>
          <a:xfrm flipH="1">
            <a:off x="5645590" y="1631791"/>
            <a:ext cx="23409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3"/>
          <p:cNvSpPr txBox="1"/>
          <p:nvPr>
            <p:ph idx="3" type="subTitle"/>
          </p:nvPr>
        </p:nvSpPr>
        <p:spPr>
          <a:xfrm flipH="1">
            <a:off x="5645590" y="1846591"/>
            <a:ext cx="234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4" type="title"/>
          </p:nvPr>
        </p:nvSpPr>
        <p:spPr>
          <a:xfrm>
            <a:off x="1169660" y="17849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5" type="title"/>
          </p:nvPr>
        </p:nvSpPr>
        <p:spPr>
          <a:xfrm flipH="1">
            <a:off x="4739835" y="17849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6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7" type="title"/>
          </p:nvPr>
        </p:nvSpPr>
        <p:spPr>
          <a:xfrm>
            <a:off x="2073699" y="3088683"/>
            <a:ext cx="234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8" type="subTitle"/>
          </p:nvPr>
        </p:nvSpPr>
        <p:spPr>
          <a:xfrm>
            <a:off x="2073699" y="3304717"/>
            <a:ext cx="2340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9" type="title"/>
          </p:nvPr>
        </p:nvSpPr>
        <p:spPr>
          <a:xfrm flipH="1">
            <a:off x="5645590" y="3088684"/>
            <a:ext cx="23409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13" type="subTitle"/>
          </p:nvPr>
        </p:nvSpPr>
        <p:spPr>
          <a:xfrm flipH="1">
            <a:off x="5645590" y="3304719"/>
            <a:ext cx="234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hasCustomPrompt="1" idx="14" type="title"/>
          </p:nvPr>
        </p:nvSpPr>
        <p:spPr>
          <a:xfrm>
            <a:off x="1169660" y="32424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hasCustomPrompt="1" idx="15" type="title"/>
          </p:nvPr>
        </p:nvSpPr>
        <p:spPr>
          <a:xfrm flipH="1">
            <a:off x="4739835" y="324245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/>
          <p:nvPr/>
        </p:nvSpPr>
        <p:spPr>
          <a:xfrm>
            <a:off x="-1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-545755" y="34543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7439814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 rot="10800000">
            <a:off x="7866550" y="-5757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-334235" y="-168376"/>
            <a:ext cx="1047467" cy="814138"/>
            <a:chOff x="3737750" y="4708425"/>
            <a:chExt cx="458350" cy="356250"/>
          </a:xfrm>
        </p:grpSpPr>
        <p:sp>
          <p:nvSpPr>
            <p:cNvPr id="175" name="Google Shape;175;p13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3"/>
          <p:cNvSpPr/>
          <p:nvPr/>
        </p:nvSpPr>
        <p:spPr>
          <a:xfrm flipH="1">
            <a:off x="7428751" y="3327450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-4558273">
            <a:off x="7982428" y="3815559"/>
            <a:ext cx="2133200" cy="1901469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1152043" y="3483476"/>
            <a:ext cx="68397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1150800" y="1202824"/>
            <a:ext cx="68424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4"/>
          <p:cNvSpPr/>
          <p:nvPr/>
        </p:nvSpPr>
        <p:spPr>
          <a:xfrm rot="10800000">
            <a:off x="5105475" y="3212741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 flipH="1">
            <a:off x="7553134" y="3424713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>
            <a:off x="-343160" y="4581824"/>
            <a:ext cx="1047467" cy="814138"/>
            <a:chOff x="3737750" y="4708425"/>
            <a:chExt cx="458350" cy="356250"/>
          </a:xfrm>
        </p:grpSpPr>
        <p:sp>
          <p:nvSpPr>
            <p:cNvPr id="189" name="Google Shape;189;p14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4"/>
          <p:cNvSpPr/>
          <p:nvPr/>
        </p:nvSpPr>
        <p:spPr>
          <a:xfrm rot="9899979">
            <a:off x="7135014" y="-1505296"/>
            <a:ext cx="3045146" cy="2720924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15"/>
          <p:cNvSpPr/>
          <p:nvPr/>
        </p:nvSpPr>
        <p:spPr>
          <a:xfrm flipH="1" rot="-5400000">
            <a:off x="7439814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rot="10800000">
            <a:off x="7866550" y="-5757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 flipH="1" rot="10800000">
            <a:off x="-485125" y="-13236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 flipH="1" rot="10800000">
            <a:off x="-742975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5"/>
          <p:cNvGrpSpPr/>
          <p:nvPr/>
        </p:nvGrpSpPr>
        <p:grpSpPr>
          <a:xfrm>
            <a:off x="-334235" y="4598749"/>
            <a:ext cx="1047467" cy="814138"/>
            <a:chOff x="3737750" y="4708425"/>
            <a:chExt cx="458350" cy="356250"/>
          </a:xfrm>
        </p:grpSpPr>
        <p:sp>
          <p:nvSpPr>
            <p:cNvPr id="203" name="Google Shape;203;p15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 flipH="1">
            <a:off x="7350600" y="3739803"/>
            <a:ext cx="3045233" cy="2721002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038382" y="2560075"/>
            <a:ext cx="33489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1039977" y="3626128"/>
            <a:ext cx="33471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6"/>
          <p:cNvSpPr/>
          <p:nvPr/>
        </p:nvSpPr>
        <p:spPr>
          <a:xfrm flipH="1">
            <a:off x="4625717" y="728749"/>
            <a:ext cx="4594483" cy="4414707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 flipH="1">
            <a:off x="70436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-914400" y="-134499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 flipH="1" rot="10800000">
            <a:off x="-57175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>
            <a:off x="-238060" y="4536074"/>
            <a:ext cx="1047467" cy="814138"/>
            <a:chOff x="3737750" y="4708425"/>
            <a:chExt cx="458350" cy="356250"/>
          </a:xfrm>
        </p:grpSpPr>
        <p:sp>
          <p:nvSpPr>
            <p:cNvPr id="218" name="Google Shape;218;p16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6"/>
          <p:cNvSpPr/>
          <p:nvPr>
            <p:ph idx="2" type="pic"/>
          </p:nvPr>
        </p:nvSpPr>
        <p:spPr>
          <a:xfrm>
            <a:off x="4659525" y="836700"/>
            <a:ext cx="3543300" cy="347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"/>
          <p:cNvSpPr/>
          <p:nvPr>
            <p:ph idx="3" type="pic"/>
          </p:nvPr>
        </p:nvSpPr>
        <p:spPr>
          <a:xfrm>
            <a:off x="941175" y="836700"/>
            <a:ext cx="3543300" cy="157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1" type="subTitle"/>
          </p:nvPr>
        </p:nvSpPr>
        <p:spPr>
          <a:xfrm>
            <a:off x="720150" y="1024500"/>
            <a:ext cx="77040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800"/>
            </a:lvl9pPr>
          </a:lstStyle>
          <a:p/>
        </p:txBody>
      </p:sp>
      <p:sp>
        <p:nvSpPr>
          <p:cNvPr id="229" name="Google Shape;229;p17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-1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-545755" y="34543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8281315" y="-274626"/>
            <a:ext cx="1047467" cy="814138"/>
            <a:chOff x="3737750" y="4708425"/>
            <a:chExt cx="458350" cy="356250"/>
          </a:xfrm>
        </p:grpSpPr>
        <p:sp>
          <p:nvSpPr>
            <p:cNvPr id="234" name="Google Shape;234;p17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" type="subTitle"/>
          </p:nvPr>
        </p:nvSpPr>
        <p:spPr>
          <a:xfrm>
            <a:off x="721879" y="2698205"/>
            <a:ext cx="25017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18"/>
          <p:cNvSpPr txBox="1"/>
          <p:nvPr>
            <p:ph idx="2" type="subTitle"/>
          </p:nvPr>
        </p:nvSpPr>
        <p:spPr>
          <a:xfrm>
            <a:off x="3321150" y="2698205"/>
            <a:ext cx="25017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18"/>
          <p:cNvSpPr txBox="1"/>
          <p:nvPr>
            <p:ph idx="3" type="subTitle"/>
          </p:nvPr>
        </p:nvSpPr>
        <p:spPr>
          <a:xfrm>
            <a:off x="5920421" y="2698205"/>
            <a:ext cx="25017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18"/>
          <p:cNvSpPr txBox="1"/>
          <p:nvPr>
            <p:ph idx="4" type="title"/>
          </p:nvPr>
        </p:nvSpPr>
        <p:spPr>
          <a:xfrm>
            <a:off x="719929" y="2478749"/>
            <a:ext cx="2505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5" type="title"/>
          </p:nvPr>
        </p:nvSpPr>
        <p:spPr>
          <a:xfrm>
            <a:off x="3319200" y="2478749"/>
            <a:ext cx="2505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18"/>
          <p:cNvSpPr txBox="1"/>
          <p:nvPr>
            <p:ph idx="6" type="title"/>
          </p:nvPr>
        </p:nvSpPr>
        <p:spPr>
          <a:xfrm>
            <a:off x="5918471" y="2478749"/>
            <a:ext cx="2505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18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 rot="5400000">
            <a:off x="-339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 flipH="1">
            <a:off x="-1480168" y="-350796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8430765" y="-322501"/>
            <a:ext cx="1047467" cy="814138"/>
            <a:chOff x="3737750" y="4708425"/>
            <a:chExt cx="458350" cy="356250"/>
          </a:xfrm>
        </p:grpSpPr>
        <p:sp>
          <p:nvSpPr>
            <p:cNvPr id="253" name="Google Shape;253;p18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-325585" y="4599424"/>
            <a:ext cx="1047467" cy="814138"/>
            <a:chOff x="3737750" y="4708425"/>
            <a:chExt cx="458350" cy="356250"/>
          </a:xfrm>
        </p:grpSpPr>
        <p:sp>
          <p:nvSpPr>
            <p:cNvPr id="260" name="Google Shape;260;p18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5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794950" y="1693800"/>
            <a:ext cx="37494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68" name="Google Shape;268;p19"/>
          <p:cNvSpPr txBox="1"/>
          <p:nvPr>
            <p:ph idx="2" type="body"/>
          </p:nvPr>
        </p:nvSpPr>
        <p:spPr>
          <a:xfrm>
            <a:off x="4599650" y="1693801"/>
            <a:ext cx="37494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95250" y="1479550"/>
            <a:ext cx="3749100" cy="36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3" type="subTitle"/>
          </p:nvPr>
        </p:nvSpPr>
        <p:spPr>
          <a:xfrm>
            <a:off x="720150" y="94830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19"/>
          <p:cNvSpPr txBox="1"/>
          <p:nvPr>
            <p:ph idx="4" type="title"/>
          </p:nvPr>
        </p:nvSpPr>
        <p:spPr>
          <a:xfrm>
            <a:off x="794950" y="365760"/>
            <a:ext cx="770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19"/>
          <p:cNvSpPr txBox="1"/>
          <p:nvPr>
            <p:ph idx="5" type="title"/>
          </p:nvPr>
        </p:nvSpPr>
        <p:spPr>
          <a:xfrm>
            <a:off x="4599950" y="1479550"/>
            <a:ext cx="37491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19"/>
          <p:cNvSpPr txBox="1"/>
          <p:nvPr>
            <p:ph idx="6" type="body"/>
          </p:nvPr>
        </p:nvSpPr>
        <p:spPr>
          <a:xfrm>
            <a:off x="794950" y="3827398"/>
            <a:ext cx="3749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74" name="Google Shape;274;p19"/>
          <p:cNvSpPr txBox="1"/>
          <p:nvPr>
            <p:ph idx="7" type="title"/>
          </p:nvPr>
        </p:nvSpPr>
        <p:spPr>
          <a:xfrm>
            <a:off x="794950" y="3613150"/>
            <a:ext cx="37491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19"/>
          <p:cNvSpPr/>
          <p:nvPr/>
        </p:nvSpPr>
        <p:spPr>
          <a:xfrm flipH="1" rot="10800000">
            <a:off x="-485125" y="-13236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 flipH="1" rot="10800000">
            <a:off x="-742975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6447494" y="4110060"/>
            <a:ext cx="3001306" cy="1049366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 flipH="1">
            <a:off x="72722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-258035" y="4523224"/>
            <a:ext cx="1047467" cy="814138"/>
            <a:chOff x="3737750" y="4708425"/>
            <a:chExt cx="458350" cy="356250"/>
          </a:xfrm>
        </p:grpSpPr>
        <p:sp>
          <p:nvSpPr>
            <p:cNvPr id="280" name="Google Shape;280;p19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9"/>
          <p:cNvSpPr/>
          <p:nvPr/>
        </p:nvSpPr>
        <p:spPr>
          <a:xfrm rot="10800000">
            <a:off x="7456825" y="-1241447"/>
            <a:ext cx="3045233" cy="2721002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1719176" y="1370898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0"/>
          <p:cNvSpPr txBox="1"/>
          <p:nvPr>
            <p:ph idx="1" type="subTitle"/>
          </p:nvPr>
        </p:nvSpPr>
        <p:spPr>
          <a:xfrm>
            <a:off x="1719176" y="1582317"/>
            <a:ext cx="2788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2" type="title"/>
          </p:nvPr>
        </p:nvSpPr>
        <p:spPr>
          <a:xfrm>
            <a:off x="5462432" y="1370898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0"/>
          <p:cNvSpPr txBox="1"/>
          <p:nvPr>
            <p:ph idx="3" type="subTitle"/>
          </p:nvPr>
        </p:nvSpPr>
        <p:spPr>
          <a:xfrm>
            <a:off x="5462432" y="1582317"/>
            <a:ext cx="2788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4" type="title"/>
          </p:nvPr>
        </p:nvSpPr>
        <p:spPr>
          <a:xfrm>
            <a:off x="1719176" y="2942928"/>
            <a:ext cx="27840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0"/>
          <p:cNvSpPr txBox="1"/>
          <p:nvPr>
            <p:ph idx="5" type="subTitle"/>
          </p:nvPr>
        </p:nvSpPr>
        <p:spPr>
          <a:xfrm>
            <a:off x="1719176" y="3154348"/>
            <a:ext cx="2788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6" type="title"/>
          </p:nvPr>
        </p:nvSpPr>
        <p:spPr>
          <a:xfrm>
            <a:off x="5462432" y="2942928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20"/>
          <p:cNvSpPr txBox="1"/>
          <p:nvPr>
            <p:ph idx="7" type="subTitle"/>
          </p:nvPr>
        </p:nvSpPr>
        <p:spPr>
          <a:xfrm>
            <a:off x="5462432" y="3154348"/>
            <a:ext cx="2788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8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20"/>
          <p:cNvSpPr/>
          <p:nvPr/>
        </p:nvSpPr>
        <p:spPr>
          <a:xfrm>
            <a:off x="-1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545755" y="34543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rot="10800000">
            <a:off x="6896350" y="-49717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rot="10800000">
            <a:off x="7742904" y="-3224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-334235" y="-274639"/>
            <a:ext cx="1047467" cy="814138"/>
            <a:chOff x="3737750" y="4708425"/>
            <a:chExt cx="458350" cy="356250"/>
          </a:xfrm>
        </p:grpSpPr>
        <p:sp>
          <p:nvSpPr>
            <p:cNvPr id="302" name="Google Shape;302;p20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0"/>
          <p:cNvSpPr/>
          <p:nvPr/>
        </p:nvSpPr>
        <p:spPr>
          <a:xfrm flipH="1">
            <a:off x="7323775" y="3662478"/>
            <a:ext cx="3045233" cy="2721002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191953" y="728749"/>
            <a:ext cx="4594483" cy="4414707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533400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190319" y="-134499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7104579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017225" y="2554250"/>
            <a:ext cx="44151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767575" y="1543892"/>
            <a:ext cx="914400" cy="69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018875" y="3469100"/>
            <a:ext cx="44118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3" type="pic"/>
          </p:nvPr>
        </p:nvSpPr>
        <p:spPr>
          <a:xfrm>
            <a:off x="713237" y="955800"/>
            <a:ext cx="3231900" cy="32319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2" name="Google Shape;32;p3"/>
          <p:cNvGrpSpPr/>
          <p:nvPr/>
        </p:nvGrpSpPr>
        <p:grpSpPr>
          <a:xfrm>
            <a:off x="8648390" y="1900599"/>
            <a:ext cx="1047467" cy="814138"/>
            <a:chOff x="3737750" y="4708425"/>
            <a:chExt cx="458350" cy="356250"/>
          </a:xfrm>
        </p:grpSpPr>
        <p:sp>
          <p:nvSpPr>
            <p:cNvPr id="33" name="Google Shape;33;p3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1998654" y="1146575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1"/>
          <p:cNvSpPr txBox="1"/>
          <p:nvPr>
            <p:ph idx="1" type="subTitle"/>
          </p:nvPr>
        </p:nvSpPr>
        <p:spPr>
          <a:xfrm>
            <a:off x="1998654" y="1355614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2" type="title"/>
          </p:nvPr>
        </p:nvSpPr>
        <p:spPr>
          <a:xfrm>
            <a:off x="5552368" y="1146575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1"/>
          <p:cNvSpPr txBox="1"/>
          <p:nvPr>
            <p:ph idx="3" type="subTitle"/>
          </p:nvPr>
        </p:nvSpPr>
        <p:spPr>
          <a:xfrm>
            <a:off x="5552368" y="1355614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4" type="title"/>
          </p:nvPr>
        </p:nvSpPr>
        <p:spPr>
          <a:xfrm>
            <a:off x="1998654" y="2318908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1"/>
          <p:cNvSpPr txBox="1"/>
          <p:nvPr>
            <p:ph idx="5" type="subTitle"/>
          </p:nvPr>
        </p:nvSpPr>
        <p:spPr>
          <a:xfrm>
            <a:off x="1998654" y="2527946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6" type="title"/>
          </p:nvPr>
        </p:nvSpPr>
        <p:spPr>
          <a:xfrm>
            <a:off x="5552368" y="2318908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1"/>
          <p:cNvSpPr txBox="1"/>
          <p:nvPr>
            <p:ph idx="7" type="subTitle"/>
          </p:nvPr>
        </p:nvSpPr>
        <p:spPr>
          <a:xfrm>
            <a:off x="5552368" y="2527946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8" type="title"/>
          </p:nvPr>
        </p:nvSpPr>
        <p:spPr>
          <a:xfrm>
            <a:off x="5552368" y="3498485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1"/>
          <p:cNvSpPr txBox="1"/>
          <p:nvPr>
            <p:ph idx="9" type="subTitle"/>
          </p:nvPr>
        </p:nvSpPr>
        <p:spPr>
          <a:xfrm>
            <a:off x="5552368" y="3707524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13" type="title"/>
          </p:nvPr>
        </p:nvSpPr>
        <p:spPr>
          <a:xfrm>
            <a:off x="1998654" y="3498485"/>
            <a:ext cx="24294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1"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1" name="Google Shape;321;p21"/>
          <p:cNvSpPr txBox="1"/>
          <p:nvPr>
            <p:ph idx="14" type="subTitle"/>
          </p:nvPr>
        </p:nvSpPr>
        <p:spPr>
          <a:xfrm>
            <a:off x="1998654" y="3707524"/>
            <a:ext cx="2429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5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21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 rot="5400000">
            <a:off x="-339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 flipH="1">
            <a:off x="-1480168" y="-350796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1"/>
          <p:cNvGrpSpPr/>
          <p:nvPr/>
        </p:nvGrpSpPr>
        <p:grpSpPr>
          <a:xfrm>
            <a:off x="8368265" y="-274626"/>
            <a:ext cx="1047467" cy="814138"/>
            <a:chOff x="3737750" y="4708425"/>
            <a:chExt cx="458350" cy="356250"/>
          </a:xfrm>
        </p:grpSpPr>
        <p:sp>
          <p:nvSpPr>
            <p:cNvPr id="328" name="Google Shape;328;p21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/>
          <p:nvPr/>
        </p:nvSpPr>
        <p:spPr>
          <a:xfrm flipH="1" rot="10800000">
            <a:off x="-917700" y="-976047"/>
            <a:ext cx="3045233" cy="2721002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hasCustomPrompt="1" type="title"/>
          </p:nvPr>
        </p:nvSpPr>
        <p:spPr>
          <a:xfrm>
            <a:off x="2472600" y="660726"/>
            <a:ext cx="419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22"/>
          <p:cNvSpPr txBox="1"/>
          <p:nvPr>
            <p:ph idx="1" type="subTitle"/>
          </p:nvPr>
        </p:nvSpPr>
        <p:spPr>
          <a:xfrm>
            <a:off x="2472600" y="1379255"/>
            <a:ext cx="41988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8" name="Google Shape;338;p22"/>
          <p:cNvSpPr txBox="1"/>
          <p:nvPr>
            <p:ph hasCustomPrompt="1" idx="2" type="title"/>
          </p:nvPr>
        </p:nvSpPr>
        <p:spPr>
          <a:xfrm>
            <a:off x="2472600" y="2031549"/>
            <a:ext cx="419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9" name="Google Shape;339;p22"/>
          <p:cNvSpPr txBox="1"/>
          <p:nvPr>
            <p:ph idx="3" type="subTitle"/>
          </p:nvPr>
        </p:nvSpPr>
        <p:spPr>
          <a:xfrm>
            <a:off x="2472600" y="2751025"/>
            <a:ext cx="41988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hasCustomPrompt="1" idx="4" type="title"/>
          </p:nvPr>
        </p:nvSpPr>
        <p:spPr>
          <a:xfrm>
            <a:off x="2472600" y="3397598"/>
            <a:ext cx="419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" name="Google Shape;341;p22"/>
          <p:cNvSpPr txBox="1"/>
          <p:nvPr>
            <p:ph idx="5" type="subTitle"/>
          </p:nvPr>
        </p:nvSpPr>
        <p:spPr>
          <a:xfrm>
            <a:off x="2472600" y="4117074"/>
            <a:ext cx="41988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>
            <a:off x="-1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 flipH="1" rot="-5400000">
            <a:off x="7449473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 flipH="1" rot="10800000">
            <a:off x="-227825" y="-16333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 rot="10800000">
            <a:off x="6447494" y="4110060"/>
            <a:ext cx="3001306" cy="1049366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 flipH="1">
            <a:off x="72722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3771607" y="576050"/>
            <a:ext cx="4647600" cy="109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23"/>
          <p:cNvSpPr txBox="1"/>
          <p:nvPr>
            <p:ph idx="1" type="subTitle"/>
          </p:nvPr>
        </p:nvSpPr>
        <p:spPr>
          <a:xfrm>
            <a:off x="3768225" y="1674598"/>
            <a:ext cx="4651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0" name="Google Shape;350;p23"/>
          <p:cNvSpPr txBox="1"/>
          <p:nvPr/>
        </p:nvSpPr>
        <p:spPr>
          <a:xfrm>
            <a:off x="3472350" y="3648506"/>
            <a:ext cx="4947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-39553" y="728749"/>
            <a:ext cx="4594483" cy="4414707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-381000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 rot="5400000">
            <a:off x="6003502" y="57896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 flipH="1" rot="-5400000">
            <a:off x="7942322" y="-49728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23"/>
          <p:cNvGrpSpPr/>
          <p:nvPr/>
        </p:nvGrpSpPr>
        <p:grpSpPr>
          <a:xfrm>
            <a:off x="8542115" y="4599424"/>
            <a:ext cx="1047467" cy="814138"/>
            <a:chOff x="3737750" y="4708425"/>
            <a:chExt cx="458350" cy="356250"/>
          </a:xfrm>
        </p:grpSpPr>
        <p:sp>
          <p:nvSpPr>
            <p:cNvPr id="356" name="Google Shape;356;p23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3"/>
          <p:cNvSpPr/>
          <p:nvPr>
            <p:ph idx="2" type="pic"/>
          </p:nvPr>
        </p:nvSpPr>
        <p:spPr>
          <a:xfrm>
            <a:off x="714487" y="955800"/>
            <a:ext cx="3231900" cy="32319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/>
          <p:nvPr/>
        </p:nvSpPr>
        <p:spPr>
          <a:xfrm rot="10800000">
            <a:off x="6896350" y="-49717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-1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-545755" y="34543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10800000">
            <a:off x="7742904" y="-3224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 flipH="1">
            <a:off x="7417703" y="3201627"/>
            <a:ext cx="1760290" cy="1941809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 flipH="1">
            <a:off x="7205783" y="34543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 flipH="1" rot="10800000">
            <a:off x="-440305" y="-49717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 flipH="1" rot="10800000">
            <a:off x="-698155" y="-3224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6900" y="1051849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5400000">
            <a:off x="-339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-1480168" y="-350796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8696665" y="2315824"/>
            <a:ext cx="1047467" cy="814138"/>
            <a:chOff x="3737750" y="4708425"/>
            <a:chExt cx="458350" cy="356250"/>
          </a:xfrm>
        </p:grpSpPr>
        <p:sp>
          <p:nvSpPr>
            <p:cNvPr id="47" name="Google Shape;47;p4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>
            <a:off x="-285785" y="4418199"/>
            <a:ext cx="1047467" cy="814138"/>
            <a:chOff x="3737750" y="4708425"/>
            <a:chExt cx="458350" cy="356250"/>
          </a:xfrm>
        </p:grpSpPr>
        <p:sp>
          <p:nvSpPr>
            <p:cNvPr id="54" name="Google Shape;54;p4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1679812" y="2373325"/>
            <a:ext cx="27447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title"/>
          </p:nvPr>
        </p:nvSpPr>
        <p:spPr>
          <a:xfrm>
            <a:off x="4719788" y="2373325"/>
            <a:ext cx="27447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4719788" y="2589950"/>
            <a:ext cx="27447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679512" y="2589950"/>
            <a:ext cx="27453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"/>
          <p:cNvSpPr txBox="1"/>
          <p:nvPr>
            <p:ph idx="4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flipH="1" rot="-5400000">
            <a:off x="7439814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>
            <a:off x="7866550" y="-5757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flipH="1" rot="10800000">
            <a:off x="-408925" y="-13236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flipH="1" rot="10800000">
            <a:off x="-666775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 flipH="1">
            <a:off x="72722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rot="10800000">
            <a:off x="6447494" y="4110060"/>
            <a:ext cx="3001306" cy="1049366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-605085" y="2536649"/>
            <a:ext cx="1047467" cy="814138"/>
            <a:chOff x="3737750" y="4708425"/>
            <a:chExt cx="458350" cy="356250"/>
          </a:xfrm>
        </p:grpSpPr>
        <p:sp>
          <p:nvSpPr>
            <p:cNvPr id="73" name="Google Shape;73;p5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5"/>
          <p:cNvGrpSpPr/>
          <p:nvPr/>
        </p:nvGrpSpPr>
        <p:grpSpPr>
          <a:xfrm>
            <a:off x="8675190" y="1900599"/>
            <a:ext cx="1047467" cy="814138"/>
            <a:chOff x="3737750" y="4708425"/>
            <a:chExt cx="458350" cy="356250"/>
          </a:xfrm>
        </p:grpSpPr>
        <p:sp>
          <p:nvSpPr>
            <p:cNvPr id="80" name="Google Shape;80;p5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-1333000" y="3701128"/>
            <a:ext cx="3045233" cy="2721002"/>
          </a:xfrm>
          <a:custGeom>
            <a:rect b="b" l="l" r="r" t="t"/>
            <a:pathLst>
              <a:path extrusionOk="0" h="90753" w="101567">
                <a:moveTo>
                  <a:pt x="36089" y="0"/>
                </a:moveTo>
                <a:lnTo>
                  <a:pt x="35295" y="41"/>
                </a:lnTo>
                <a:lnTo>
                  <a:pt x="34501" y="81"/>
                </a:lnTo>
                <a:lnTo>
                  <a:pt x="33706" y="163"/>
                </a:lnTo>
                <a:lnTo>
                  <a:pt x="32912" y="244"/>
                </a:lnTo>
                <a:lnTo>
                  <a:pt x="32138" y="367"/>
                </a:lnTo>
                <a:lnTo>
                  <a:pt x="31364" y="489"/>
                </a:lnTo>
                <a:lnTo>
                  <a:pt x="30570" y="631"/>
                </a:lnTo>
                <a:lnTo>
                  <a:pt x="29796" y="815"/>
                </a:lnTo>
                <a:lnTo>
                  <a:pt x="29022" y="998"/>
                </a:lnTo>
                <a:lnTo>
                  <a:pt x="28268" y="1202"/>
                </a:lnTo>
                <a:lnTo>
                  <a:pt x="27495" y="1426"/>
                </a:lnTo>
                <a:lnTo>
                  <a:pt x="26741" y="1670"/>
                </a:lnTo>
                <a:lnTo>
                  <a:pt x="25987" y="1914"/>
                </a:lnTo>
                <a:lnTo>
                  <a:pt x="25234" y="2200"/>
                </a:lnTo>
                <a:lnTo>
                  <a:pt x="24501" y="2485"/>
                </a:lnTo>
                <a:lnTo>
                  <a:pt x="23767" y="2811"/>
                </a:lnTo>
                <a:lnTo>
                  <a:pt x="23055" y="3136"/>
                </a:lnTo>
                <a:lnTo>
                  <a:pt x="22321" y="3483"/>
                </a:lnTo>
                <a:lnTo>
                  <a:pt x="21609" y="3829"/>
                </a:lnTo>
                <a:lnTo>
                  <a:pt x="20916" y="4216"/>
                </a:lnTo>
                <a:lnTo>
                  <a:pt x="20224" y="4603"/>
                </a:lnTo>
                <a:lnTo>
                  <a:pt x="19531" y="5010"/>
                </a:lnTo>
                <a:lnTo>
                  <a:pt x="18859" y="5417"/>
                </a:lnTo>
                <a:lnTo>
                  <a:pt x="18187" y="5866"/>
                </a:lnTo>
                <a:lnTo>
                  <a:pt x="17535" y="6314"/>
                </a:lnTo>
                <a:lnTo>
                  <a:pt x="16884" y="6762"/>
                </a:lnTo>
                <a:lnTo>
                  <a:pt x="16232" y="7250"/>
                </a:lnTo>
                <a:lnTo>
                  <a:pt x="15621" y="7739"/>
                </a:lnTo>
                <a:lnTo>
                  <a:pt x="14990" y="8248"/>
                </a:lnTo>
                <a:lnTo>
                  <a:pt x="14399" y="8758"/>
                </a:lnTo>
                <a:lnTo>
                  <a:pt x="13808" y="9287"/>
                </a:lnTo>
                <a:lnTo>
                  <a:pt x="13197" y="9857"/>
                </a:lnTo>
                <a:lnTo>
                  <a:pt x="12607" y="10428"/>
                </a:lnTo>
                <a:lnTo>
                  <a:pt x="12036" y="11018"/>
                </a:lnTo>
                <a:lnTo>
                  <a:pt x="11487" y="11609"/>
                </a:lnTo>
                <a:lnTo>
                  <a:pt x="10937" y="12220"/>
                </a:lnTo>
                <a:lnTo>
                  <a:pt x="10387" y="12851"/>
                </a:lnTo>
                <a:lnTo>
                  <a:pt x="9878" y="13483"/>
                </a:lnTo>
                <a:lnTo>
                  <a:pt x="9369" y="14114"/>
                </a:lnTo>
                <a:lnTo>
                  <a:pt x="8859" y="14766"/>
                </a:lnTo>
                <a:lnTo>
                  <a:pt x="8391" y="15438"/>
                </a:lnTo>
                <a:lnTo>
                  <a:pt x="7922" y="16110"/>
                </a:lnTo>
                <a:lnTo>
                  <a:pt x="7454" y="16782"/>
                </a:lnTo>
                <a:lnTo>
                  <a:pt x="7026" y="17474"/>
                </a:lnTo>
                <a:lnTo>
                  <a:pt x="6578" y="18167"/>
                </a:lnTo>
                <a:lnTo>
                  <a:pt x="6171" y="18880"/>
                </a:lnTo>
                <a:lnTo>
                  <a:pt x="5764" y="19592"/>
                </a:lnTo>
                <a:lnTo>
                  <a:pt x="5377" y="20326"/>
                </a:lnTo>
                <a:lnTo>
                  <a:pt x="5010" y="21039"/>
                </a:lnTo>
                <a:lnTo>
                  <a:pt x="4644" y="21792"/>
                </a:lnTo>
                <a:lnTo>
                  <a:pt x="4297" y="22525"/>
                </a:lnTo>
                <a:lnTo>
                  <a:pt x="3951" y="23279"/>
                </a:lnTo>
                <a:lnTo>
                  <a:pt x="3625" y="24032"/>
                </a:lnTo>
                <a:lnTo>
                  <a:pt x="3320" y="24806"/>
                </a:lnTo>
                <a:lnTo>
                  <a:pt x="3035" y="25560"/>
                </a:lnTo>
                <a:lnTo>
                  <a:pt x="2749" y="26334"/>
                </a:lnTo>
                <a:lnTo>
                  <a:pt x="2485" y="27108"/>
                </a:lnTo>
                <a:lnTo>
                  <a:pt x="2220" y="27902"/>
                </a:lnTo>
                <a:lnTo>
                  <a:pt x="1996" y="28676"/>
                </a:lnTo>
                <a:lnTo>
                  <a:pt x="1772" y="29470"/>
                </a:lnTo>
                <a:lnTo>
                  <a:pt x="1548" y="30264"/>
                </a:lnTo>
                <a:lnTo>
                  <a:pt x="1344" y="31059"/>
                </a:lnTo>
                <a:lnTo>
                  <a:pt x="1161" y="31853"/>
                </a:lnTo>
                <a:lnTo>
                  <a:pt x="998" y="32647"/>
                </a:lnTo>
                <a:lnTo>
                  <a:pt x="835" y="33462"/>
                </a:lnTo>
                <a:lnTo>
                  <a:pt x="692" y="34256"/>
                </a:lnTo>
                <a:lnTo>
                  <a:pt x="570" y="35071"/>
                </a:lnTo>
                <a:lnTo>
                  <a:pt x="448" y="35865"/>
                </a:lnTo>
                <a:lnTo>
                  <a:pt x="346" y="36680"/>
                </a:lnTo>
                <a:lnTo>
                  <a:pt x="265" y="37495"/>
                </a:lnTo>
                <a:lnTo>
                  <a:pt x="183" y="38309"/>
                </a:lnTo>
                <a:lnTo>
                  <a:pt x="122" y="39124"/>
                </a:lnTo>
                <a:lnTo>
                  <a:pt x="61" y="39939"/>
                </a:lnTo>
                <a:lnTo>
                  <a:pt x="41" y="40753"/>
                </a:lnTo>
                <a:lnTo>
                  <a:pt x="0" y="41568"/>
                </a:lnTo>
                <a:lnTo>
                  <a:pt x="0" y="42383"/>
                </a:lnTo>
                <a:lnTo>
                  <a:pt x="0" y="43197"/>
                </a:lnTo>
                <a:lnTo>
                  <a:pt x="20" y="44012"/>
                </a:lnTo>
                <a:lnTo>
                  <a:pt x="61" y="44826"/>
                </a:lnTo>
                <a:lnTo>
                  <a:pt x="102" y="45641"/>
                </a:lnTo>
                <a:lnTo>
                  <a:pt x="143" y="46456"/>
                </a:lnTo>
                <a:lnTo>
                  <a:pt x="224" y="47270"/>
                </a:lnTo>
                <a:lnTo>
                  <a:pt x="305" y="48065"/>
                </a:lnTo>
                <a:lnTo>
                  <a:pt x="407" y="48879"/>
                </a:lnTo>
                <a:lnTo>
                  <a:pt x="509" y="49694"/>
                </a:lnTo>
                <a:lnTo>
                  <a:pt x="631" y="50488"/>
                </a:lnTo>
                <a:lnTo>
                  <a:pt x="774" y="51303"/>
                </a:lnTo>
                <a:lnTo>
                  <a:pt x="916" y="52097"/>
                </a:lnTo>
                <a:lnTo>
                  <a:pt x="1079" y="52912"/>
                </a:lnTo>
                <a:lnTo>
                  <a:pt x="1263" y="53706"/>
                </a:lnTo>
                <a:lnTo>
                  <a:pt x="1446" y="54501"/>
                </a:lnTo>
                <a:lnTo>
                  <a:pt x="1650" y="55274"/>
                </a:lnTo>
                <a:lnTo>
                  <a:pt x="1874" y="56069"/>
                </a:lnTo>
                <a:lnTo>
                  <a:pt x="2098" y="56843"/>
                </a:lnTo>
                <a:lnTo>
                  <a:pt x="2342" y="57637"/>
                </a:lnTo>
                <a:lnTo>
                  <a:pt x="2648" y="58574"/>
                </a:lnTo>
                <a:lnTo>
                  <a:pt x="2994" y="59531"/>
                </a:lnTo>
                <a:lnTo>
                  <a:pt x="3340" y="60468"/>
                </a:lnTo>
                <a:lnTo>
                  <a:pt x="3707" y="61384"/>
                </a:lnTo>
                <a:lnTo>
                  <a:pt x="4114" y="62301"/>
                </a:lnTo>
                <a:lnTo>
                  <a:pt x="4521" y="63217"/>
                </a:lnTo>
                <a:lnTo>
                  <a:pt x="4949" y="64113"/>
                </a:lnTo>
                <a:lnTo>
                  <a:pt x="5397" y="65010"/>
                </a:lnTo>
                <a:lnTo>
                  <a:pt x="5886" y="65906"/>
                </a:lnTo>
                <a:lnTo>
                  <a:pt x="6375" y="66781"/>
                </a:lnTo>
                <a:lnTo>
                  <a:pt x="6884" y="67637"/>
                </a:lnTo>
                <a:lnTo>
                  <a:pt x="7413" y="68472"/>
                </a:lnTo>
                <a:lnTo>
                  <a:pt x="7963" y="69327"/>
                </a:lnTo>
                <a:lnTo>
                  <a:pt x="8533" y="70142"/>
                </a:lnTo>
                <a:lnTo>
                  <a:pt x="9104" y="70957"/>
                </a:lnTo>
                <a:lnTo>
                  <a:pt x="9715" y="71751"/>
                </a:lnTo>
                <a:lnTo>
                  <a:pt x="10326" y="72525"/>
                </a:lnTo>
                <a:lnTo>
                  <a:pt x="10957" y="73278"/>
                </a:lnTo>
                <a:lnTo>
                  <a:pt x="11609" y="74032"/>
                </a:lnTo>
                <a:lnTo>
                  <a:pt x="12261" y="74745"/>
                </a:lnTo>
                <a:lnTo>
                  <a:pt x="12912" y="75478"/>
                </a:lnTo>
                <a:lnTo>
                  <a:pt x="13584" y="76170"/>
                </a:lnTo>
                <a:lnTo>
                  <a:pt x="14277" y="76863"/>
                </a:lnTo>
                <a:lnTo>
                  <a:pt x="14990" y="77535"/>
                </a:lnTo>
                <a:lnTo>
                  <a:pt x="15702" y="78207"/>
                </a:lnTo>
                <a:lnTo>
                  <a:pt x="16415" y="78838"/>
                </a:lnTo>
                <a:lnTo>
                  <a:pt x="17169" y="79470"/>
                </a:lnTo>
                <a:lnTo>
                  <a:pt x="17902" y="80101"/>
                </a:lnTo>
                <a:lnTo>
                  <a:pt x="18676" y="80692"/>
                </a:lnTo>
                <a:lnTo>
                  <a:pt x="19450" y="81282"/>
                </a:lnTo>
                <a:lnTo>
                  <a:pt x="20224" y="81832"/>
                </a:lnTo>
                <a:lnTo>
                  <a:pt x="21018" y="82382"/>
                </a:lnTo>
                <a:lnTo>
                  <a:pt x="21833" y="82932"/>
                </a:lnTo>
                <a:lnTo>
                  <a:pt x="22647" y="83441"/>
                </a:lnTo>
                <a:lnTo>
                  <a:pt x="23462" y="83930"/>
                </a:lnTo>
                <a:lnTo>
                  <a:pt x="24317" y="84419"/>
                </a:lnTo>
                <a:lnTo>
                  <a:pt x="25152" y="84887"/>
                </a:lnTo>
                <a:lnTo>
                  <a:pt x="26008" y="85315"/>
                </a:lnTo>
                <a:lnTo>
                  <a:pt x="26884" y="85743"/>
                </a:lnTo>
                <a:lnTo>
                  <a:pt x="27759" y="86150"/>
                </a:lnTo>
                <a:lnTo>
                  <a:pt x="28655" y="86537"/>
                </a:lnTo>
                <a:lnTo>
                  <a:pt x="29552" y="86903"/>
                </a:lnTo>
                <a:lnTo>
                  <a:pt x="30468" y="87250"/>
                </a:lnTo>
                <a:lnTo>
                  <a:pt x="31384" y="87576"/>
                </a:lnTo>
                <a:lnTo>
                  <a:pt x="32321" y="87881"/>
                </a:lnTo>
                <a:lnTo>
                  <a:pt x="33258" y="88166"/>
                </a:lnTo>
                <a:lnTo>
                  <a:pt x="34195" y="88431"/>
                </a:lnTo>
                <a:lnTo>
                  <a:pt x="35152" y="88675"/>
                </a:lnTo>
                <a:lnTo>
                  <a:pt x="36211" y="88920"/>
                </a:lnTo>
                <a:lnTo>
                  <a:pt x="37311" y="89164"/>
                </a:lnTo>
                <a:lnTo>
                  <a:pt x="38431" y="89368"/>
                </a:lnTo>
                <a:lnTo>
                  <a:pt x="39592" y="89571"/>
                </a:lnTo>
                <a:lnTo>
                  <a:pt x="40794" y="89755"/>
                </a:lnTo>
                <a:lnTo>
                  <a:pt x="42016" y="89918"/>
                </a:lnTo>
                <a:lnTo>
                  <a:pt x="43258" y="90081"/>
                </a:lnTo>
                <a:lnTo>
                  <a:pt x="44541" y="90223"/>
                </a:lnTo>
                <a:lnTo>
                  <a:pt x="45824" y="90345"/>
                </a:lnTo>
                <a:lnTo>
                  <a:pt x="47148" y="90447"/>
                </a:lnTo>
                <a:lnTo>
                  <a:pt x="48472" y="90529"/>
                </a:lnTo>
                <a:lnTo>
                  <a:pt x="49796" y="90610"/>
                </a:lnTo>
                <a:lnTo>
                  <a:pt x="51140" y="90671"/>
                </a:lnTo>
                <a:lnTo>
                  <a:pt x="52484" y="90712"/>
                </a:lnTo>
                <a:lnTo>
                  <a:pt x="53849" y="90732"/>
                </a:lnTo>
                <a:lnTo>
                  <a:pt x="55193" y="90753"/>
                </a:lnTo>
                <a:lnTo>
                  <a:pt x="56374" y="90732"/>
                </a:lnTo>
                <a:lnTo>
                  <a:pt x="57535" y="90712"/>
                </a:lnTo>
                <a:lnTo>
                  <a:pt x="58696" y="90692"/>
                </a:lnTo>
                <a:lnTo>
                  <a:pt x="59857" y="90651"/>
                </a:lnTo>
                <a:lnTo>
                  <a:pt x="60997" y="90590"/>
                </a:lnTo>
                <a:lnTo>
                  <a:pt x="62117" y="90508"/>
                </a:lnTo>
                <a:lnTo>
                  <a:pt x="63237" y="90427"/>
                </a:lnTo>
                <a:lnTo>
                  <a:pt x="64337" y="90325"/>
                </a:lnTo>
                <a:lnTo>
                  <a:pt x="65417" y="90203"/>
                </a:lnTo>
                <a:lnTo>
                  <a:pt x="66496" y="90081"/>
                </a:lnTo>
                <a:lnTo>
                  <a:pt x="67535" y="89938"/>
                </a:lnTo>
                <a:lnTo>
                  <a:pt x="68553" y="89775"/>
                </a:lnTo>
                <a:lnTo>
                  <a:pt x="69551" y="89612"/>
                </a:lnTo>
                <a:lnTo>
                  <a:pt x="70529" y="89409"/>
                </a:lnTo>
                <a:lnTo>
                  <a:pt x="71465" y="89225"/>
                </a:lnTo>
                <a:lnTo>
                  <a:pt x="72382" y="89001"/>
                </a:lnTo>
                <a:lnTo>
                  <a:pt x="73583" y="88696"/>
                </a:lnTo>
                <a:lnTo>
                  <a:pt x="74785" y="88370"/>
                </a:lnTo>
                <a:lnTo>
                  <a:pt x="75946" y="88024"/>
                </a:lnTo>
                <a:lnTo>
                  <a:pt x="77066" y="87698"/>
                </a:lnTo>
                <a:lnTo>
                  <a:pt x="78166" y="87331"/>
                </a:lnTo>
                <a:lnTo>
                  <a:pt x="79245" y="86965"/>
                </a:lnTo>
                <a:lnTo>
                  <a:pt x="80284" y="86598"/>
                </a:lnTo>
                <a:lnTo>
                  <a:pt x="81302" y="86191"/>
                </a:lnTo>
                <a:lnTo>
                  <a:pt x="82300" y="85783"/>
                </a:lnTo>
                <a:lnTo>
                  <a:pt x="83257" y="85356"/>
                </a:lnTo>
                <a:lnTo>
                  <a:pt x="84194" y="84928"/>
                </a:lnTo>
                <a:lnTo>
                  <a:pt x="85111" y="84480"/>
                </a:lnTo>
                <a:lnTo>
                  <a:pt x="85987" y="83991"/>
                </a:lnTo>
                <a:lnTo>
                  <a:pt x="86842" y="83502"/>
                </a:lnTo>
                <a:lnTo>
                  <a:pt x="87677" y="82993"/>
                </a:lnTo>
                <a:lnTo>
                  <a:pt x="88471" y="82464"/>
                </a:lnTo>
                <a:lnTo>
                  <a:pt x="89266" y="81914"/>
                </a:lnTo>
                <a:lnTo>
                  <a:pt x="90019" y="81343"/>
                </a:lnTo>
                <a:lnTo>
                  <a:pt x="90732" y="80753"/>
                </a:lnTo>
                <a:lnTo>
                  <a:pt x="91445" y="80121"/>
                </a:lnTo>
                <a:lnTo>
                  <a:pt x="92137" y="79490"/>
                </a:lnTo>
                <a:lnTo>
                  <a:pt x="92789" y="78818"/>
                </a:lnTo>
                <a:lnTo>
                  <a:pt x="93420" y="78126"/>
                </a:lnTo>
                <a:lnTo>
                  <a:pt x="94031" y="77413"/>
                </a:lnTo>
                <a:lnTo>
                  <a:pt x="94622" y="76659"/>
                </a:lnTo>
                <a:lnTo>
                  <a:pt x="95192" y="75906"/>
                </a:lnTo>
                <a:lnTo>
                  <a:pt x="95742" y="75091"/>
                </a:lnTo>
                <a:lnTo>
                  <a:pt x="96251" y="74256"/>
                </a:lnTo>
                <a:lnTo>
                  <a:pt x="96760" y="73401"/>
                </a:lnTo>
                <a:lnTo>
                  <a:pt x="97229" y="72504"/>
                </a:lnTo>
                <a:lnTo>
                  <a:pt x="97697" y="71588"/>
                </a:lnTo>
                <a:lnTo>
                  <a:pt x="98125" y="70631"/>
                </a:lnTo>
                <a:lnTo>
                  <a:pt x="98553" y="69653"/>
                </a:lnTo>
                <a:lnTo>
                  <a:pt x="98940" y="68655"/>
                </a:lnTo>
                <a:lnTo>
                  <a:pt x="99306" y="67616"/>
                </a:lnTo>
                <a:lnTo>
                  <a:pt x="99652" y="66578"/>
                </a:lnTo>
                <a:lnTo>
                  <a:pt x="99958" y="65519"/>
                </a:lnTo>
                <a:lnTo>
                  <a:pt x="100243" y="64460"/>
                </a:lnTo>
                <a:lnTo>
                  <a:pt x="100508" y="63380"/>
                </a:lnTo>
                <a:lnTo>
                  <a:pt x="100752" y="62280"/>
                </a:lnTo>
                <a:lnTo>
                  <a:pt x="100956" y="61181"/>
                </a:lnTo>
                <a:lnTo>
                  <a:pt x="101139" y="60081"/>
                </a:lnTo>
                <a:lnTo>
                  <a:pt x="101282" y="58981"/>
                </a:lnTo>
                <a:lnTo>
                  <a:pt x="101404" y="57861"/>
                </a:lnTo>
                <a:lnTo>
                  <a:pt x="101485" y="56761"/>
                </a:lnTo>
                <a:lnTo>
                  <a:pt x="101546" y="55641"/>
                </a:lnTo>
                <a:lnTo>
                  <a:pt x="101567" y="54541"/>
                </a:lnTo>
                <a:lnTo>
                  <a:pt x="101546" y="53441"/>
                </a:lnTo>
                <a:lnTo>
                  <a:pt x="101526" y="52362"/>
                </a:lnTo>
                <a:lnTo>
                  <a:pt x="101445" y="51283"/>
                </a:lnTo>
                <a:lnTo>
                  <a:pt x="101343" y="50224"/>
                </a:lnTo>
                <a:lnTo>
                  <a:pt x="101200" y="49165"/>
                </a:lnTo>
                <a:lnTo>
                  <a:pt x="101017" y="48126"/>
                </a:lnTo>
                <a:lnTo>
                  <a:pt x="100813" y="47108"/>
                </a:lnTo>
                <a:lnTo>
                  <a:pt x="100569" y="46110"/>
                </a:lnTo>
                <a:lnTo>
                  <a:pt x="100284" y="45152"/>
                </a:lnTo>
                <a:lnTo>
                  <a:pt x="99978" y="44195"/>
                </a:lnTo>
                <a:lnTo>
                  <a:pt x="99612" y="43279"/>
                </a:lnTo>
                <a:lnTo>
                  <a:pt x="99225" y="42383"/>
                </a:lnTo>
                <a:lnTo>
                  <a:pt x="98797" y="41507"/>
                </a:lnTo>
                <a:lnTo>
                  <a:pt x="98573" y="41099"/>
                </a:lnTo>
                <a:lnTo>
                  <a:pt x="98329" y="40672"/>
                </a:lnTo>
                <a:lnTo>
                  <a:pt x="98084" y="40285"/>
                </a:lnTo>
                <a:lnTo>
                  <a:pt x="97819" y="39877"/>
                </a:lnTo>
                <a:lnTo>
                  <a:pt x="97555" y="39490"/>
                </a:lnTo>
                <a:lnTo>
                  <a:pt x="97270" y="39124"/>
                </a:lnTo>
                <a:lnTo>
                  <a:pt x="96984" y="38757"/>
                </a:lnTo>
                <a:lnTo>
                  <a:pt x="96679" y="38391"/>
                </a:lnTo>
                <a:lnTo>
                  <a:pt x="96455" y="38146"/>
                </a:lnTo>
                <a:lnTo>
                  <a:pt x="96210" y="37902"/>
                </a:lnTo>
                <a:lnTo>
                  <a:pt x="95946" y="37678"/>
                </a:lnTo>
                <a:lnTo>
                  <a:pt x="95681" y="37474"/>
                </a:lnTo>
                <a:lnTo>
                  <a:pt x="95396" y="37250"/>
                </a:lnTo>
                <a:lnTo>
                  <a:pt x="95090" y="37067"/>
                </a:lnTo>
                <a:lnTo>
                  <a:pt x="94785" y="36884"/>
                </a:lnTo>
                <a:lnTo>
                  <a:pt x="94459" y="36700"/>
                </a:lnTo>
                <a:lnTo>
                  <a:pt x="93787" y="36374"/>
                </a:lnTo>
                <a:lnTo>
                  <a:pt x="93074" y="36089"/>
                </a:lnTo>
                <a:lnTo>
                  <a:pt x="92341" y="35825"/>
                </a:lnTo>
                <a:lnTo>
                  <a:pt x="91567" y="35580"/>
                </a:lnTo>
                <a:lnTo>
                  <a:pt x="90813" y="35376"/>
                </a:lnTo>
                <a:lnTo>
                  <a:pt x="90019" y="35193"/>
                </a:lnTo>
                <a:lnTo>
                  <a:pt x="89245" y="35030"/>
                </a:lnTo>
                <a:lnTo>
                  <a:pt x="88471" y="34888"/>
                </a:lnTo>
                <a:lnTo>
                  <a:pt x="86964" y="34623"/>
                </a:lnTo>
                <a:lnTo>
                  <a:pt x="85559" y="34399"/>
                </a:lnTo>
                <a:lnTo>
                  <a:pt x="84887" y="34297"/>
                </a:lnTo>
                <a:lnTo>
                  <a:pt x="84194" y="34216"/>
                </a:lnTo>
                <a:lnTo>
                  <a:pt x="82850" y="34073"/>
                </a:lnTo>
                <a:lnTo>
                  <a:pt x="81486" y="33930"/>
                </a:lnTo>
                <a:lnTo>
                  <a:pt x="80121" y="33788"/>
                </a:lnTo>
                <a:lnTo>
                  <a:pt x="79449" y="33706"/>
                </a:lnTo>
                <a:lnTo>
                  <a:pt x="78777" y="33605"/>
                </a:lnTo>
                <a:lnTo>
                  <a:pt x="78125" y="33482"/>
                </a:lnTo>
                <a:lnTo>
                  <a:pt x="77453" y="33340"/>
                </a:lnTo>
                <a:lnTo>
                  <a:pt x="76801" y="33177"/>
                </a:lnTo>
                <a:lnTo>
                  <a:pt x="76170" y="32994"/>
                </a:lnTo>
                <a:lnTo>
                  <a:pt x="75518" y="32790"/>
                </a:lnTo>
                <a:lnTo>
                  <a:pt x="74907" y="32525"/>
                </a:lnTo>
                <a:lnTo>
                  <a:pt x="74520" y="32362"/>
                </a:lnTo>
                <a:lnTo>
                  <a:pt x="74174" y="32199"/>
                </a:lnTo>
                <a:lnTo>
                  <a:pt x="73808" y="31996"/>
                </a:lnTo>
                <a:lnTo>
                  <a:pt x="73461" y="31812"/>
                </a:lnTo>
                <a:lnTo>
                  <a:pt x="72789" y="31385"/>
                </a:lnTo>
                <a:lnTo>
                  <a:pt x="72137" y="30916"/>
                </a:lnTo>
                <a:lnTo>
                  <a:pt x="71506" y="30407"/>
                </a:lnTo>
                <a:lnTo>
                  <a:pt x="70916" y="29878"/>
                </a:lnTo>
                <a:lnTo>
                  <a:pt x="70325" y="29307"/>
                </a:lnTo>
                <a:lnTo>
                  <a:pt x="69775" y="28717"/>
                </a:lnTo>
                <a:lnTo>
                  <a:pt x="69245" y="28106"/>
                </a:lnTo>
                <a:lnTo>
                  <a:pt x="68736" y="27454"/>
                </a:lnTo>
                <a:lnTo>
                  <a:pt x="68268" y="26802"/>
                </a:lnTo>
                <a:lnTo>
                  <a:pt x="67799" y="26130"/>
                </a:lnTo>
                <a:lnTo>
                  <a:pt x="67351" y="25438"/>
                </a:lnTo>
                <a:lnTo>
                  <a:pt x="66924" y="24745"/>
                </a:lnTo>
                <a:lnTo>
                  <a:pt x="66516" y="24032"/>
                </a:lnTo>
                <a:lnTo>
                  <a:pt x="66129" y="23320"/>
                </a:lnTo>
                <a:lnTo>
                  <a:pt x="65763" y="22607"/>
                </a:lnTo>
                <a:lnTo>
                  <a:pt x="65396" y="21874"/>
                </a:lnTo>
                <a:lnTo>
                  <a:pt x="64704" y="20428"/>
                </a:lnTo>
                <a:lnTo>
                  <a:pt x="63319" y="17495"/>
                </a:lnTo>
                <a:lnTo>
                  <a:pt x="62626" y="16028"/>
                </a:lnTo>
                <a:lnTo>
                  <a:pt x="62260" y="15316"/>
                </a:lnTo>
                <a:lnTo>
                  <a:pt x="61873" y="14603"/>
                </a:lnTo>
                <a:lnTo>
                  <a:pt x="61486" y="13890"/>
                </a:lnTo>
                <a:lnTo>
                  <a:pt x="61079" y="13197"/>
                </a:lnTo>
                <a:lnTo>
                  <a:pt x="60651" y="12505"/>
                </a:lnTo>
                <a:lnTo>
                  <a:pt x="60203" y="11833"/>
                </a:lnTo>
                <a:lnTo>
                  <a:pt x="59734" y="11161"/>
                </a:lnTo>
                <a:lnTo>
                  <a:pt x="59246" y="10509"/>
                </a:lnTo>
                <a:lnTo>
                  <a:pt x="58716" y="9878"/>
                </a:lnTo>
                <a:lnTo>
                  <a:pt x="58187" y="9267"/>
                </a:lnTo>
                <a:lnTo>
                  <a:pt x="57637" y="8676"/>
                </a:lnTo>
                <a:lnTo>
                  <a:pt x="57066" y="8085"/>
                </a:lnTo>
                <a:lnTo>
                  <a:pt x="56476" y="7515"/>
                </a:lnTo>
                <a:lnTo>
                  <a:pt x="55865" y="6986"/>
                </a:lnTo>
                <a:lnTo>
                  <a:pt x="55233" y="6456"/>
                </a:lnTo>
                <a:lnTo>
                  <a:pt x="54582" y="5947"/>
                </a:lnTo>
                <a:lnTo>
                  <a:pt x="53930" y="5458"/>
                </a:lnTo>
                <a:lnTo>
                  <a:pt x="53258" y="4990"/>
                </a:lnTo>
                <a:lnTo>
                  <a:pt x="52586" y="4542"/>
                </a:lnTo>
                <a:lnTo>
                  <a:pt x="51873" y="4114"/>
                </a:lnTo>
                <a:lnTo>
                  <a:pt x="51160" y="3707"/>
                </a:lnTo>
                <a:lnTo>
                  <a:pt x="50447" y="3320"/>
                </a:lnTo>
                <a:lnTo>
                  <a:pt x="49714" y="2953"/>
                </a:lnTo>
                <a:lnTo>
                  <a:pt x="48961" y="2587"/>
                </a:lnTo>
                <a:lnTo>
                  <a:pt x="48207" y="2261"/>
                </a:lnTo>
                <a:lnTo>
                  <a:pt x="47433" y="1955"/>
                </a:lnTo>
                <a:lnTo>
                  <a:pt x="46659" y="1670"/>
                </a:lnTo>
                <a:lnTo>
                  <a:pt x="45885" y="1405"/>
                </a:lnTo>
                <a:lnTo>
                  <a:pt x="45091" y="1161"/>
                </a:lnTo>
                <a:lnTo>
                  <a:pt x="44297" y="957"/>
                </a:lnTo>
                <a:lnTo>
                  <a:pt x="43502" y="754"/>
                </a:lnTo>
                <a:lnTo>
                  <a:pt x="42688" y="570"/>
                </a:lnTo>
                <a:lnTo>
                  <a:pt x="41894" y="428"/>
                </a:lnTo>
                <a:lnTo>
                  <a:pt x="41079" y="285"/>
                </a:lnTo>
                <a:lnTo>
                  <a:pt x="40244" y="183"/>
                </a:lnTo>
                <a:lnTo>
                  <a:pt x="39429" y="102"/>
                </a:lnTo>
                <a:lnTo>
                  <a:pt x="38615" y="41"/>
                </a:lnTo>
                <a:lnTo>
                  <a:pt x="3778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6770"/>
                </a:schemeClr>
              </a:gs>
              <a:gs pos="100000">
                <a:schemeClr val="lt2">
                  <a:alpha val="167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6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rot="5400000">
            <a:off x="-3387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 flipH="1">
            <a:off x="-1784968" y="-370114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8252340" y="-225876"/>
            <a:ext cx="1047467" cy="814138"/>
            <a:chOff x="3737750" y="4708425"/>
            <a:chExt cx="458350" cy="356250"/>
          </a:xfrm>
        </p:grpSpPr>
        <p:sp>
          <p:nvSpPr>
            <p:cNvPr id="94" name="Google Shape;94;p6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784107" y="1614475"/>
            <a:ext cx="3922500" cy="21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7"/>
          <p:cNvSpPr/>
          <p:nvPr>
            <p:ph idx="2" type="pic"/>
          </p:nvPr>
        </p:nvSpPr>
        <p:spPr>
          <a:xfrm>
            <a:off x="5127993" y="955800"/>
            <a:ext cx="3231900" cy="32319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"/>
          <p:cNvSpPr/>
          <p:nvPr/>
        </p:nvSpPr>
        <p:spPr>
          <a:xfrm flipH="1">
            <a:off x="4549517" y="728749"/>
            <a:ext cx="4594483" cy="4414707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 flipH="1">
            <a:off x="6967482" y="3059479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 flipH="1" rot="-5400000">
            <a:off x="-2480708" y="757808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 rot="5400000">
            <a:off x="-886044" y="116785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-479560" y="4599424"/>
            <a:ext cx="1047467" cy="814138"/>
            <a:chOff x="3737750" y="4708425"/>
            <a:chExt cx="458350" cy="356250"/>
          </a:xfrm>
        </p:grpSpPr>
        <p:sp>
          <p:nvSpPr>
            <p:cNvPr id="109" name="Google Shape;109;p7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 flipH="1">
            <a:off x="5190319" y="-134499"/>
            <a:ext cx="5666728" cy="1981295"/>
          </a:xfrm>
          <a:custGeom>
            <a:rect b="b" l="l" r="r" t="t"/>
            <a:pathLst>
              <a:path extrusionOk="0" h="24620" w="70416">
                <a:moveTo>
                  <a:pt x="434" y="0"/>
                </a:moveTo>
                <a:lnTo>
                  <a:pt x="340" y="904"/>
                </a:lnTo>
                <a:lnTo>
                  <a:pt x="245" y="1770"/>
                </a:lnTo>
                <a:lnTo>
                  <a:pt x="170" y="2617"/>
                </a:lnTo>
                <a:lnTo>
                  <a:pt x="114" y="3426"/>
                </a:lnTo>
                <a:lnTo>
                  <a:pt x="38" y="4988"/>
                </a:lnTo>
                <a:lnTo>
                  <a:pt x="1" y="6438"/>
                </a:lnTo>
                <a:lnTo>
                  <a:pt x="1" y="6927"/>
                </a:lnTo>
                <a:lnTo>
                  <a:pt x="20" y="7416"/>
                </a:lnTo>
                <a:lnTo>
                  <a:pt x="38" y="7925"/>
                </a:lnTo>
                <a:lnTo>
                  <a:pt x="76" y="8414"/>
                </a:lnTo>
                <a:lnTo>
                  <a:pt x="133" y="8884"/>
                </a:lnTo>
                <a:lnTo>
                  <a:pt x="189" y="9374"/>
                </a:lnTo>
                <a:lnTo>
                  <a:pt x="264" y="9863"/>
                </a:lnTo>
                <a:lnTo>
                  <a:pt x="340" y="10334"/>
                </a:lnTo>
                <a:lnTo>
                  <a:pt x="434" y="10823"/>
                </a:lnTo>
                <a:lnTo>
                  <a:pt x="547" y="11294"/>
                </a:lnTo>
                <a:lnTo>
                  <a:pt x="660" y="11764"/>
                </a:lnTo>
                <a:lnTo>
                  <a:pt x="791" y="12235"/>
                </a:lnTo>
                <a:lnTo>
                  <a:pt x="942" y="12705"/>
                </a:lnTo>
                <a:lnTo>
                  <a:pt x="1092" y="13157"/>
                </a:lnTo>
                <a:lnTo>
                  <a:pt x="1262" y="13609"/>
                </a:lnTo>
                <a:lnTo>
                  <a:pt x="1431" y="14061"/>
                </a:lnTo>
                <a:lnTo>
                  <a:pt x="1619" y="14512"/>
                </a:lnTo>
                <a:lnTo>
                  <a:pt x="1808" y="14964"/>
                </a:lnTo>
                <a:lnTo>
                  <a:pt x="2034" y="15397"/>
                </a:lnTo>
                <a:lnTo>
                  <a:pt x="2241" y="15830"/>
                </a:lnTo>
                <a:lnTo>
                  <a:pt x="2485" y="16244"/>
                </a:lnTo>
                <a:lnTo>
                  <a:pt x="2730" y="16677"/>
                </a:lnTo>
                <a:lnTo>
                  <a:pt x="2975" y="17091"/>
                </a:lnTo>
                <a:lnTo>
                  <a:pt x="3238" y="17486"/>
                </a:lnTo>
                <a:lnTo>
                  <a:pt x="3521" y="17900"/>
                </a:lnTo>
                <a:lnTo>
                  <a:pt x="3803" y="18277"/>
                </a:lnTo>
                <a:lnTo>
                  <a:pt x="4104" y="18672"/>
                </a:lnTo>
                <a:lnTo>
                  <a:pt x="4405" y="19049"/>
                </a:lnTo>
                <a:lnTo>
                  <a:pt x="4725" y="19425"/>
                </a:lnTo>
                <a:lnTo>
                  <a:pt x="5064" y="19783"/>
                </a:lnTo>
                <a:lnTo>
                  <a:pt x="5403" y="20140"/>
                </a:lnTo>
                <a:lnTo>
                  <a:pt x="5742" y="20479"/>
                </a:lnTo>
                <a:lnTo>
                  <a:pt x="6062" y="20799"/>
                </a:lnTo>
                <a:lnTo>
                  <a:pt x="6400" y="21081"/>
                </a:lnTo>
                <a:lnTo>
                  <a:pt x="6720" y="21364"/>
                </a:lnTo>
                <a:lnTo>
                  <a:pt x="7059" y="21627"/>
                </a:lnTo>
                <a:lnTo>
                  <a:pt x="7398" y="21891"/>
                </a:lnTo>
                <a:lnTo>
                  <a:pt x="7737" y="22135"/>
                </a:lnTo>
                <a:lnTo>
                  <a:pt x="8094" y="22361"/>
                </a:lnTo>
                <a:lnTo>
                  <a:pt x="8433" y="22568"/>
                </a:lnTo>
                <a:lnTo>
                  <a:pt x="8791" y="22775"/>
                </a:lnTo>
                <a:lnTo>
                  <a:pt x="9148" y="22982"/>
                </a:lnTo>
                <a:lnTo>
                  <a:pt x="9506" y="23171"/>
                </a:lnTo>
                <a:lnTo>
                  <a:pt x="9864" y="23340"/>
                </a:lnTo>
                <a:lnTo>
                  <a:pt x="10221" y="23491"/>
                </a:lnTo>
                <a:lnTo>
                  <a:pt x="10598" y="23641"/>
                </a:lnTo>
                <a:lnTo>
                  <a:pt x="11332" y="23905"/>
                </a:lnTo>
                <a:lnTo>
                  <a:pt x="12066" y="24131"/>
                </a:lnTo>
                <a:lnTo>
                  <a:pt x="12819" y="24319"/>
                </a:lnTo>
                <a:lnTo>
                  <a:pt x="13572" y="24451"/>
                </a:lnTo>
                <a:lnTo>
                  <a:pt x="14325" y="24545"/>
                </a:lnTo>
                <a:lnTo>
                  <a:pt x="15096" y="24601"/>
                </a:lnTo>
                <a:lnTo>
                  <a:pt x="15849" y="24620"/>
                </a:lnTo>
                <a:lnTo>
                  <a:pt x="16621" y="24582"/>
                </a:lnTo>
                <a:lnTo>
                  <a:pt x="17393" y="24526"/>
                </a:lnTo>
                <a:lnTo>
                  <a:pt x="18146" y="24432"/>
                </a:lnTo>
                <a:lnTo>
                  <a:pt x="18917" y="24281"/>
                </a:lnTo>
                <a:lnTo>
                  <a:pt x="19670" y="24112"/>
                </a:lnTo>
                <a:lnTo>
                  <a:pt x="20423" y="23905"/>
                </a:lnTo>
                <a:lnTo>
                  <a:pt x="21157" y="23660"/>
                </a:lnTo>
                <a:lnTo>
                  <a:pt x="21891" y="23378"/>
                </a:lnTo>
                <a:lnTo>
                  <a:pt x="22625" y="23058"/>
                </a:lnTo>
                <a:lnTo>
                  <a:pt x="23359" y="22719"/>
                </a:lnTo>
                <a:lnTo>
                  <a:pt x="24056" y="22342"/>
                </a:lnTo>
                <a:lnTo>
                  <a:pt x="24752" y="21947"/>
                </a:lnTo>
                <a:lnTo>
                  <a:pt x="25449" y="21495"/>
                </a:lnTo>
                <a:lnTo>
                  <a:pt x="26126" y="21044"/>
                </a:lnTo>
                <a:lnTo>
                  <a:pt x="26766" y="20536"/>
                </a:lnTo>
                <a:lnTo>
                  <a:pt x="27406" y="20027"/>
                </a:lnTo>
                <a:lnTo>
                  <a:pt x="28046" y="19481"/>
                </a:lnTo>
                <a:lnTo>
                  <a:pt x="28648" y="18898"/>
                </a:lnTo>
                <a:lnTo>
                  <a:pt x="29853" y="17693"/>
                </a:lnTo>
                <a:lnTo>
                  <a:pt x="30982" y="16583"/>
                </a:lnTo>
                <a:lnTo>
                  <a:pt x="31547" y="16056"/>
                </a:lnTo>
                <a:lnTo>
                  <a:pt x="32112" y="15566"/>
                </a:lnTo>
                <a:lnTo>
                  <a:pt x="32676" y="15096"/>
                </a:lnTo>
                <a:lnTo>
                  <a:pt x="33260" y="14663"/>
                </a:lnTo>
                <a:lnTo>
                  <a:pt x="33843" y="14268"/>
                </a:lnTo>
                <a:lnTo>
                  <a:pt x="34163" y="14098"/>
                </a:lnTo>
                <a:lnTo>
                  <a:pt x="34465" y="13910"/>
                </a:lnTo>
                <a:lnTo>
                  <a:pt x="34785" y="13759"/>
                </a:lnTo>
                <a:lnTo>
                  <a:pt x="35123" y="13590"/>
                </a:lnTo>
                <a:lnTo>
                  <a:pt x="35462" y="13458"/>
                </a:lnTo>
                <a:lnTo>
                  <a:pt x="35801" y="13327"/>
                </a:lnTo>
                <a:lnTo>
                  <a:pt x="36159" y="13195"/>
                </a:lnTo>
                <a:lnTo>
                  <a:pt x="36535" y="13082"/>
                </a:lnTo>
                <a:lnTo>
                  <a:pt x="36911" y="12988"/>
                </a:lnTo>
                <a:lnTo>
                  <a:pt x="37307" y="12912"/>
                </a:lnTo>
                <a:lnTo>
                  <a:pt x="37702" y="12837"/>
                </a:lnTo>
                <a:lnTo>
                  <a:pt x="38116" y="12762"/>
                </a:lnTo>
                <a:lnTo>
                  <a:pt x="38549" y="12724"/>
                </a:lnTo>
                <a:lnTo>
                  <a:pt x="39001" y="12687"/>
                </a:lnTo>
                <a:lnTo>
                  <a:pt x="39998" y="12630"/>
                </a:lnTo>
                <a:lnTo>
                  <a:pt x="40996" y="12630"/>
                </a:lnTo>
                <a:lnTo>
                  <a:pt x="41994" y="12649"/>
                </a:lnTo>
                <a:lnTo>
                  <a:pt x="43010" y="12687"/>
                </a:lnTo>
                <a:lnTo>
                  <a:pt x="44008" y="12724"/>
                </a:lnTo>
                <a:lnTo>
                  <a:pt x="45005" y="12800"/>
                </a:lnTo>
                <a:lnTo>
                  <a:pt x="47000" y="12931"/>
                </a:lnTo>
                <a:lnTo>
                  <a:pt x="47998" y="12988"/>
                </a:lnTo>
                <a:lnTo>
                  <a:pt x="48995" y="13044"/>
                </a:lnTo>
                <a:lnTo>
                  <a:pt x="49993" y="13063"/>
                </a:lnTo>
                <a:lnTo>
                  <a:pt x="50991" y="13063"/>
                </a:lnTo>
                <a:lnTo>
                  <a:pt x="51988" y="13044"/>
                </a:lnTo>
                <a:lnTo>
                  <a:pt x="52986" y="12969"/>
                </a:lnTo>
                <a:lnTo>
                  <a:pt x="53494" y="12931"/>
                </a:lnTo>
                <a:lnTo>
                  <a:pt x="53983" y="12875"/>
                </a:lnTo>
                <a:lnTo>
                  <a:pt x="54492" y="12800"/>
                </a:lnTo>
                <a:lnTo>
                  <a:pt x="54981" y="12724"/>
                </a:lnTo>
                <a:lnTo>
                  <a:pt x="55677" y="12592"/>
                </a:lnTo>
                <a:lnTo>
                  <a:pt x="56336" y="12423"/>
                </a:lnTo>
                <a:lnTo>
                  <a:pt x="56995" y="12254"/>
                </a:lnTo>
                <a:lnTo>
                  <a:pt x="57635" y="12065"/>
                </a:lnTo>
                <a:lnTo>
                  <a:pt x="58256" y="11858"/>
                </a:lnTo>
                <a:lnTo>
                  <a:pt x="58877" y="11633"/>
                </a:lnTo>
                <a:lnTo>
                  <a:pt x="59480" y="11388"/>
                </a:lnTo>
                <a:lnTo>
                  <a:pt x="60063" y="11106"/>
                </a:lnTo>
                <a:lnTo>
                  <a:pt x="60647" y="10823"/>
                </a:lnTo>
                <a:lnTo>
                  <a:pt x="61211" y="10522"/>
                </a:lnTo>
                <a:lnTo>
                  <a:pt x="61776" y="10202"/>
                </a:lnTo>
                <a:lnTo>
                  <a:pt x="62303" y="9882"/>
                </a:lnTo>
                <a:lnTo>
                  <a:pt x="62830" y="9524"/>
                </a:lnTo>
                <a:lnTo>
                  <a:pt x="63357" y="9148"/>
                </a:lnTo>
                <a:lnTo>
                  <a:pt x="63846" y="8772"/>
                </a:lnTo>
                <a:lnTo>
                  <a:pt x="64336" y="8376"/>
                </a:lnTo>
                <a:lnTo>
                  <a:pt x="64825" y="7943"/>
                </a:lnTo>
                <a:lnTo>
                  <a:pt x="65277" y="7510"/>
                </a:lnTo>
                <a:lnTo>
                  <a:pt x="65729" y="7078"/>
                </a:lnTo>
                <a:lnTo>
                  <a:pt x="66162" y="6607"/>
                </a:lnTo>
                <a:lnTo>
                  <a:pt x="66594" y="6136"/>
                </a:lnTo>
                <a:lnTo>
                  <a:pt x="67009" y="5647"/>
                </a:lnTo>
                <a:lnTo>
                  <a:pt x="67404" y="5139"/>
                </a:lnTo>
                <a:lnTo>
                  <a:pt x="67799" y="4612"/>
                </a:lnTo>
                <a:lnTo>
                  <a:pt x="68157" y="4085"/>
                </a:lnTo>
                <a:lnTo>
                  <a:pt x="68533" y="3539"/>
                </a:lnTo>
                <a:lnTo>
                  <a:pt x="68872" y="2993"/>
                </a:lnTo>
                <a:lnTo>
                  <a:pt x="69211" y="2410"/>
                </a:lnTo>
                <a:lnTo>
                  <a:pt x="69531" y="1826"/>
                </a:lnTo>
                <a:lnTo>
                  <a:pt x="69832" y="1243"/>
                </a:lnTo>
                <a:lnTo>
                  <a:pt x="70133" y="621"/>
                </a:lnTo>
                <a:lnTo>
                  <a:pt x="704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>
            <a:off x="7104579" y="-266684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-407850" y="3078341"/>
            <a:ext cx="2721947" cy="2097192"/>
          </a:xfrm>
          <a:custGeom>
            <a:rect b="b" l="l" r="r" t="t"/>
            <a:pathLst>
              <a:path extrusionOk="0" h="45683" w="59292">
                <a:moveTo>
                  <a:pt x="11859" y="0"/>
                </a:moveTo>
                <a:lnTo>
                  <a:pt x="11445" y="38"/>
                </a:lnTo>
                <a:lnTo>
                  <a:pt x="11012" y="94"/>
                </a:lnTo>
                <a:lnTo>
                  <a:pt x="10635" y="151"/>
                </a:lnTo>
                <a:lnTo>
                  <a:pt x="10259" y="245"/>
                </a:lnTo>
                <a:lnTo>
                  <a:pt x="9882" y="358"/>
                </a:lnTo>
                <a:lnTo>
                  <a:pt x="9525" y="489"/>
                </a:lnTo>
                <a:lnTo>
                  <a:pt x="9186" y="621"/>
                </a:lnTo>
                <a:lnTo>
                  <a:pt x="8847" y="772"/>
                </a:lnTo>
                <a:lnTo>
                  <a:pt x="8527" y="941"/>
                </a:lnTo>
                <a:lnTo>
                  <a:pt x="8207" y="1129"/>
                </a:lnTo>
                <a:lnTo>
                  <a:pt x="7906" y="1336"/>
                </a:lnTo>
                <a:lnTo>
                  <a:pt x="7605" y="1562"/>
                </a:lnTo>
                <a:lnTo>
                  <a:pt x="7304" y="1788"/>
                </a:lnTo>
                <a:lnTo>
                  <a:pt x="7021" y="2033"/>
                </a:lnTo>
                <a:lnTo>
                  <a:pt x="6758" y="2296"/>
                </a:lnTo>
                <a:lnTo>
                  <a:pt x="6494" y="2560"/>
                </a:lnTo>
                <a:lnTo>
                  <a:pt x="6250" y="2861"/>
                </a:lnTo>
                <a:lnTo>
                  <a:pt x="6005" y="3162"/>
                </a:lnTo>
                <a:lnTo>
                  <a:pt x="5741" y="3501"/>
                </a:lnTo>
                <a:lnTo>
                  <a:pt x="5497" y="3859"/>
                </a:lnTo>
                <a:lnTo>
                  <a:pt x="5290" y="4216"/>
                </a:lnTo>
                <a:lnTo>
                  <a:pt x="5101" y="4574"/>
                </a:lnTo>
                <a:lnTo>
                  <a:pt x="4913" y="4950"/>
                </a:lnTo>
                <a:lnTo>
                  <a:pt x="4763" y="5327"/>
                </a:lnTo>
                <a:lnTo>
                  <a:pt x="4612" y="5722"/>
                </a:lnTo>
                <a:lnTo>
                  <a:pt x="4499" y="6098"/>
                </a:lnTo>
                <a:lnTo>
                  <a:pt x="4386" y="6494"/>
                </a:lnTo>
                <a:lnTo>
                  <a:pt x="4292" y="6908"/>
                </a:lnTo>
                <a:lnTo>
                  <a:pt x="4198" y="7303"/>
                </a:lnTo>
                <a:lnTo>
                  <a:pt x="4142" y="7717"/>
                </a:lnTo>
                <a:lnTo>
                  <a:pt x="4085" y="8131"/>
                </a:lnTo>
                <a:lnTo>
                  <a:pt x="4047" y="8545"/>
                </a:lnTo>
                <a:lnTo>
                  <a:pt x="3991" y="9374"/>
                </a:lnTo>
                <a:lnTo>
                  <a:pt x="3972" y="9938"/>
                </a:lnTo>
                <a:lnTo>
                  <a:pt x="3991" y="10484"/>
                </a:lnTo>
                <a:lnTo>
                  <a:pt x="4029" y="11049"/>
                </a:lnTo>
                <a:lnTo>
                  <a:pt x="4085" y="11595"/>
                </a:lnTo>
                <a:lnTo>
                  <a:pt x="4142" y="12140"/>
                </a:lnTo>
                <a:lnTo>
                  <a:pt x="4236" y="12686"/>
                </a:lnTo>
                <a:lnTo>
                  <a:pt x="4330" y="13232"/>
                </a:lnTo>
                <a:lnTo>
                  <a:pt x="4443" y="13778"/>
                </a:lnTo>
                <a:lnTo>
                  <a:pt x="4612" y="14569"/>
                </a:lnTo>
                <a:lnTo>
                  <a:pt x="4819" y="15340"/>
                </a:lnTo>
                <a:lnTo>
                  <a:pt x="5045" y="16112"/>
                </a:lnTo>
                <a:lnTo>
                  <a:pt x="5290" y="16865"/>
                </a:lnTo>
                <a:lnTo>
                  <a:pt x="5798" y="18390"/>
                </a:lnTo>
                <a:lnTo>
                  <a:pt x="6325" y="19895"/>
                </a:lnTo>
                <a:lnTo>
                  <a:pt x="6701" y="20949"/>
                </a:lnTo>
                <a:lnTo>
                  <a:pt x="7059" y="22003"/>
                </a:lnTo>
                <a:lnTo>
                  <a:pt x="7417" y="23057"/>
                </a:lnTo>
                <a:lnTo>
                  <a:pt x="7737" y="24112"/>
                </a:lnTo>
                <a:lnTo>
                  <a:pt x="8019" y="25203"/>
                </a:lnTo>
                <a:lnTo>
                  <a:pt x="8151" y="25730"/>
                </a:lnTo>
                <a:lnTo>
                  <a:pt x="8264" y="26276"/>
                </a:lnTo>
                <a:lnTo>
                  <a:pt x="8358" y="26822"/>
                </a:lnTo>
                <a:lnTo>
                  <a:pt x="8452" y="27387"/>
                </a:lnTo>
                <a:lnTo>
                  <a:pt x="8527" y="27932"/>
                </a:lnTo>
                <a:lnTo>
                  <a:pt x="8565" y="28497"/>
                </a:lnTo>
                <a:lnTo>
                  <a:pt x="8602" y="29043"/>
                </a:lnTo>
                <a:lnTo>
                  <a:pt x="8621" y="29589"/>
                </a:lnTo>
                <a:lnTo>
                  <a:pt x="8621" y="30116"/>
                </a:lnTo>
                <a:lnTo>
                  <a:pt x="8602" y="30662"/>
                </a:lnTo>
                <a:lnTo>
                  <a:pt x="8565" y="31208"/>
                </a:lnTo>
                <a:lnTo>
                  <a:pt x="8508" y="31735"/>
                </a:lnTo>
                <a:lnTo>
                  <a:pt x="8433" y="32280"/>
                </a:lnTo>
                <a:lnTo>
                  <a:pt x="8339" y="32807"/>
                </a:lnTo>
                <a:lnTo>
                  <a:pt x="8245" y="33203"/>
                </a:lnTo>
                <a:lnTo>
                  <a:pt x="8132" y="33579"/>
                </a:lnTo>
                <a:lnTo>
                  <a:pt x="8019" y="33937"/>
                </a:lnTo>
                <a:lnTo>
                  <a:pt x="7887" y="34294"/>
                </a:lnTo>
                <a:lnTo>
                  <a:pt x="7755" y="34652"/>
                </a:lnTo>
                <a:lnTo>
                  <a:pt x="7605" y="34991"/>
                </a:lnTo>
                <a:lnTo>
                  <a:pt x="7435" y="35330"/>
                </a:lnTo>
                <a:lnTo>
                  <a:pt x="7247" y="35668"/>
                </a:lnTo>
                <a:lnTo>
                  <a:pt x="7059" y="35988"/>
                </a:lnTo>
                <a:lnTo>
                  <a:pt x="6871" y="36308"/>
                </a:lnTo>
                <a:lnTo>
                  <a:pt x="6645" y="36628"/>
                </a:lnTo>
                <a:lnTo>
                  <a:pt x="6419" y="36930"/>
                </a:lnTo>
                <a:lnTo>
                  <a:pt x="6193" y="37231"/>
                </a:lnTo>
                <a:lnTo>
                  <a:pt x="5948" y="37513"/>
                </a:lnTo>
                <a:lnTo>
                  <a:pt x="5685" y="37795"/>
                </a:lnTo>
                <a:lnTo>
                  <a:pt x="5403" y="38078"/>
                </a:lnTo>
                <a:lnTo>
                  <a:pt x="3972" y="39508"/>
                </a:lnTo>
                <a:lnTo>
                  <a:pt x="2523" y="40920"/>
                </a:lnTo>
                <a:lnTo>
                  <a:pt x="2259" y="41202"/>
                </a:lnTo>
                <a:lnTo>
                  <a:pt x="2015" y="41466"/>
                </a:lnTo>
                <a:lnTo>
                  <a:pt x="1770" y="41748"/>
                </a:lnTo>
                <a:lnTo>
                  <a:pt x="1544" y="42030"/>
                </a:lnTo>
                <a:lnTo>
                  <a:pt x="1337" y="42332"/>
                </a:lnTo>
                <a:lnTo>
                  <a:pt x="1149" y="42614"/>
                </a:lnTo>
                <a:lnTo>
                  <a:pt x="979" y="42896"/>
                </a:lnTo>
                <a:lnTo>
                  <a:pt x="810" y="43197"/>
                </a:lnTo>
                <a:lnTo>
                  <a:pt x="659" y="43499"/>
                </a:lnTo>
                <a:lnTo>
                  <a:pt x="528" y="43800"/>
                </a:lnTo>
                <a:lnTo>
                  <a:pt x="396" y="44101"/>
                </a:lnTo>
                <a:lnTo>
                  <a:pt x="283" y="44421"/>
                </a:lnTo>
                <a:lnTo>
                  <a:pt x="189" y="44722"/>
                </a:lnTo>
                <a:lnTo>
                  <a:pt x="114" y="45042"/>
                </a:lnTo>
                <a:lnTo>
                  <a:pt x="57" y="45362"/>
                </a:lnTo>
                <a:lnTo>
                  <a:pt x="1" y="45682"/>
                </a:lnTo>
                <a:lnTo>
                  <a:pt x="59122" y="45682"/>
                </a:lnTo>
                <a:lnTo>
                  <a:pt x="59197" y="45456"/>
                </a:lnTo>
                <a:lnTo>
                  <a:pt x="59254" y="45211"/>
                </a:lnTo>
                <a:lnTo>
                  <a:pt x="59272" y="44986"/>
                </a:lnTo>
                <a:lnTo>
                  <a:pt x="59291" y="44760"/>
                </a:lnTo>
                <a:lnTo>
                  <a:pt x="59272" y="44534"/>
                </a:lnTo>
                <a:lnTo>
                  <a:pt x="59254" y="44308"/>
                </a:lnTo>
                <a:lnTo>
                  <a:pt x="59197" y="44082"/>
                </a:lnTo>
                <a:lnTo>
                  <a:pt x="59141" y="43856"/>
                </a:lnTo>
                <a:lnTo>
                  <a:pt x="59046" y="43630"/>
                </a:lnTo>
                <a:lnTo>
                  <a:pt x="58934" y="43423"/>
                </a:lnTo>
                <a:lnTo>
                  <a:pt x="58821" y="43216"/>
                </a:lnTo>
                <a:lnTo>
                  <a:pt x="58670" y="43028"/>
                </a:lnTo>
                <a:lnTo>
                  <a:pt x="58519" y="42821"/>
                </a:lnTo>
                <a:lnTo>
                  <a:pt x="58331" y="42652"/>
                </a:lnTo>
                <a:lnTo>
                  <a:pt x="58124" y="42463"/>
                </a:lnTo>
                <a:lnTo>
                  <a:pt x="57917" y="42294"/>
                </a:lnTo>
                <a:lnTo>
                  <a:pt x="57541" y="42049"/>
                </a:lnTo>
                <a:lnTo>
                  <a:pt x="57145" y="41842"/>
                </a:lnTo>
                <a:lnTo>
                  <a:pt x="56750" y="41673"/>
                </a:lnTo>
                <a:lnTo>
                  <a:pt x="56336" y="41522"/>
                </a:lnTo>
                <a:lnTo>
                  <a:pt x="55922" y="41409"/>
                </a:lnTo>
                <a:lnTo>
                  <a:pt x="55489" y="41315"/>
                </a:lnTo>
                <a:lnTo>
                  <a:pt x="55056" y="41240"/>
                </a:lnTo>
                <a:lnTo>
                  <a:pt x="54623" y="41202"/>
                </a:lnTo>
                <a:lnTo>
                  <a:pt x="53117" y="41089"/>
                </a:lnTo>
                <a:lnTo>
                  <a:pt x="52365" y="41033"/>
                </a:lnTo>
                <a:lnTo>
                  <a:pt x="51612" y="40958"/>
                </a:lnTo>
                <a:lnTo>
                  <a:pt x="51329" y="40920"/>
                </a:lnTo>
                <a:lnTo>
                  <a:pt x="51047" y="40882"/>
                </a:lnTo>
                <a:lnTo>
                  <a:pt x="50783" y="40807"/>
                </a:lnTo>
                <a:lnTo>
                  <a:pt x="50501" y="40732"/>
                </a:lnTo>
                <a:lnTo>
                  <a:pt x="50238" y="40656"/>
                </a:lnTo>
                <a:lnTo>
                  <a:pt x="49993" y="40562"/>
                </a:lnTo>
                <a:lnTo>
                  <a:pt x="49748" y="40449"/>
                </a:lnTo>
                <a:lnTo>
                  <a:pt x="49504" y="40318"/>
                </a:lnTo>
                <a:lnTo>
                  <a:pt x="49259" y="40186"/>
                </a:lnTo>
                <a:lnTo>
                  <a:pt x="49033" y="40035"/>
                </a:lnTo>
                <a:lnTo>
                  <a:pt x="48807" y="39885"/>
                </a:lnTo>
                <a:lnTo>
                  <a:pt x="48581" y="39715"/>
                </a:lnTo>
                <a:lnTo>
                  <a:pt x="48374" y="39546"/>
                </a:lnTo>
                <a:lnTo>
                  <a:pt x="48167" y="39339"/>
                </a:lnTo>
                <a:lnTo>
                  <a:pt x="47960" y="39151"/>
                </a:lnTo>
                <a:lnTo>
                  <a:pt x="47753" y="38925"/>
                </a:lnTo>
                <a:lnTo>
                  <a:pt x="47452" y="38567"/>
                </a:lnTo>
                <a:lnTo>
                  <a:pt x="47170" y="38191"/>
                </a:lnTo>
                <a:lnTo>
                  <a:pt x="46906" y="37795"/>
                </a:lnTo>
                <a:lnTo>
                  <a:pt x="46661" y="37400"/>
                </a:lnTo>
                <a:lnTo>
                  <a:pt x="46417" y="37005"/>
                </a:lnTo>
                <a:lnTo>
                  <a:pt x="46191" y="36591"/>
                </a:lnTo>
                <a:lnTo>
                  <a:pt x="45758" y="35744"/>
                </a:lnTo>
                <a:lnTo>
                  <a:pt x="44666" y="33636"/>
                </a:lnTo>
                <a:lnTo>
                  <a:pt x="44101" y="32582"/>
                </a:lnTo>
                <a:lnTo>
                  <a:pt x="43800" y="32055"/>
                </a:lnTo>
                <a:lnTo>
                  <a:pt x="43499" y="31546"/>
                </a:lnTo>
                <a:lnTo>
                  <a:pt x="43217" y="31113"/>
                </a:lnTo>
                <a:lnTo>
                  <a:pt x="42897" y="30718"/>
                </a:lnTo>
                <a:lnTo>
                  <a:pt x="42577" y="30361"/>
                </a:lnTo>
                <a:lnTo>
                  <a:pt x="42238" y="30022"/>
                </a:lnTo>
                <a:lnTo>
                  <a:pt x="41880" y="29721"/>
                </a:lnTo>
                <a:lnTo>
                  <a:pt x="41504" y="29457"/>
                </a:lnTo>
                <a:lnTo>
                  <a:pt x="41109" y="29212"/>
                </a:lnTo>
                <a:lnTo>
                  <a:pt x="40713" y="29005"/>
                </a:lnTo>
                <a:lnTo>
                  <a:pt x="40299" y="28836"/>
                </a:lnTo>
                <a:lnTo>
                  <a:pt x="39866" y="28685"/>
                </a:lnTo>
                <a:lnTo>
                  <a:pt x="39415" y="28572"/>
                </a:lnTo>
                <a:lnTo>
                  <a:pt x="38944" y="28478"/>
                </a:lnTo>
                <a:lnTo>
                  <a:pt x="38474" y="28422"/>
                </a:lnTo>
                <a:lnTo>
                  <a:pt x="37984" y="28403"/>
                </a:lnTo>
                <a:lnTo>
                  <a:pt x="37476" y="28403"/>
                </a:lnTo>
                <a:lnTo>
                  <a:pt x="36968" y="28441"/>
                </a:lnTo>
                <a:lnTo>
                  <a:pt x="36403" y="28497"/>
                </a:lnTo>
                <a:lnTo>
                  <a:pt x="35876" y="28572"/>
                </a:lnTo>
                <a:lnTo>
                  <a:pt x="35330" y="28685"/>
                </a:lnTo>
                <a:lnTo>
                  <a:pt x="34803" y="28817"/>
                </a:lnTo>
                <a:lnTo>
                  <a:pt x="34276" y="28968"/>
                </a:lnTo>
                <a:lnTo>
                  <a:pt x="33749" y="29137"/>
                </a:lnTo>
                <a:lnTo>
                  <a:pt x="33222" y="29325"/>
                </a:lnTo>
                <a:lnTo>
                  <a:pt x="32714" y="29532"/>
                </a:lnTo>
                <a:lnTo>
                  <a:pt x="31528" y="30041"/>
                </a:lnTo>
                <a:lnTo>
                  <a:pt x="30361" y="30549"/>
                </a:lnTo>
                <a:lnTo>
                  <a:pt x="29175" y="31057"/>
                </a:lnTo>
                <a:lnTo>
                  <a:pt x="27990" y="31546"/>
                </a:lnTo>
                <a:lnTo>
                  <a:pt x="27406" y="31791"/>
                </a:lnTo>
                <a:lnTo>
                  <a:pt x="26804" y="31998"/>
                </a:lnTo>
                <a:lnTo>
                  <a:pt x="26183" y="32186"/>
                </a:lnTo>
                <a:lnTo>
                  <a:pt x="25580" y="32337"/>
                </a:lnTo>
                <a:lnTo>
                  <a:pt x="24959" y="32469"/>
                </a:lnTo>
                <a:lnTo>
                  <a:pt x="24319" y="32563"/>
                </a:lnTo>
                <a:lnTo>
                  <a:pt x="23698" y="32619"/>
                </a:lnTo>
                <a:lnTo>
                  <a:pt x="23039" y="32619"/>
                </a:lnTo>
                <a:lnTo>
                  <a:pt x="22644" y="32600"/>
                </a:lnTo>
                <a:lnTo>
                  <a:pt x="22249" y="32582"/>
                </a:lnTo>
                <a:lnTo>
                  <a:pt x="21872" y="32525"/>
                </a:lnTo>
                <a:lnTo>
                  <a:pt x="21496" y="32450"/>
                </a:lnTo>
                <a:lnTo>
                  <a:pt x="21138" y="32356"/>
                </a:lnTo>
                <a:lnTo>
                  <a:pt x="20781" y="32243"/>
                </a:lnTo>
                <a:lnTo>
                  <a:pt x="20442" y="32111"/>
                </a:lnTo>
                <a:lnTo>
                  <a:pt x="20103" y="31960"/>
                </a:lnTo>
                <a:lnTo>
                  <a:pt x="19783" y="31810"/>
                </a:lnTo>
                <a:lnTo>
                  <a:pt x="19463" y="31622"/>
                </a:lnTo>
                <a:lnTo>
                  <a:pt x="19162" y="31415"/>
                </a:lnTo>
                <a:lnTo>
                  <a:pt x="18861" y="31189"/>
                </a:lnTo>
                <a:lnTo>
                  <a:pt x="18578" y="30925"/>
                </a:lnTo>
                <a:lnTo>
                  <a:pt x="18296" y="30662"/>
                </a:lnTo>
                <a:lnTo>
                  <a:pt x="18032" y="30379"/>
                </a:lnTo>
                <a:lnTo>
                  <a:pt x="17788" y="30078"/>
                </a:lnTo>
                <a:lnTo>
                  <a:pt x="17430" y="29589"/>
                </a:lnTo>
                <a:lnTo>
                  <a:pt x="17091" y="29081"/>
                </a:lnTo>
                <a:lnTo>
                  <a:pt x="16809" y="28572"/>
                </a:lnTo>
                <a:lnTo>
                  <a:pt x="16546" y="28064"/>
                </a:lnTo>
                <a:lnTo>
                  <a:pt x="16320" y="27537"/>
                </a:lnTo>
                <a:lnTo>
                  <a:pt x="16131" y="27010"/>
                </a:lnTo>
                <a:lnTo>
                  <a:pt x="15981" y="26483"/>
                </a:lnTo>
                <a:lnTo>
                  <a:pt x="15849" y="25937"/>
                </a:lnTo>
                <a:lnTo>
                  <a:pt x="15755" y="25373"/>
                </a:lnTo>
                <a:lnTo>
                  <a:pt x="15698" y="24827"/>
                </a:lnTo>
                <a:lnTo>
                  <a:pt x="15661" y="24262"/>
                </a:lnTo>
                <a:lnTo>
                  <a:pt x="15661" y="23679"/>
                </a:lnTo>
                <a:lnTo>
                  <a:pt x="15698" y="23114"/>
                </a:lnTo>
                <a:lnTo>
                  <a:pt x="15755" y="22530"/>
                </a:lnTo>
                <a:lnTo>
                  <a:pt x="15849" y="21947"/>
                </a:lnTo>
                <a:lnTo>
                  <a:pt x="15962" y="21345"/>
                </a:lnTo>
                <a:lnTo>
                  <a:pt x="16094" y="20780"/>
                </a:lnTo>
                <a:lnTo>
                  <a:pt x="16263" y="20234"/>
                </a:lnTo>
                <a:lnTo>
                  <a:pt x="16451" y="19688"/>
                </a:lnTo>
                <a:lnTo>
                  <a:pt x="16658" y="19142"/>
                </a:lnTo>
                <a:lnTo>
                  <a:pt x="17091" y="18070"/>
                </a:lnTo>
                <a:lnTo>
                  <a:pt x="17543" y="17015"/>
                </a:lnTo>
                <a:lnTo>
                  <a:pt x="17731" y="16601"/>
                </a:lnTo>
                <a:lnTo>
                  <a:pt x="17882" y="16187"/>
                </a:lnTo>
                <a:lnTo>
                  <a:pt x="18032" y="15773"/>
                </a:lnTo>
                <a:lnTo>
                  <a:pt x="18183" y="15340"/>
                </a:lnTo>
                <a:lnTo>
                  <a:pt x="18315" y="14926"/>
                </a:lnTo>
                <a:lnTo>
                  <a:pt x="18428" y="14493"/>
                </a:lnTo>
                <a:lnTo>
                  <a:pt x="18522" y="14060"/>
                </a:lnTo>
                <a:lnTo>
                  <a:pt x="18616" y="13627"/>
                </a:lnTo>
                <a:lnTo>
                  <a:pt x="18691" y="13195"/>
                </a:lnTo>
                <a:lnTo>
                  <a:pt x="18767" y="12762"/>
                </a:lnTo>
                <a:lnTo>
                  <a:pt x="18823" y="12329"/>
                </a:lnTo>
                <a:lnTo>
                  <a:pt x="18861" y="11896"/>
                </a:lnTo>
                <a:lnTo>
                  <a:pt x="18898" y="11444"/>
                </a:lnTo>
                <a:lnTo>
                  <a:pt x="18898" y="10992"/>
                </a:lnTo>
                <a:lnTo>
                  <a:pt x="18898" y="10559"/>
                </a:lnTo>
                <a:lnTo>
                  <a:pt x="18898" y="10108"/>
                </a:lnTo>
                <a:lnTo>
                  <a:pt x="18861" y="9298"/>
                </a:lnTo>
                <a:lnTo>
                  <a:pt x="18785" y="8508"/>
                </a:lnTo>
                <a:lnTo>
                  <a:pt x="18710" y="7698"/>
                </a:lnTo>
                <a:lnTo>
                  <a:pt x="18597" y="6908"/>
                </a:lnTo>
                <a:lnTo>
                  <a:pt x="18484" y="6268"/>
                </a:lnTo>
                <a:lnTo>
                  <a:pt x="18334" y="5647"/>
                </a:lnTo>
                <a:lnTo>
                  <a:pt x="18164" y="5044"/>
                </a:lnTo>
                <a:lnTo>
                  <a:pt x="17938" y="4461"/>
                </a:lnTo>
                <a:lnTo>
                  <a:pt x="17825" y="4179"/>
                </a:lnTo>
                <a:lnTo>
                  <a:pt x="17675" y="3896"/>
                </a:lnTo>
                <a:lnTo>
                  <a:pt x="17543" y="3614"/>
                </a:lnTo>
                <a:lnTo>
                  <a:pt x="17374" y="3332"/>
                </a:lnTo>
                <a:lnTo>
                  <a:pt x="17223" y="3068"/>
                </a:lnTo>
                <a:lnTo>
                  <a:pt x="17035" y="2805"/>
                </a:lnTo>
                <a:lnTo>
                  <a:pt x="16847" y="2541"/>
                </a:lnTo>
                <a:lnTo>
                  <a:pt x="16640" y="2296"/>
                </a:lnTo>
                <a:lnTo>
                  <a:pt x="16357" y="1976"/>
                </a:lnTo>
                <a:lnTo>
                  <a:pt x="16075" y="1675"/>
                </a:lnTo>
                <a:lnTo>
                  <a:pt x="15774" y="1393"/>
                </a:lnTo>
                <a:lnTo>
                  <a:pt x="15454" y="1148"/>
                </a:lnTo>
                <a:lnTo>
                  <a:pt x="15153" y="922"/>
                </a:lnTo>
                <a:lnTo>
                  <a:pt x="14814" y="715"/>
                </a:lnTo>
                <a:lnTo>
                  <a:pt x="14475" y="546"/>
                </a:lnTo>
                <a:lnTo>
                  <a:pt x="14136" y="395"/>
                </a:lnTo>
                <a:lnTo>
                  <a:pt x="13779" y="264"/>
                </a:lnTo>
                <a:lnTo>
                  <a:pt x="13421" y="151"/>
                </a:lnTo>
                <a:lnTo>
                  <a:pt x="13045" y="75"/>
                </a:lnTo>
                <a:lnTo>
                  <a:pt x="12649" y="19"/>
                </a:lnTo>
                <a:lnTo>
                  <a:pt x="1225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-665700" y="3546793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1280250" y="1482300"/>
            <a:ext cx="65835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1119450" y="1702500"/>
            <a:ext cx="6905100" cy="82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" type="subTitle"/>
          </p:nvPr>
        </p:nvSpPr>
        <p:spPr>
          <a:xfrm>
            <a:off x="1119450" y="2526598"/>
            <a:ext cx="6905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9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5400000">
            <a:off x="-3387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>
            <a:off x="-1784968" y="-370114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3847075" y="3592925"/>
            <a:ext cx="4583700" cy="10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0"/>
          <p:cNvSpPr/>
          <p:nvPr/>
        </p:nvSpPr>
        <p:spPr>
          <a:xfrm flipH="1">
            <a:off x="7605002" y="3445776"/>
            <a:ext cx="1538999" cy="1697698"/>
          </a:xfrm>
          <a:custGeom>
            <a:rect b="b" l="l" r="r" t="t"/>
            <a:pathLst>
              <a:path extrusionOk="0" h="50332" w="45627">
                <a:moveTo>
                  <a:pt x="4631" y="1"/>
                </a:moveTo>
                <a:lnTo>
                  <a:pt x="4292" y="19"/>
                </a:lnTo>
                <a:lnTo>
                  <a:pt x="3690" y="57"/>
                </a:lnTo>
                <a:lnTo>
                  <a:pt x="2956" y="114"/>
                </a:lnTo>
                <a:lnTo>
                  <a:pt x="2128" y="208"/>
                </a:lnTo>
                <a:lnTo>
                  <a:pt x="1337" y="321"/>
                </a:lnTo>
                <a:lnTo>
                  <a:pt x="979" y="396"/>
                </a:lnTo>
                <a:lnTo>
                  <a:pt x="659" y="471"/>
                </a:lnTo>
                <a:lnTo>
                  <a:pt x="396" y="546"/>
                </a:lnTo>
                <a:lnTo>
                  <a:pt x="189" y="622"/>
                </a:lnTo>
                <a:lnTo>
                  <a:pt x="114" y="659"/>
                </a:lnTo>
                <a:lnTo>
                  <a:pt x="57" y="716"/>
                </a:lnTo>
                <a:lnTo>
                  <a:pt x="19" y="753"/>
                </a:lnTo>
                <a:lnTo>
                  <a:pt x="1" y="791"/>
                </a:lnTo>
                <a:lnTo>
                  <a:pt x="1" y="50332"/>
                </a:lnTo>
                <a:lnTo>
                  <a:pt x="45419" y="50332"/>
                </a:lnTo>
                <a:lnTo>
                  <a:pt x="45476" y="49936"/>
                </a:lnTo>
                <a:lnTo>
                  <a:pt x="45532" y="49485"/>
                </a:lnTo>
                <a:lnTo>
                  <a:pt x="45588" y="48864"/>
                </a:lnTo>
                <a:lnTo>
                  <a:pt x="45626" y="48130"/>
                </a:lnTo>
                <a:lnTo>
                  <a:pt x="45626" y="47301"/>
                </a:lnTo>
                <a:lnTo>
                  <a:pt x="45607" y="46850"/>
                </a:lnTo>
                <a:lnTo>
                  <a:pt x="45570" y="46398"/>
                </a:lnTo>
                <a:lnTo>
                  <a:pt x="45532" y="45927"/>
                </a:lnTo>
                <a:lnTo>
                  <a:pt x="45457" y="45438"/>
                </a:lnTo>
                <a:lnTo>
                  <a:pt x="45381" y="44930"/>
                </a:lnTo>
                <a:lnTo>
                  <a:pt x="45269" y="44440"/>
                </a:lnTo>
                <a:lnTo>
                  <a:pt x="45156" y="43932"/>
                </a:lnTo>
                <a:lnTo>
                  <a:pt x="44986" y="43424"/>
                </a:lnTo>
                <a:lnTo>
                  <a:pt x="44817" y="42935"/>
                </a:lnTo>
                <a:lnTo>
                  <a:pt x="44610" y="42426"/>
                </a:lnTo>
                <a:lnTo>
                  <a:pt x="44365" y="41956"/>
                </a:lnTo>
                <a:lnTo>
                  <a:pt x="44102" y="41466"/>
                </a:lnTo>
                <a:lnTo>
                  <a:pt x="43782" y="41015"/>
                </a:lnTo>
                <a:lnTo>
                  <a:pt x="43443" y="40582"/>
                </a:lnTo>
                <a:lnTo>
                  <a:pt x="43066" y="40149"/>
                </a:lnTo>
                <a:lnTo>
                  <a:pt x="42859" y="39961"/>
                </a:lnTo>
                <a:lnTo>
                  <a:pt x="42652" y="39754"/>
                </a:lnTo>
                <a:lnTo>
                  <a:pt x="42426" y="39565"/>
                </a:lnTo>
                <a:lnTo>
                  <a:pt x="42182" y="39377"/>
                </a:lnTo>
                <a:lnTo>
                  <a:pt x="41937" y="39208"/>
                </a:lnTo>
                <a:lnTo>
                  <a:pt x="41692" y="39038"/>
                </a:lnTo>
                <a:lnTo>
                  <a:pt x="41410" y="38888"/>
                </a:lnTo>
                <a:lnTo>
                  <a:pt x="41128" y="38737"/>
                </a:lnTo>
                <a:lnTo>
                  <a:pt x="40845" y="38587"/>
                </a:lnTo>
                <a:lnTo>
                  <a:pt x="40544" y="38455"/>
                </a:lnTo>
                <a:lnTo>
                  <a:pt x="40224" y="38342"/>
                </a:lnTo>
                <a:lnTo>
                  <a:pt x="39904" y="38229"/>
                </a:lnTo>
                <a:lnTo>
                  <a:pt x="39603" y="38135"/>
                </a:lnTo>
                <a:lnTo>
                  <a:pt x="39283" y="38060"/>
                </a:lnTo>
                <a:lnTo>
                  <a:pt x="38963" y="37984"/>
                </a:lnTo>
                <a:lnTo>
                  <a:pt x="38643" y="37928"/>
                </a:lnTo>
                <a:lnTo>
                  <a:pt x="38003" y="37852"/>
                </a:lnTo>
                <a:lnTo>
                  <a:pt x="37344" y="37815"/>
                </a:lnTo>
                <a:lnTo>
                  <a:pt x="36704" y="37815"/>
                </a:lnTo>
                <a:lnTo>
                  <a:pt x="36046" y="37852"/>
                </a:lnTo>
                <a:lnTo>
                  <a:pt x="35387" y="37909"/>
                </a:lnTo>
                <a:lnTo>
                  <a:pt x="34728" y="38003"/>
                </a:lnTo>
                <a:lnTo>
                  <a:pt x="34088" y="38116"/>
                </a:lnTo>
                <a:lnTo>
                  <a:pt x="33429" y="38248"/>
                </a:lnTo>
                <a:lnTo>
                  <a:pt x="32789" y="38398"/>
                </a:lnTo>
                <a:lnTo>
                  <a:pt x="31491" y="38718"/>
                </a:lnTo>
                <a:lnTo>
                  <a:pt x="30229" y="39057"/>
                </a:lnTo>
                <a:lnTo>
                  <a:pt x="29006" y="39377"/>
                </a:lnTo>
                <a:lnTo>
                  <a:pt x="28404" y="39528"/>
                </a:lnTo>
                <a:lnTo>
                  <a:pt x="27801" y="39659"/>
                </a:lnTo>
                <a:lnTo>
                  <a:pt x="27218" y="39754"/>
                </a:lnTo>
                <a:lnTo>
                  <a:pt x="26653" y="39848"/>
                </a:lnTo>
                <a:lnTo>
                  <a:pt x="26107" y="39904"/>
                </a:lnTo>
                <a:lnTo>
                  <a:pt x="25561" y="39923"/>
                </a:lnTo>
                <a:lnTo>
                  <a:pt x="25034" y="39904"/>
                </a:lnTo>
                <a:lnTo>
                  <a:pt x="24526" y="39848"/>
                </a:lnTo>
                <a:lnTo>
                  <a:pt x="24282" y="39810"/>
                </a:lnTo>
                <a:lnTo>
                  <a:pt x="24037" y="39754"/>
                </a:lnTo>
                <a:lnTo>
                  <a:pt x="23811" y="39678"/>
                </a:lnTo>
                <a:lnTo>
                  <a:pt x="23566" y="39603"/>
                </a:lnTo>
                <a:lnTo>
                  <a:pt x="23340" y="39509"/>
                </a:lnTo>
                <a:lnTo>
                  <a:pt x="23115" y="39396"/>
                </a:lnTo>
                <a:lnTo>
                  <a:pt x="22908" y="39283"/>
                </a:lnTo>
                <a:lnTo>
                  <a:pt x="22700" y="39151"/>
                </a:lnTo>
                <a:lnTo>
                  <a:pt x="22493" y="39001"/>
                </a:lnTo>
                <a:lnTo>
                  <a:pt x="22286" y="38831"/>
                </a:lnTo>
                <a:lnTo>
                  <a:pt x="22079" y="38662"/>
                </a:lnTo>
                <a:lnTo>
                  <a:pt x="21891" y="38455"/>
                </a:lnTo>
                <a:lnTo>
                  <a:pt x="21722" y="38248"/>
                </a:lnTo>
                <a:lnTo>
                  <a:pt x="21552" y="38041"/>
                </a:lnTo>
                <a:lnTo>
                  <a:pt x="21251" y="37627"/>
                </a:lnTo>
                <a:lnTo>
                  <a:pt x="21006" y="37213"/>
                </a:lnTo>
                <a:lnTo>
                  <a:pt x="20818" y="36798"/>
                </a:lnTo>
                <a:lnTo>
                  <a:pt x="20668" y="36366"/>
                </a:lnTo>
                <a:lnTo>
                  <a:pt x="20536" y="35951"/>
                </a:lnTo>
                <a:lnTo>
                  <a:pt x="20461" y="35519"/>
                </a:lnTo>
                <a:lnTo>
                  <a:pt x="20404" y="35104"/>
                </a:lnTo>
                <a:lnTo>
                  <a:pt x="20366" y="34671"/>
                </a:lnTo>
                <a:lnTo>
                  <a:pt x="20348" y="34257"/>
                </a:lnTo>
                <a:lnTo>
                  <a:pt x="20348" y="33843"/>
                </a:lnTo>
                <a:lnTo>
                  <a:pt x="20348" y="33410"/>
                </a:lnTo>
                <a:lnTo>
                  <a:pt x="20385" y="32582"/>
                </a:lnTo>
                <a:lnTo>
                  <a:pt x="20404" y="31773"/>
                </a:lnTo>
                <a:lnTo>
                  <a:pt x="20385" y="31378"/>
                </a:lnTo>
                <a:lnTo>
                  <a:pt x="20366" y="30982"/>
                </a:lnTo>
                <a:lnTo>
                  <a:pt x="20329" y="30606"/>
                </a:lnTo>
                <a:lnTo>
                  <a:pt x="20254" y="30211"/>
                </a:lnTo>
                <a:lnTo>
                  <a:pt x="20159" y="29834"/>
                </a:lnTo>
                <a:lnTo>
                  <a:pt x="20028" y="29477"/>
                </a:lnTo>
                <a:lnTo>
                  <a:pt x="19858" y="29119"/>
                </a:lnTo>
                <a:lnTo>
                  <a:pt x="19651" y="28761"/>
                </a:lnTo>
                <a:lnTo>
                  <a:pt x="19519" y="28592"/>
                </a:lnTo>
                <a:lnTo>
                  <a:pt x="19388" y="28422"/>
                </a:lnTo>
                <a:lnTo>
                  <a:pt x="19237" y="28253"/>
                </a:lnTo>
                <a:lnTo>
                  <a:pt x="19068" y="28084"/>
                </a:lnTo>
                <a:lnTo>
                  <a:pt x="18898" y="27933"/>
                </a:lnTo>
                <a:lnTo>
                  <a:pt x="18710" y="27764"/>
                </a:lnTo>
                <a:lnTo>
                  <a:pt x="18503" y="27613"/>
                </a:lnTo>
                <a:lnTo>
                  <a:pt x="18277" y="27463"/>
                </a:lnTo>
                <a:lnTo>
                  <a:pt x="17788" y="27161"/>
                </a:lnTo>
                <a:lnTo>
                  <a:pt x="17242" y="26860"/>
                </a:lnTo>
                <a:lnTo>
                  <a:pt x="16602" y="26578"/>
                </a:lnTo>
                <a:lnTo>
                  <a:pt x="15887" y="26314"/>
                </a:lnTo>
                <a:lnTo>
                  <a:pt x="15360" y="26126"/>
                </a:lnTo>
                <a:lnTo>
                  <a:pt x="14833" y="25900"/>
                </a:lnTo>
                <a:lnTo>
                  <a:pt x="14306" y="25656"/>
                </a:lnTo>
                <a:lnTo>
                  <a:pt x="13816" y="25392"/>
                </a:lnTo>
                <a:lnTo>
                  <a:pt x="13327" y="25091"/>
                </a:lnTo>
                <a:lnTo>
                  <a:pt x="12856" y="24771"/>
                </a:lnTo>
                <a:lnTo>
                  <a:pt x="12423" y="24432"/>
                </a:lnTo>
                <a:lnTo>
                  <a:pt x="11991" y="24074"/>
                </a:lnTo>
                <a:lnTo>
                  <a:pt x="11614" y="23679"/>
                </a:lnTo>
                <a:lnTo>
                  <a:pt x="11238" y="23265"/>
                </a:lnTo>
                <a:lnTo>
                  <a:pt x="10918" y="22813"/>
                </a:lnTo>
                <a:lnTo>
                  <a:pt x="10767" y="22588"/>
                </a:lnTo>
                <a:lnTo>
                  <a:pt x="10616" y="22343"/>
                </a:lnTo>
                <a:lnTo>
                  <a:pt x="10485" y="22098"/>
                </a:lnTo>
                <a:lnTo>
                  <a:pt x="10372" y="21853"/>
                </a:lnTo>
                <a:lnTo>
                  <a:pt x="10259" y="21590"/>
                </a:lnTo>
                <a:lnTo>
                  <a:pt x="10146" y="21326"/>
                </a:lnTo>
                <a:lnTo>
                  <a:pt x="10071" y="21044"/>
                </a:lnTo>
                <a:lnTo>
                  <a:pt x="9977" y="20762"/>
                </a:lnTo>
                <a:lnTo>
                  <a:pt x="9920" y="20479"/>
                </a:lnTo>
                <a:lnTo>
                  <a:pt x="9864" y="20197"/>
                </a:lnTo>
                <a:lnTo>
                  <a:pt x="9807" y="19839"/>
                </a:lnTo>
                <a:lnTo>
                  <a:pt x="9769" y="19482"/>
                </a:lnTo>
                <a:lnTo>
                  <a:pt x="9751" y="19143"/>
                </a:lnTo>
                <a:lnTo>
                  <a:pt x="9751" y="18823"/>
                </a:lnTo>
                <a:lnTo>
                  <a:pt x="9769" y="18484"/>
                </a:lnTo>
                <a:lnTo>
                  <a:pt x="9807" y="18164"/>
                </a:lnTo>
                <a:lnTo>
                  <a:pt x="9864" y="17863"/>
                </a:lnTo>
                <a:lnTo>
                  <a:pt x="9920" y="17562"/>
                </a:lnTo>
                <a:lnTo>
                  <a:pt x="9995" y="17261"/>
                </a:lnTo>
                <a:lnTo>
                  <a:pt x="10089" y="16960"/>
                </a:lnTo>
                <a:lnTo>
                  <a:pt x="10296" y="16395"/>
                </a:lnTo>
                <a:lnTo>
                  <a:pt x="10541" y="15830"/>
                </a:lnTo>
                <a:lnTo>
                  <a:pt x="10824" y="15284"/>
                </a:lnTo>
                <a:lnTo>
                  <a:pt x="11106" y="14739"/>
                </a:lnTo>
                <a:lnTo>
                  <a:pt x="11426" y="14212"/>
                </a:lnTo>
                <a:lnTo>
                  <a:pt x="12047" y="13120"/>
                </a:lnTo>
                <a:lnTo>
                  <a:pt x="12348" y="12555"/>
                </a:lnTo>
                <a:lnTo>
                  <a:pt x="12649" y="11990"/>
                </a:lnTo>
                <a:lnTo>
                  <a:pt x="12913" y="11407"/>
                </a:lnTo>
                <a:lnTo>
                  <a:pt x="13139" y="10786"/>
                </a:lnTo>
                <a:lnTo>
                  <a:pt x="13252" y="10447"/>
                </a:lnTo>
                <a:lnTo>
                  <a:pt x="13327" y="10108"/>
                </a:lnTo>
                <a:lnTo>
                  <a:pt x="13383" y="9751"/>
                </a:lnTo>
                <a:lnTo>
                  <a:pt x="13440" y="9393"/>
                </a:lnTo>
                <a:lnTo>
                  <a:pt x="13459" y="9017"/>
                </a:lnTo>
                <a:lnTo>
                  <a:pt x="13459" y="8659"/>
                </a:lnTo>
                <a:lnTo>
                  <a:pt x="13440" y="8282"/>
                </a:lnTo>
                <a:lnTo>
                  <a:pt x="13402" y="7925"/>
                </a:lnTo>
                <a:lnTo>
                  <a:pt x="13365" y="7548"/>
                </a:lnTo>
                <a:lnTo>
                  <a:pt x="13289" y="7172"/>
                </a:lnTo>
                <a:lnTo>
                  <a:pt x="13214" y="6814"/>
                </a:lnTo>
                <a:lnTo>
                  <a:pt x="13120" y="6457"/>
                </a:lnTo>
                <a:lnTo>
                  <a:pt x="13026" y="6118"/>
                </a:lnTo>
                <a:lnTo>
                  <a:pt x="12913" y="5760"/>
                </a:lnTo>
                <a:lnTo>
                  <a:pt x="12781" y="5440"/>
                </a:lnTo>
                <a:lnTo>
                  <a:pt x="12649" y="5120"/>
                </a:lnTo>
                <a:lnTo>
                  <a:pt x="12480" y="4763"/>
                </a:lnTo>
                <a:lnTo>
                  <a:pt x="12292" y="4405"/>
                </a:lnTo>
                <a:lnTo>
                  <a:pt x="12085" y="4066"/>
                </a:lnTo>
                <a:lnTo>
                  <a:pt x="11878" y="3727"/>
                </a:lnTo>
                <a:lnTo>
                  <a:pt x="11652" y="3407"/>
                </a:lnTo>
                <a:lnTo>
                  <a:pt x="11407" y="3106"/>
                </a:lnTo>
                <a:lnTo>
                  <a:pt x="11144" y="2805"/>
                </a:lnTo>
                <a:lnTo>
                  <a:pt x="10880" y="2504"/>
                </a:lnTo>
                <a:lnTo>
                  <a:pt x="10598" y="2240"/>
                </a:lnTo>
                <a:lnTo>
                  <a:pt x="10296" y="1977"/>
                </a:lnTo>
                <a:lnTo>
                  <a:pt x="9977" y="1732"/>
                </a:lnTo>
                <a:lnTo>
                  <a:pt x="9657" y="1506"/>
                </a:lnTo>
                <a:lnTo>
                  <a:pt x="9337" y="1281"/>
                </a:lnTo>
                <a:lnTo>
                  <a:pt x="8998" y="1092"/>
                </a:lnTo>
                <a:lnTo>
                  <a:pt x="8640" y="904"/>
                </a:lnTo>
                <a:lnTo>
                  <a:pt x="8283" y="735"/>
                </a:lnTo>
                <a:lnTo>
                  <a:pt x="7850" y="565"/>
                </a:lnTo>
                <a:lnTo>
                  <a:pt x="7398" y="415"/>
                </a:lnTo>
                <a:lnTo>
                  <a:pt x="6946" y="283"/>
                </a:lnTo>
                <a:lnTo>
                  <a:pt x="6494" y="189"/>
                </a:lnTo>
                <a:lnTo>
                  <a:pt x="6024" y="114"/>
                </a:lnTo>
                <a:lnTo>
                  <a:pt x="5572" y="57"/>
                </a:lnTo>
                <a:lnTo>
                  <a:pt x="5102" y="19"/>
                </a:lnTo>
                <a:lnTo>
                  <a:pt x="46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 flipH="1" rot="10800000">
            <a:off x="7480175" y="3915091"/>
            <a:ext cx="2133243" cy="1901507"/>
          </a:xfrm>
          <a:custGeom>
            <a:rect b="b" l="l" r="r" t="t"/>
            <a:pathLst>
              <a:path extrusionOk="0" h="45401" w="50934">
                <a:moveTo>
                  <a:pt x="38" y="1"/>
                </a:moveTo>
                <a:lnTo>
                  <a:pt x="38" y="20"/>
                </a:lnTo>
                <a:lnTo>
                  <a:pt x="0" y="697"/>
                </a:lnTo>
                <a:lnTo>
                  <a:pt x="19" y="1394"/>
                </a:lnTo>
                <a:lnTo>
                  <a:pt x="57" y="2071"/>
                </a:lnTo>
                <a:lnTo>
                  <a:pt x="113" y="2768"/>
                </a:lnTo>
                <a:lnTo>
                  <a:pt x="189" y="3276"/>
                </a:lnTo>
                <a:lnTo>
                  <a:pt x="264" y="3784"/>
                </a:lnTo>
                <a:lnTo>
                  <a:pt x="358" y="4292"/>
                </a:lnTo>
                <a:lnTo>
                  <a:pt x="490" y="4801"/>
                </a:lnTo>
                <a:lnTo>
                  <a:pt x="622" y="5309"/>
                </a:lnTo>
                <a:lnTo>
                  <a:pt x="772" y="5798"/>
                </a:lnTo>
                <a:lnTo>
                  <a:pt x="960" y="6288"/>
                </a:lnTo>
                <a:lnTo>
                  <a:pt x="1149" y="6777"/>
                </a:lnTo>
                <a:lnTo>
                  <a:pt x="1374" y="7247"/>
                </a:lnTo>
                <a:lnTo>
                  <a:pt x="1619" y="7699"/>
                </a:lnTo>
                <a:lnTo>
                  <a:pt x="1901" y="8132"/>
                </a:lnTo>
                <a:lnTo>
                  <a:pt x="2184" y="8565"/>
                </a:lnTo>
                <a:lnTo>
                  <a:pt x="2504" y="8960"/>
                </a:lnTo>
                <a:lnTo>
                  <a:pt x="2861" y="9337"/>
                </a:lnTo>
                <a:lnTo>
                  <a:pt x="3238" y="9694"/>
                </a:lnTo>
                <a:lnTo>
                  <a:pt x="3633" y="10033"/>
                </a:lnTo>
                <a:lnTo>
                  <a:pt x="3934" y="10259"/>
                </a:lnTo>
                <a:lnTo>
                  <a:pt x="4235" y="10466"/>
                </a:lnTo>
                <a:lnTo>
                  <a:pt x="4555" y="10654"/>
                </a:lnTo>
                <a:lnTo>
                  <a:pt x="4857" y="10824"/>
                </a:lnTo>
                <a:lnTo>
                  <a:pt x="5177" y="10974"/>
                </a:lnTo>
                <a:lnTo>
                  <a:pt x="5497" y="11106"/>
                </a:lnTo>
                <a:lnTo>
                  <a:pt x="5817" y="11219"/>
                </a:lnTo>
                <a:lnTo>
                  <a:pt x="6137" y="11332"/>
                </a:lnTo>
                <a:lnTo>
                  <a:pt x="6457" y="11407"/>
                </a:lnTo>
                <a:lnTo>
                  <a:pt x="6795" y="11483"/>
                </a:lnTo>
                <a:lnTo>
                  <a:pt x="7134" y="11558"/>
                </a:lnTo>
                <a:lnTo>
                  <a:pt x="7454" y="11595"/>
                </a:lnTo>
                <a:lnTo>
                  <a:pt x="7793" y="11633"/>
                </a:lnTo>
                <a:lnTo>
                  <a:pt x="8132" y="11652"/>
                </a:lnTo>
                <a:lnTo>
                  <a:pt x="8471" y="11671"/>
                </a:lnTo>
                <a:lnTo>
                  <a:pt x="8809" y="11671"/>
                </a:lnTo>
                <a:lnTo>
                  <a:pt x="9487" y="11633"/>
                </a:lnTo>
                <a:lnTo>
                  <a:pt x="10165" y="11558"/>
                </a:lnTo>
                <a:lnTo>
                  <a:pt x="10861" y="11426"/>
                </a:lnTo>
                <a:lnTo>
                  <a:pt x="11539" y="11294"/>
                </a:lnTo>
                <a:lnTo>
                  <a:pt x="12216" y="11106"/>
                </a:lnTo>
                <a:lnTo>
                  <a:pt x="12875" y="10899"/>
                </a:lnTo>
                <a:lnTo>
                  <a:pt x="13553" y="10673"/>
                </a:lnTo>
                <a:lnTo>
                  <a:pt x="14193" y="10428"/>
                </a:lnTo>
                <a:lnTo>
                  <a:pt x="14720" y="10240"/>
                </a:lnTo>
                <a:lnTo>
                  <a:pt x="15247" y="10033"/>
                </a:lnTo>
                <a:lnTo>
                  <a:pt x="16376" y="9563"/>
                </a:lnTo>
                <a:lnTo>
                  <a:pt x="17524" y="9092"/>
                </a:lnTo>
                <a:lnTo>
                  <a:pt x="18126" y="8866"/>
                </a:lnTo>
                <a:lnTo>
                  <a:pt x="18729" y="8659"/>
                </a:lnTo>
                <a:lnTo>
                  <a:pt x="19312" y="8471"/>
                </a:lnTo>
                <a:lnTo>
                  <a:pt x="19915" y="8320"/>
                </a:lnTo>
                <a:lnTo>
                  <a:pt x="20517" y="8189"/>
                </a:lnTo>
                <a:lnTo>
                  <a:pt x="21100" y="8113"/>
                </a:lnTo>
                <a:lnTo>
                  <a:pt x="21383" y="8076"/>
                </a:lnTo>
                <a:lnTo>
                  <a:pt x="22249" y="8076"/>
                </a:lnTo>
                <a:lnTo>
                  <a:pt x="22531" y="8113"/>
                </a:lnTo>
                <a:lnTo>
                  <a:pt x="22813" y="8151"/>
                </a:lnTo>
                <a:lnTo>
                  <a:pt x="23077" y="8226"/>
                </a:lnTo>
                <a:lnTo>
                  <a:pt x="23340" y="8302"/>
                </a:lnTo>
                <a:lnTo>
                  <a:pt x="23660" y="8433"/>
                </a:lnTo>
                <a:lnTo>
                  <a:pt x="23980" y="8584"/>
                </a:lnTo>
                <a:lnTo>
                  <a:pt x="24263" y="8753"/>
                </a:lnTo>
                <a:lnTo>
                  <a:pt x="24545" y="8942"/>
                </a:lnTo>
                <a:lnTo>
                  <a:pt x="24808" y="9149"/>
                </a:lnTo>
                <a:lnTo>
                  <a:pt x="25053" y="9374"/>
                </a:lnTo>
                <a:lnTo>
                  <a:pt x="25298" y="9619"/>
                </a:lnTo>
                <a:lnTo>
                  <a:pt x="25505" y="9883"/>
                </a:lnTo>
                <a:lnTo>
                  <a:pt x="25712" y="10165"/>
                </a:lnTo>
                <a:lnTo>
                  <a:pt x="25900" y="10447"/>
                </a:lnTo>
                <a:lnTo>
                  <a:pt x="26069" y="10748"/>
                </a:lnTo>
                <a:lnTo>
                  <a:pt x="26220" y="11050"/>
                </a:lnTo>
                <a:lnTo>
                  <a:pt x="26352" y="11370"/>
                </a:lnTo>
                <a:lnTo>
                  <a:pt x="26484" y="11690"/>
                </a:lnTo>
                <a:lnTo>
                  <a:pt x="26578" y="12010"/>
                </a:lnTo>
                <a:lnTo>
                  <a:pt x="26653" y="12348"/>
                </a:lnTo>
                <a:lnTo>
                  <a:pt x="26747" y="12857"/>
                </a:lnTo>
                <a:lnTo>
                  <a:pt x="26804" y="13365"/>
                </a:lnTo>
                <a:lnTo>
                  <a:pt x="26860" y="13873"/>
                </a:lnTo>
                <a:lnTo>
                  <a:pt x="26898" y="14381"/>
                </a:lnTo>
                <a:lnTo>
                  <a:pt x="26992" y="15416"/>
                </a:lnTo>
                <a:lnTo>
                  <a:pt x="27067" y="15925"/>
                </a:lnTo>
                <a:lnTo>
                  <a:pt x="27142" y="16433"/>
                </a:lnTo>
                <a:lnTo>
                  <a:pt x="27218" y="16753"/>
                </a:lnTo>
                <a:lnTo>
                  <a:pt x="27312" y="17054"/>
                </a:lnTo>
                <a:lnTo>
                  <a:pt x="27406" y="17336"/>
                </a:lnTo>
                <a:lnTo>
                  <a:pt x="27538" y="17619"/>
                </a:lnTo>
                <a:lnTo>
                  <a:pt x="27688" y="17882"/>
                </a:lnTo>
                <a:lnTo>
                  <a:pt x="27839" y="18127"/>
                </a:lnTo>
                <a:lnTo>
                  <a:pt x="28008" y="18372"/>
                </a:lnTo>
                <a:lnTo>
                  <a:pt x="28196" y="18579"/>
                </a:lnTo>
                <a:lnTo>
                  <a:pt x="28403" y="18804"/>
                </a:lnTo>
                <a:lnTo>
                  <a:pt x="28629" y="18993"/>
                </a:lnTo>
                <a:lnTo>
                  <a:pt x="28855" y="19181"/>
                </a:lnTo>
                <a:lnTo>
                  <a:pt x="29100" y="19350"/>
                </a:lnTo>
                <a:lnTo>
                  <a:pt x="29363" y="19520"/>
                </a:lnTo>
                <a:lnTo>
                  <a:pt x="29627" y="19670"/>
                </a:lnTo>
                <a:lnTo>
                  <a:pt x="29909" y="19802"/>
                </a:lnTo>
                <a:lnTo>
                  <a:pt x="30210" y="19934"/>
                </a:lnTo>
                <a:lnTo>
                  <a:pt x="30606" y="20084"/>
                </a:lnTo>
                <a:lnTo>
                  <a:pt x="31020" y="20216"/>
                </a:lnTo>
                <a:lnTo>
                  <a:pt x="31434" y="20329"/>
                </a:lnTo>
                <a:lnTo>
                  <a:pt x="31848" y="20442"/>
                </a:lnTo>
                <a:lnTo>
                  <a:pt x="32676" y="20649"/>
                </a:lnTo>
                <a:lnTo>
                  <a:pt x="33090" y="20781"/>
                </a:lnTo>
                <a:lnTo>
                  <a:pt x="33504" y="20913"/>
                </a:lnTo>
                <a:lnTo>
                  <a:pt x="33843" y="21026"/>
                </a:lnTo>
                <a:lnTo>
                  <a:pt x="34163" y="21157"/>
                </a:lnTo>
                <a:lnTo>
                  <a:pt x="34483" y="21289"/>
                </a:lnTo>
                <a:lnTo>
                  <a:pt x="34803" y="21440"/>
                </a:lnTo>
                <a:lnTo>
                  <a:pt x="35123" y="21590"/>
                </a:lnTo>
                <a:lnTo>
                  <a:pt x="35405" y="21760"/>
                </a:lnTo>
                <a:lnTo>
                  <a:pt x="35707" y="21948"/>
                </a:lnTo>
                <a:lnTo>
                  <a:pt x="35989" y="22136"/>
                </a:lnTo>
                <a:lnTo>
                  <a:pt x="36252" y="22343"/>
                </a:lnTo>
                <a:lnTo>
                  <a:pt x="36516" y="22550"/>
                </a:lnTo>
                <a:lnTo>
                  <a:pt x="36761" y="22757"/>
                </a:lnTo>
                <a:lnTo>
                  <a:pt x="37005" y="22983"/>
                </a:lnTo>
                <a:lnTo>
                  <a:pt x="37231" y="23228"/>
                </a:lnTo>
                <a:lnTo>
                  <a:pt x="37457" y="23472"/>
                </a:lnTo>
                <a:lnTo>
                  <a:pt x="37664" y="23717"/>
                </a:lnTo>
                <a:lnTo>
                  <a:pt x="37852" y="23981"/>
                </a:lnTo>
                <a:lnTo>
                  <a:pt x="38041" y="24263"/>
                </a:lnTo>
                <a:lnTo>
                  <a:pt x="38210" y="24526"/>
                </a:lnTo>
                <a:lnTo>
                  <a:pt x="38360" y="24828"/>
                </a:lnTo>
                <a:lnTo>
                  <a:pt x="38492" y="25110"/>
                </a:lnTo>
                <a:lnTo>
                  <a:pt x="38605" y="25411"/>
                </a:lnTo>
                <a:lnTo>
                  <a:pt x="38718" y="25712"/>
                </a:lnTo>
                <a:lnTo>
                  <a:pt x="38812" y="26032"/>
                </a:lnTo>
                <a:lnTo>
                  <a:pt x="38888" y="26352"/>
                </a:lnTo>
                <a:lnTo>
                  <a:pt x="38944" y="26672"/>
                </a:lnTo>
                <a:lnTo>
                  <a:pt x="39000" y="27011"/>
                </a:lnTo>
                <a:lnTo>
                  <a:pt x="39019" y="27350"/>
                </a:lnTo>
                <a:lnTo>
                  <a:pt x="39019" y="27689"/>
                </a:lnTo>
                <a:lnTo>
                  <a:pt x="39019" y="28046"/>
                </a:lnTo>
                <a:lnTo>
                  <a:pt x="38982" y="28404"/>
                </a:lnTo>
                <a:lnTo>
                  <a:pt x="38944" y="28762"/>
                </a:lnTo>
                <a:lnTo>
                  <a:pt x="38869" y="29119"/>
                </a:lnTo>
                <a:lnTo>
                  <a:pt x="38793" y="29458"/>
                </a:lnTo>
                <a:lnTo>
                  <a:pt x="38699" y="29778"/>
                </a:lnTo>
                <a:lnTo>
                  <a:pt x="38492" y="30418"/>
                </a:lnTo>
                <a:lnTo>
                  <a:pt x="38248" y="31058"/>
                </a:lnTo>
                <a:lnTo>
                  <a:pt x="37984" y="31698"/>
                </a:lnTo>
                <a:lnTo>
                  <a:pt x="37532" y="32733"/>
                </a:lnTo>
                <a:lnTo>
                  <a:pt x="37325" y="33241"/>
                </a:lnTo>
                <a:lnTo>
                  <a:pt x="37118" y="33731"/>
                </a:lnTo>
                <a:lnTo>
                  <a:pt x="36949" y="34201"/>
                </a:lnTo>
                <a:lnTo>
                  <a:pt x="36798" y="34672"/>
                </a:lnTo>
                <a:lnTo>
                  <a:pt x="36666" y="35123"/>
                </a:lnTo>
                <a:lnTo>
                  <a:pt x="36572" y="35594"/>
                </a:lnTo>
                <a:lnTo>
                  <a:pt x="36497" y="36065"/>
                </a:lnTo>
                <a:lnTo>
                  <a:pt x="36459" y="36535"/>
                </a:lnTo>
                <a:lnTo>
                  <a:pt x="36459" y="37006"/>
                </a:lnTo>
                <a:lnTo>
                  <a:pt x="36497" y="37514"/>
                </a:lnTo>
                <a:lnTo>
                  <a:pt x="36554" y="38022"/>
                </a:lnTo>
                <a:lnTo>
                  <a:pt x="36666" y="38549"/>
                </a:lnTo>
                <a:lnTo>
                  <a:pt x="36836" y="39114"/>
                </a:lnTo>
                <a:lnTo>
                  <a:pt x="37043" y="39697"/>
                </a:lnTo>
                <a:lnTo>
                  <a:pt x="37175" y="40017"/>
                </a:lnTo>
                <a:lnTo>
                  <a:pt x="37325" y="40356"/>
                </a:lnTo>
                <a:lnTo>
                  <a:pt x="37476" y="40676"/>
                </a:lnTo>
                <a:lnTo>
                  <a:pt x="37645" y="40977"/>
                </a:lnTo>
                <a:lnTo>
                  <a:pt x="37815" y="41278"/>
                </a:lnTo>
                <a:lnTo>
                  <a:pt x="38003" y="41580"/>
                </a:lnTo>
                <a:lnTo>
                  <a:pt x="38210" y="41862"/>
                </a:lnTo>
                <a:lnTo>
                  <a:pt x="38417" y="42125"/>
                </a:lnTo>
                <a:lnTo>
                  <a:pt x="38643" y="42389"/>
                </a:lnTo>
                <a:lnTo>
                  <a:pt x="38869" y="42652"/>
                </a:lnTo>
                <a:lnTo>
                  <a:pt x="39113" y="42897"/>
                </a:lnTo>
                <a:lnTo>
                  <a:pt x="39358" y="43142"/>
                </a:lnTo>
                <a:lnTo>
                  <a:pt x="39603" y="43368"/>
                </a:lnTo>
                <a:lnTo>
                  <a:pt x="39866" y="43575"/>
                </a:lnTo>
                <a:lnTo>
                  <a:pt x="40149" y="43782"/>
                </a:lnTo>
                <a:lnTo>
                  <a:pt x="40431" y="43970"/>
                </a:lnTo>
                <a:lnTo>
                  <a:pt x="40713" y="44158"/>
                </a:lnTo>
                <a:lnTo>
                  <a:pt x="41014" y="44328"/>
                </a:lnTo>
                <a:lnTo>
                  <a:pt x="41316" y="44478"/>
                </a:lnTo>
                <a:lnTo>
                  <a:pt x="41617" y="44629"/>
                </a:lnTo>
                <a:lnTo>
                  <a:pt x="41937" y="44761"/>
                </a:lnTo>
                <a:lnTo>
                  <a:pt x="42257" y="44892"/>
                </a:lnTo>
                <a:lnTo>
                  <a:pt x="42577" y="45005"/>
                </a:lnTo>
                <a:lnTo>
                  <a:pt x="42897" y="45099"/>
                </a:lnTo>
                <a:lnTo>
                  <a:pt x="43235" y="45175"/>
                </a:lnTo>
                <a:lnTo>
                  <a:pt x="43574" y="45250"/>
                </a:lnTo>
                <a:lnTo>
                  <a:pt x="43932" y="45306"/>
                </a:lnTo>
                <a:lnTo>
                  <a:pt x="44271" y="45344"/>
                </a:lnTo>
                <a:lnTo>
                  <a:pt x="44628" y="45382"/>
                </a:lnTo>
                <a:lnTo>
                  <a:pt x="44986" y="45401"/>
                </a:lnTo>
                <a:lnTo>
                  <a:pt x="45344" y="45401"/>
                </a:lnTo>
                <a:lnTo>
                  <a:pt x="45701" y="45382"/>
                </a:lnTo>
                <a:lnTo>
                  <a:pt x="46040" y="45363"/>
                </a:lnTo>
                <a:lnTo>
                  <a:pt x="46379" y="45325"/>
                </a:lnTo>
                <a:lnTo>
                  <a:pt x="46718" y="45269"/>
                </a:lnTo>
                <a:lnTo>
                  <a:pt x="47056" y="45212"/>
                </a:lnTo>
                <a:lnTo>
                  <a:pt x="47734" y="45062"/>
                </a:lnTo>
                <a:lnTo>
                  <a:pt x="48412" y="44911"/>
                </a:lnTo>
                <a:lnTo>
                  <a:pt x="49070" y="44742"/>
                </a:lnTo>
                <a:lnTo>
                  <a:pt x="49729" y="44554"/>
                </a:lnTo>
                <a:lnTo>
                  <a:pt x="50030" y="44459"/>
                </a:lnTo>
                <a:lnTo>
                  <a:pt x="50313" y="44365"/>
                </a:lnTo>
                <a:lnTo>
                  <a:pt x="50595" y="44234"/>
                </a:lnTo>
                <a:lnTo>
                  <a:pt x="50727" y="44177"/>
                </a:lnTo>
                <a:lnTo>
                  <a:pt x="50840" y="44083"/>
                </a:lnTo>
                <a:lnTo>
                  <a:pt x="50896" y="44026"/>
                </a:lnTo>
                <a:lnTo>
                  <a:pt x="50915" y="43970"/>
                </a:lnTo>
                <a:lnTo>
                  <a:pt x="50934" y="43932"/>
                </a:lnTo>
                <a:lnTo>
                  <a:pt x="50915" y="43914"/>
                </a:lnTo>
                <a:lnTo>
                  <a:pt x="50896" y="43932"/>
                </a:lnTo>
                <a:lnTo>
                  <a:pt x="50896" y="43970"/>
                </a:lnTo>
                <a:lnTo>
                  <a:pt x="50877" y="44008"/>
                </a:lnTo>
                <a:lnTo>
                  <a:pt x="50821" y="44064"/>
                </a:lnTo>
                <a:lnTo>
                  <a:pt x="50708" y="44139"/>
                </a:lnTo>
                <a:lnTo>
                  <a:pt x="50576" y="44215"/>
                </a:lnTo>
                <a:lnTo>
                  <a:pt x="50294" y="44328"/>
                </a:lnTo>
                <a:lnTo>
                  <a:pt x="50012" y="44422"/>
                </a:lnTo>
                <a:lnTo>
                  <a:pt x="49729" y="44516"/>
                </a:lnTo>
                <a:lnTo>
                  <a:pt x="49052" y="44685"/>
                </a:lnTo>
                <a:lnTo>
                  <a:pt x="48393" y="44836"/>
                </a:lnTo>
                <a:lnTo>
                  <a:pt x="47395" y="45043"/>
                </a:lnTo>
                <a:lnTo>
                  <a:pt x="46887" y="45137"/>
                </a:lnTo>
                <a:lnTo>
                  <a:pt x="46379" y="45212"/>
                </a:lnTo>
                <a:lnTo>
                  <a:pt x="45946" y="45250"/>
                </a:lnTo>
                <a:lnTo>
                  <a:pt x="45099" y="45250"/>
                </a:lnTo>
                <a:lnTo>
                  <a:pt x="44666" y="45231"/>
                </a:lnTo>
                <a:lnTo>
                  <a:pt x="44252" y="45193"/>
                </a:lnTo>
                <a:lnTo>
                  <a:pt x="43819" y="45137"/>
                </a:lnTo>
                <a:lnTo>
                  <a:pt x="43405" y="45062"/>
                </a:lnTo>
                <a:lnTo>
                  <a:pt x="42991" y="44949"/>
                </a:lnTo>
                <a:lnTo>
                  <a:pt x="42671" y="44855"/>
                </a:lnTo>
                <a:lnTo>
                  <a:pt x="42332" y="44761"/>
                </a:lnTo>
                <a:lnTo>
                  <a:pt x="42031" y="44629"/>
                </a:lnTo>
                <a:lnTo>
                  <a:pt x="41711" y="44497"/>
                </a:lnTo>
                <a:lnTo>
                  <a:pt x="41410" y="44346"/>
                </a:lnTo>
                <a:lnTo>
                  <a:pt x="41109" y="44177"/>
                </a:lnTo>
                <a:lnTo>
                  <a:pt x="40826" y="44008"/>
                </a:lnTo>
                <a:lnTo>
                  <a:pt x="40544" y="43819"/>
                </a:lnTo>
                <a:lnTo>
                  <a:pt x="40262" y="43631"/>
                </a:lnTo>
                <a:lnTo>
                  <a:pt x="39998" y="43424"/>
                </a:lnTo>
                <a:lnTo>
                  <a:pt x="39735" y="43198"/>
                </a:lnTo>
                <a:lnTo>
                  <a:pt x="39490" y="42972"/>
                </a:lnTo>
                <a:lnTo>
                  <a:pt x="39245" y="42747"/>
                </a:lnTo>
                <a:lnTo>
                  <a:pt x="39019" y="42502"/>
                </a:lnTo>
                <a:lnTo>
                  <a:pt x="38793" y="42238"/>
                </a:lnTo>
                <a:lnTo>
                  <a:pt x="38586" y="41975"/>
                </a:lnTo>
                <a:lnTo>
                  <a:pt x="38379" y="41693"/>
                </a:lnTo>
                <a:lnTo>
                  <a:pt x="38191" y="41429"/>
                </a:lnTo>
                <a:lnTo>
                  <a:pt x="38003" y="41128"/>
                </a:lnTo>
                <a:lnTo>
                  <a:pt x="37833" y="40846"/>
                </a:lnTo>
                <a:lnTo>
                  <a:pt x="37664" y="40544"/>
                </a:lnTo>
                <a:lnTo>
                  <a:pt x="37513" y="40243"/>
                </a:lnTo>
                <a:lnTo>
                  <a:pt x="37382" y="39923"/>
                </a:lnTo>
                <a:lnTo>
                  <a:pt x="37250" y="39622"/>
                </a:lnTo>
                <a:lnTo>
                  <a:pt x="37137" y="39302"/>
                </a:lnTo>
                <a:lnTo>
                  <a:pt x="37043" y="38963"/>
                </a:lnTo>
                <a:lnTo>
                  <a:pt x="36949" y="38643"/>
                </a:lnTo>
                <a:lnTo>
                  <a:pt x="36874" y="38304"/>
                </a:lnTo>
                <a:lnTo>
                  <a:pt x="36817" y="37985"/>
                </a:lnTo>
                <a:lnTo>
                  <a:pt x="36761" y="37646"/>
                </a:lnTo>
                <a:lnTo>
                  <a:pt x="36723" y="37307"/>
                </a:lnTo>
                <a:lnTo>
                  <a:pt x="36704" y="36968"/>
                </a:lnTo>
                <a:lnTo>
                  <a:pt x="36704" y="36629"/>
                </a:lnTo>
                <a:lnTo>
                  <a:pt x="36723" y="36290"/>
                </a:lnTo>
                <a:lnTo>
                  <a:pt x="36761" y="35952"/>
                </a:lnTo>
                <a:lnTo>
                  <a:pt x="36817" y="35613"/>
                </a:lnTo>
                <a:lnTo>
                  <a:pt x="36892" y="35293"/>
                </a:lnTo>
                <a:lnTo>
                  <a:pt x="36968" y="34954"/>
                </a:lnTo>
                <a:lnTo>
                  <a:pt x="37062" y="34634"/>
                </a:lnTo>
                <a:lnTo>
                  <a:pt x="37175" y="34314"/>
                </a:lnTo>
                <a:lnTo>
                  <a:pt x="37419" y="33674"/>
                </a:lnTo>
                <a:lnTo>
                  <a:pt x="37683" y="33053"/>
                </a:lnTo>
                <a:lnTo>
                  <a:pt x="38229" y="31792"/>
                </a:lnTo>
                <a:lnTo>
                  <a:pt x="38455" y="31284"/>
                </a:lnTo>
                <a:lnTo>
                  <a:pt x="38643" y="30776"/>
                </a:lnTo>
                <a:lnTo>
                  <a:pt x="38831" y="30267"/>
                </a:lnTo>
                <a:lnTo>
                  <a:pt x="38982" y="29759"/>
                </a:lnTo>
                <a:lnTo>
                  <a:pt x="39095" y="29270"/>
                </a:lnTo>
                <a:lnTo>
                  <a:pt x="39189" y="28762"/>
                </a:lnTo>
                <a:lnTo>
                  <a:pt x="39245" y="28272"/>
                </a:lnTo>
                <a:lnTo>
                  <a:pt x="39264" y="27783"/>
                </a:lnTo>
                <a:lnTo>
                  <a:pt x="39264" y="27293"/>
                </a:lnTo>
                <a:lnTo>
                  <a:pt x="39207" y="26785"/>
                </a:lnTo>
                <a:lnTo>
                  <a:pt x="39132" y="26296"/>
                </a:lnTo>
                <a:lnTo>
                  <a:pt x="39000" y="25806"/>
                </a:lnTo>
                <a:lnTo>
                  <a:pt x="38831" y="25317"/>
                </a:lnTo>
                <a:lnTo>
                  <a:pt x="38624" y="24828"/>
                </a:lnTo>
                <a:lnTo>
                  <a:pt x="38360" y="24338"/>
                </a:lnTo>
                <a:lnTo>
                  <a:pt x="38041" y="23849"/>
                </a:lnTo>
                <a:lnTo>
                  <a:pt x="37852" y="23567"/>
                </a:lnTo>
                <a:lnTo>
                  <a:pt x="37626" y="23303"/>
                </a:lnTo>
                <a:lnTo>
                  <a:pt x="37382" y="23039"/>
                </a:lnTo>
                <a:lnTo>
                  <a:pt x="37137" y="22795"/>
                </a:lnTo>
                <a:lnTo>
                  <a:pt x="36892" y="22569"/>
                </a:lnTo>
                <a:lnTo>
                  <a:pt x="36629" y="22343"/>
                </a:lnTo>
                <a:lnTo>
                  <a:pt x="36346" y="22136"/>
                </a:lnTo>
                <a:lnTo>
                  <a:pt x="36064" y="21929"/>
                </a:lnTo>
                <a:lnTo>
                  <a:pt x="35763" y="21741"/>
                </a:lnTo>
                <a:lnTo>
                  <a:pt x="35462" y="21571"/>
                </a:lnTo>
                <a:lnTo>
                  <a:pt x="35161" y="21402"/>
                </a:lnTo>
                <a:lnTo>
                  <a:pt x="34860" y="21251"/>
                </a:lnTo>
                <a:lnTo>
                  <a:pt x="34540" y="21101"/>
                </a:lnTo>
                <a:lnTo>
                  <a:pt x="34220" y="20969"/>
                </a:lnTo>
                <a:lnTo>
                  <a:pt x="33561" y="20724"/>
                </a:lnTo>
                <a:lnTo>
                  <a:pt x="33071" y="20574"/>
                </a:lnTo>
                <a:lnTo>
                  <a:pt x="32582" y="20442"/>
                </a:lnTo>
                <a:lnTo>
                  <a:pt x="31566" y="20197"/>
                </a:lnTo>
                <a:lnTo>
                  <a:pt x="31152" y="20084"/>
                </a:lnTo>
                <a:lnTo>
                  <a:pt x="30756" y="19953"/>
                </a:lnTo>
                <a:lnTo>
                  <a:pt x="30361" y="19821"/>
                </a:lnTo>
                <a:lnTo>
                  <a:pt x="29966" y="19651"/>
                </a:lnTo>
                <a:lnTo>
                  <a:pt x="29589" y="19463"/>
                </a:lnTo>
                <a:lnTo>
                  <a:pt x="29213" y="19256"/>
                </a:lnTo>
                <a:lnTo>
                  <a:pt x="28855" y="19012"/>
                </a:lnTo>
                <a:lnTo>
                  <a:pt x="28535" y="18748"/>
                </a:lnTo>
                <a:lnTo>
                  <a:pt x="28291" y="18503"/>
                </a:lnTo>
                <a:lnTo>
                  <a:pt x="28065" y="18240"/>
                </a:lnTo>
                <a:lnTo>
                  <a:pt x="27858" y="17957"/>
                </a:lnTo>
                <a:lnTo>
                  <a:pt x="27707" y="17675"/>
                </a:lnTo>
                <a:lnTo>
                  <a:pt x="27556" y="17374"/>
                </a:lnTo>
                <a:lnTo>
                  <a:pt x="27443" y="17054"/>
                </a:lnTo>
                <a:lnTo>
                  <a:pt x="27331" y="16734"/>
                </a:lnTo>
                <a:lnTo>
                  <a:pt x="27255" y="16414"/>
                </a:lnTo>
                <a:lnTo>
                  <a:pt x="27180" y="16075"/>
                </a:lnTo>
                <a:lnTo>
                  <a:pt x="27124" y="15736"/>
                </a:lnTo>
                <a:lnTo>
                  <a:pt x="27048" y="15040"/>
                </a:lnTo>
                <a:lnTo>
                  <a:pt x="26935" y="13685"/>
                </a:lnTo>
                <a:lnTo>
                  <a:pt x="26841" y="13007"/>
                </a:lnTo>
                <a:lnTo>
                  <a:pt x="26785" y="12668"/>
                </a:lnTo>
                <a:lnTo>
                  <a:pt x="26728" y="12330"/>
                </a:lnTo>
                <a:lnTo>
                  <a:pt x="26634" y="11991"/>
                </a:lnTo>
                <a:lnTo>
                  <a:pt x="26540" y="11652"/>
                </a:lnTo>
                <a:lnTo>
                  <a:pt x="26427" y="11332"/>
                </a:lnTo>
                <a:lnTo>
                  <a:pt x="26295" y="11012"/>
                </a:lnTo>
                <a:lnTo>
                  <a:pt x="26051" y="10560"/>
                </a:lnTo>
                <a:lnTo>
                  <a:pt x="25768" y="10127"/>
                </a:lnTo>
                <a:lnTo>
                  <a:pt x="25618" y="9901"/>
                </a:lnTo>
                <a:lnTo>
                  <a:pt x="25467" y="9713"/>
                </a:lnTo>
                <a:lnTo>
                  <a:pt x="25298" y="9506"/>
                </a:lnTo>
                <a:lnTo>
                  <a:pt x="25110" y="9318"/>
                </a:lnTo>
                <a:lnTo>
                  <a:pt x="24921" y="9149"/>
                </a:lnTo>
                <a:lnTo>
                  <a:pt x="24733" y="8979"/>
                </a:lnTo>
                <a:lnTo>
                  <a:pt x="24526" y="8810"/>
                </a:lnTo>
                <a:lnTo>
                  <a:pt x="24300" y="8678"/>
                </a:lnTo>
                <a:lnTo>
                  <a:pt x="24093" y="8527"/>
                </a:lnTo>
                <a:lnTo>
                  <a:pt x="23848" y="8414"/>
                </a:lnTo>
                <a:lnTo>
                  <a:pt x="23623" y="8302"/>
                </a:lnTo>
                <a:lnTo>
                  <a:pt x="23378" y="8207"/>
                </a:lnTo>
                <a:lnTo>
                  <a:pt x="23114" y="8132"/>
                </a:lnTo>
                <a:lnTo>
                  <a:pt x="22832" y="8057"/>
                </a:lnTo>
                <a:lnTo>
                  <a:pt x="22568" y="8019"/>
                </a:lnTo>
                <a:lnTo>
                  <a:pt x="22286" y="7982"/>
                </a:lnTo>
                <a:lnTo>
                  <a:pt x="22004" y="7963"/>
                </a:lnTo>
                <a:lnTo>
                  <a:pt x="21420" y="7963"/>
                </a:lnTo>
                <a:lnTo>
                  <a:pt x="21119" y="8000"/>
                </a:lnTo>
                <a:lnTo>
                  <a:pt x="20536" y="8076"/>
                </a:lnTo>
                <a:lnTo>
                  <a:pt x="19933" y="8189"/>
                </a:lnTo>
                <a:lnTo>
                  <a:pt x="19312" y="8339"/>
                </a:lnTo>
                <a:lnTo>
                  <a:pt x="18710" y="8527"/>
                </a:lnTo>
                <a:lnTo>
                  <a:pt x="18108" y="8716"/>
                </a:lnTo>
                <a:lnTo>
                  <a:pt x="17505" y="8942"/>
                </a:lnTo>
                <a:lnTo>
                  <a:pt x="16319" y="9393"/>
                </a:lnTo>
                <a:lnTo>
                  <a:pt x="15190" y="9845"/>
                </a:lnTo>
                <a:lnTo>
                  <a:pt x="14644" y="10052"/>
                </a:lnTo>
                <a:lnTo>
                  <a:pt x="14136" y="10240"/>
                </a:lnTo>
                <a:lnTo>
                  <a:pt x="13176" y="10579"/>
                </a:lnTo>
                <a:lnTo>
                  <a:pt x="12687" y="10748"/>
                </a:lnTo>
                <a:lnTo>
                  <a:pt x="12197" y="10880"/>
                </a:lnTo>
                <a:lnTo>
                  <a:pt x="11689" y="11031"/>
                </a:lnTo>
                <a:lnTo>
                  <a:pt x="11200" y="11144"/>
                </a:lnTo>
                <a:lnTo>
                  <a:pt x="10692" y="11257"/>
                </a:lnTo>
                <a:lnTo>
                  <a:pt x="10183" y="11332"/>
                </a:lnTo>
                <a:lnTo>
                  <a:pt x="9694" y="11407"/>
                </a:lnTo>
                <a:lnTo>
                  <a:pt x="9186" y="11445"/>
                </a:lnTo>
                <a:lnTo>
                  <a:pt x="8678" y="11464"/>
                </a:lnTo>
                <a:lnTo>
                  <a:pt x="8169" y="11445"/>
                </a:lnTo>
                <a:lnTo>
                  <a:pt x="7661" y="11407"/>
                </a:lnTo>
                <a:lnTo>
                  <a:pt x="7153" y="11351"/>
                </a:lnTo>
                <a:lnTo>
                  <a:pt x="6664" y="11238"/>
                </a:lnTo>
                <a:lnTo>
                  <a:pt x="6155" y="11106"/>
                </a:lnTo>
                <a:lnTo>
                  <a:pt x="5722" y="10974"/>
                </a:lnTo>
                <a:lnTo>
                  <a:pt x="5308" y="10805"/>
                </a:lnTo>
                <a:lnTo>
                  <a:pt x="4913" y="10636"/>
                </a:lnTo>
                <a:lnTo>
                  <a:pt x="4537" y="10428"/>
                </a:lnTo>
                <a:lnTo>
                  <a:pt x="4179" y="10203"/>
                </a:lnTo>
                <a:lnTo>
                  <a:pt x="3840" y="9958"/>
                </a:lnTo>
                <a:lnTo>
                  <a:pt x="3520" y="9694"/>
                </a:lnTo>
                <a:lnTo>
                  <a:pt x="3200" y="9431"/>
                </a:lnTo>
                <a:lnTo>
                  <a:pt x="2918" y="9130"/>
                </a:lnTo>
                <a:lnTo>
                  <a:pt x="2636" y="8829"/>
                </a:lnTo>
                <a:lnTo>
                  <a:pt x="2372" y="8509"/>
                </a:lnTo>
                <a:lnTo>
                  <a:pt x="2127" y="8170"/>
                </a:lnTo>
                <a:lnTo>
                  <a:pt x="1901" y="7812"/>
                </a:lnTo>
                <a:lnTo>
                  <a:pt x="1676" y="7455"/>
                </a:lnTo>
                <a:lnTo>
                  <a:pt x="1487" y="7078"/>
                </a:lnTo>
                <a:lnTo>
                  <a:pt x="1299" y="6702"/>
                </a:lnTo>
                <a:lnTo>
                  <a:pt x="1130" y="6325"/>
                </a:lnTo>
                <a:lnTo>
                  <a:pt x="960" y="5911"/>
                </a:lnTo>
                <a:lnTo>
                  <a:pt x="829" y="5516"/>
                </a:lnTo>
                <a:lnTo>
                  <a:pt x="697" y="5102"/>
                </a:lnTo>
                <a:lnTo>
                  <a:pt x="565" y="4688"/>
                </a:lnTo>
                <a:lnTo>
                  <a:pt x="471" y="4274"/>
                </a:lnTo>
                <a:lnTo>
                  <a:pt x="377" y="3841"/>
                </a:lnTo>
                <a:lnTo>
                  <a:pt x="283" y="3427"/>
                </a:lnTo>
                <a:lnTo>
                  <a:pt x="226" y="2994"/>
                </a:lnTo>
                <a:lnTo>
                  <a:pt x="170" y="2561"/>
                </a:lnTo>
                <a:lnTo>
                  <a:pt x="76" y="1695"/>
                </a:lnTo>
                <a:lnTo>
                  <a:pt x="57" y="848"/>
                </a:lnTo>
                <a:lnTo>
                  <a:pt x="57" y="20"/>
                </a:lnTo>
                <a:lnTo>
                  <a:pt x="38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 rot="5400000">
            <a:off x="-33985" y="14673"/>
            <a:ext cx="1738176" cy="1670198"/>
          </a:xfrm>
          <a:custGeom>
            <a:rect b="b" l="l" r="r" t="t"/>
            <a:pathLst>
              <a:path extrusionOk="0" h="36535" w="38022">
                <a:moveTo>
                  <a:pt x="6551" y="0"/>
                </a:moveTo>
                <a:lnTo>
                  <a:pt x="6005" y="19"/>
                </a:lnTo>
                <a:lnTo>
                  <a:pt x="5459" y="95"/>
                </a:lnTo>
                <a:lnTo>
                  <a:pt x="4913" y="189"/>
                </a:lnTo>
                <a:lnTo>
                  <a:pt x="4386" y="320"/>
                </a:lnTo>
                <a:lnTo>
                  <a:pt x="3878" y="490"/>
                </a:lnTo>
                <a:lnTo>
                  <a:pt x="3407" y="678"/>
                </a:lnTo>
                <a:lnTo>
                  <a:pt x="2955" y="904"/>
                </a:lnTo>
                <a:lnTo>
                  <a:pt x="2504" y="1149"/>
                </a:lnTo>
                <a:lnTo>
                  <a:pt x="2071" y="1431"/>
                </a:lnTo>
                <a:lnTo>
                  <a:pt x="1657" y="1751"/>
                </a:lnTo>
                <a:lnTo>
                  <a:pt x="1261" y="2090"/>
                </a:lnTo>
                <a:lnTo>
                  <a:pt x="885" y="2466"/>
                </a:lnTo>
                <a:lnTo>
                  <a:pt x="546" y="2861"/>
                </a:lnTo>
                <a:lnTo>
                  <a:pt x="396" y="3087"/>
                </a:lnTo>
                <a:lnTo>
                  <a:pt x="245" y="3294"/>
                </a:lnTo>
                <a:lnTo>
                  <a:pt x="113" y="3520"/>
                </a:lnTo>
                <a:lnTo>
                  <a:pt x="0" y="3727"/>
                </a:lnTo>
                <a:lnTo>
                  <a:pt x="0" y="36535"/>
                </a:lnTo>
                <a:lnTo>
                  <a:pt x="38003" y="36535"/>
                </a:lnTo>
                <a:lnTo>
                  <a:pt x="38022" y="36328"/>
                </a:lnTo>
                <a:lnTo>
                  <a:pt x="38022" y="36102"/>
                </a:lnTo>
                <a:lnTo>
                  <a:pt x="38022" y="35782"/>
                </a:lnTo>
                <a:lnTo>
                  <a:pt x="37984" y="35405"/>
                </a:lnTo>
                <a:lnTo>
                  <a:pt x="37909" y="34972"/>
                </a:lnTo>
                <a:lnTo>
                  <a:pt x="37777" y="34521"/>
                </a:lnTo>
                <a:lnTo>
                  <a:pt x="37702" y="34276"/>
                </a:lnTo>
                <a:lnTo>
                  <a:pt x="37608" y="34013"/>
                </a:lnTo>
                <a:lnTo>
                  <a:pt x="37495" y="33768"/>
                </a:lnTo>
                <a:lnTo>
                  <a:pt x="37363" y="33504"/>
                </a:lnTo>
                <a:lnTo>
                  <a:pt x="37212" y="33241"/>
                </a:lnTo>
                <a:lnTo>
                  <a:pt x="37024" y="32996"/>
                </a:lnTo>
                <a:lnTo>
                  <a:pt x="36836" y="32733"/>
                </a:lnTo>
                <a:lnTo>
                  <a:pt x="36629" y="32469"/>
                </a:lnTo>
                <a:lnTo>
                  <a:pt x="36384" y="32224"/>
                </a:lnTo>
                <a:lnTo>
                  <a:pt x="36102" y="31980"/>
                </a:lnTo>
                <a:lnTo>
                  <a:pt x="35819" y="31735"/>
                </a:lnTo>
                <a:lnTo>
                  <a:pt x="35499" y="31509"/>
                </a:lnTo>
                <a:lnTo>
                  <a:pt x="35142" y="31283"/>
                </a:lnTo>
                <a:lnTo>
                  <a:pt x="34747" y="31076"/>
                </a:lnTo>
                <a:lnTo>
                  <a:pt x="34332" y="30888"/>
                </a:lnTo>
                <a:lnTo>
                  <a:pt x="33881" y="30700"/>
                </a:lnTo>
                <a:lnTo>
                  <a:pt x="33410" y="30530"/>
                </a:lnTo>
                <a:lnTo>
                  <a:pt x="32883" y="30380"/>
                </a:lnTo>
                <a:lnTo>
                  <a:pt x="32525" y="30267"/>
                </a:lnTo>
                <a:lnTo>
                  <a:pt x="32187" y="30154"/>
                </a:lnTo>
                <a:lnTo>
                  <a:pt x="31885" y="30003"/>
                </a:lnTo>
                <a:lnTo>
                  <a:pt x="31622" y="29834"/>
                </a:lnTo>
                <a:lnTo>
                  <a:pt x="31377" y="29665"/>
                </a:lnTo>
                <a:lnTo>
                  <a:pt x="31170" y="29476"/>
                </a:lnTo>
                <a:lnTo>
                  <a:pt x="30982" y="29269"/>
                </a:lnTo>
                <a:lnTo>
                  <a:pt x="30813" y="29043"/>
                </a:lnTo>
                <a:lnTo>
                  <a:pt x="30662" y="28818"/>
                </a:lnTo>
                <a:lnTo>
                  <a:pt x="30549" y="28573"/>
                </a:lnTo>
                <a:lnTo>
                  <a:pt x="30436" y="28309"/>
                </a:lnTo>
                <a:lnTo>
                  <a:pt x="30342" y="28046"/>
                </a:lnTo>
                <a:lnTo>
                  <a:pt x="30286" y="27782"/>
                </a:lnTo>
                <a:lnTo>
                  <a:pt x="30210" y="27500"/>
                </a:lnTo>
                <a:lnTo>
                  <a:pt x="30173" y="27199"/>
                </a:lnTo>
                <a:lnTo>
                  <a:pt x="30135" y="26916"/>
                </a:lnTo>
                <a:lnTo>
                  <a:pt x="30097" y="26295"/>
                </a:lnTo>
                <a:lnTo>
                  <a:pt x="30060" y="25674"/>
                </a:lnTo>
                <a:lnTo>
                  <a:pt x="30041" y="24394"/>
                </a:lnTo>
                <a:lnTo>
                  <a:pt x="30003" y="23773"/>
                </a:lnTo>
                <a:lnTo>
                  <a:pt x="29947" y="23152"/>
                </a:lnTo>
                <a:lnTo>
                  <a:pt x="29909" y="22851"/>
                </a:lnTo>
                <a:lnTo>
                  <a:pt x="29853" y="22550"/>
                </a:lnTo>
                <a:lnTo>
                  <a:pt x="29796" y="22249"/>
                </a:lnTo>
                <a:lnTo>
                  <a:pt x="29702" y="21966"/>
                </a:lnTo>
                <a:lnTo>
                  <a:pt x="29552" y="21533"/>
                </a:lnTo>
                <a:lnTo>
                  <a:pt x="29382" y="21119"/>
                </a:lnTo>
                <a:lnTo>
                  <a:pt x="29194" y="20724"/>
                </a:lnTo>
                <a:lnTo>
                  <a:pt x="28987" y="20347"/>
                </a:lnTo>
                <a:lnTo>
                  <a:pt x="28761" y="19990"/>
                </a:lnTo>
                <a:lnTo>
                  <a:pt x="28516" y="19632"/>
                </a:lnTo>
                <a:lnTo>
                  <a:pt x="28253" y="19293"/>
                </a:lnTo>
                <a:lnTo>
                  <a:pt x="27970" y="18973"/>
                </a:lnTo>
                <a:lnTo>
                  <a:pt x="27688" y="18672"/>
                </a:lnTo>
                <a:lnTo>
                  <a:pt x="27368" y="18390"/>
                </a:lnTo>
                <a:lnTo>
                  <a:pt x="27048" y="18126"/>
                </a:lnTo>
                <a:lnTo>
                  <a:pt x="26728" y="17882"/>
                </a:lnTo>
                <a:lnTo>
                  <a:pt x="26371" y="17637"/>
                </a:lnTo>
                <a:lnTo>
                  <a:pt x="26013" y="17430"/>
                </a:lnTo>
                <a:lnTo>
                  <a:pt x="25655" y="17242"/>
                </a:lnTo>
                <a:lnTo>
                  <a:pt x="25279" y="17054"/>
                </a:lnTo>
                <a:lnTo>
                  <a:pt x="24902" y="16903"/>
                </a:lnTo>
                <a:lnTo>
                  <a:pt x="24507" y="16771"/>
                </a:lnTo>
                <a:lnTo>
                  <a:pt x="24112" y="16658"/>
                </a:lnTo>
                <a:lnTo>
                  <a:pt x="23698" y="16545"/>
                </a:lnTo>
                <a:lnTo>
                  <a:pt x="23284" y="16470"/>
                </a:lnTo>
                <a:lnTo>
                  <a:pt x="22870" y="16432"/>
                </a:lnTo>
                <a:lnTo>
                  <a:pt x="22455" y="16395"/>
                </a:lnTo>
                <a:lnTo>
                  <a:pt x="22041" y="16376"/>
                </a:lnTo>
                <a:lnTo>
                  <a:pt x="21627" y="16395"/>
                </a:lnTo>
                <a:lnTo>
                  <a:pt x="21194" y="16432"/>
                </a:lnTo>
                <a:lnTo>
                  <a:pt x="20780" y="16489"/>
                </a:lnTo>
                <a:lnTo>
                  <a:pt x="20347" y="16564"/>
                </a:lnTo>
                <a:lnTo>
                  <a:pt x="19933" y="16658"/>
                </a:lnTo>
                <a:lnTo>
                  <a:pt x="19519" y="16790"/>
                </a:lnTo>
                <a:lnTo>
                  <a:pt x="19105" y="16941"/>
                </a:lnTo>
                <a:lnTo>
                  <a:pt x="18691" y="17110"/>
                </a:lnTo>
                <a:lnTo>
                  <a:pt x="18296" y="17317"/>
                </a:lnTo>
                <a:lnTo>
                  <a:pt x="17882" y="17524"/>
                </a:lnTo>
                <a:lnTo>
                  <a:pt x="16978" y="18013"/>
                </a:lnTo>
                <a:lnTo>
                  <a:pt x="16508" y="18258"/>
                </a:lnTo>
                <a:lnTo>
                  <a:pt x="16018" y="18503"/>
                </a:lnTo>
                <a:lnTo>
                  <a:pt x="15529" y="18748"/>
                </a:lnTo>
                <a:lnTo>
                  <a:pt x="15021" y="18955"/>
                </a:lnTo>
                <a:lnTo>
                  <a:pt x="14512" y="19143"/>
                </a:lnTo>
                <a:lnTo>
                  <a:pt x="14004" y="19312"/>
                </a:lnTo>
                <a:lnTo>
                  <a:pt x="13760" y="19369"/>
                </a:lnTo>
                <a:lnTo>
                  <a:pt x="13515" y="19406"/>
                </a:lnTo>
                <a:lnTo>
                  <a:pt x="13251" y="19444"/>
                </a:lnTo>
                <a:lnTo>
                  <a:pt x="13007" y="19463"/>
                </a:lnTo>
                <a:lnTo>
                  <a:pt x="12762" y="19482"/>
                </a:lnTo>
                <a:lnTo>
                  <a:pt x="12536" y="19463"/>
                </a:lnTo>
                <a:lnTo>
                  <a:pt x="12291" y="19444"/>
                </a:lnTo>
                <a:lnTo>
                  <a:pt x="12066" y="19406"/>
                </a:lnTo>
                <a:lnTo>
                  <a:pt x="11821" y="19331"/>
                </a:lnTo>
                <a:lnTo>
                  <a:pt x="11614" y="19256"/>
                </a:lnTo>
                <a:lnTo>
                  <a:pt x="11388" y="19162"/>
                </a:lnTo>
                <a:lnTo>
                  <a:pt x="11181" y="19030"/>
                </a:lnTo>
                <a:lnTo>
                  <a:pt x="10936" y="18860"/>
                </a:lnTo>
                <a:lnTo>
                  <a:pt x="10729" y="18672"/>
                </a:lnTo>
                <a:lnTo>
                  <a:pt x="10541" y="18465"/>
                </a:lnTo>
                <a:lnTo>
                  <a:pt x="10371" y="18258"/>
                </a:lnTo>
                <a:lnTo>
                  <a:pt x="10221" y="18013"/>
                </a:lnTo>
                <a:lnTo>
                  <a:pt x="10108" y="17769"/>
                </a:lnTo>
                <a:lnTo>
                  <a:pt x="10014" y="17524"/>
                </a:lnTo>
                <a:lnTo>
                  <a:pt x="9920" y="17261"/>
                </a:lnTo>
                <a:lnTo>
                  <a:pt x="9863" y="16978"/>
                </a:lnTo>
                <a:lnTo>
                  <a:pt x="9826" y="16696"/>
                </a:lnTo>
                <a:lnTo>
                  <a:pt x="9788" y="16395"/>
                </a:lnTo>
                <a:lnTo>
                  <a:pt x="9769" y="16094"/>
                </a:lnTo>
                <a:lnTo>
                  <a:pt x="9769" y="15792"/>
                </a:lnTo>
                <a:lnTo>
                  <a:pt x="9788" y="15491"/>
                </a:lnTo>
                <a:lnTo>
                  <a:pt x="9844" y="14851"/>
                </a:lnTo>
                <a:lnTo>
                  <a:pt x="9939" y="14211"/>
                </a:lnTo>
                <a:lnTo>
                  <a:pt x="10070" y="13571"/>
                </a:lnTo>
                <a:lnTo>
                  <a:pt x="10202" y="12950"/>
                </a:lnTo>
                <a:lnTo>
                  <a:pt x="10353" y="12329"/>
                </a:lnTo>
                <a:lnTo>
                  <a:pt x="10654" y="11181"/>
                </a:lnTo>
                <a:lnTo>
                  <a:pt x="10786" y="10673"/>
                </a:lnTo>
                <a:lnTo>
                  <a:pt x="10880" y="10183"/>
                </a:lnTo>
                <a:lnTo>
                  <a:pt x="11068" y="9186"/>
                </a:lnTo>
                <a:lnTo>
                  <a:pt x="11237" y="8169"/>
                </a:lnTo>
                <a:lnTo>
                  <a:pt x="11313" y="7642"/>
                </a:lnTo>
                <a:lnTo>
                  <a:pt x="11369" y="7134"/>
                </a:lnTo>
                <a:lnTo>
                  <a:pt x="11407" y="6607"/>
                </a:lnTo>
                <a:lnTo>
                  <a:pt x="11426" y="6099"/>
                </a:lnTo>
                <a:lnTo>
                  <a:pt x="11426" y="5572"/>
                </a:lnTo>
                <a:lnTo>
                  <a:pt x="11388" y="5064"/>
                </a:lnTo>
                <a:lnTo>
                  <a:pt x="11331" y="4555"/>
                </a:lnTo>
                <a:lnTo>
                  <a:pt x="11256" y="4047"/>
                </a:lnTo>
                <a:lnTo>
                  <a:pt x="11143" y="3539"/>
                </a:lnTo>
                <a:lnTo>
                  <a:pt x="10993" y="3050"/>
                </a:lnTo>
                <a:lnTo>
                  <a:pt x="10823" y="2560"/>
                </a:lnTo>
                <a:lnTo>
                  <a:pt x="10597" y="2090"/>
                </a:lnTo>
                <a:lnTo>
                  <a:pt x="10447" y="1845"/>
                </a:lnTo>
                <a:lnTo>
                  <a:pt x="10296" y="1619"/>
                </a:lnTo>
                <a:lnTo>
                  <a:pt x="10127" y="1393"/>
                </a:lnTo>
                <a:lnTo>
                  <a:pt x="9939" y="1205"/>
                </a:lnTo>
                <a:lnTo>
                  <a:pt x="9750" y="1017"/>
                </a:lnTo>
                <a:lnTo>
                  <a:pt x="9543" y="847"/>
                </a:lnTo>
                <a:lnTo>
                  <a:pt x="9336" y="697"/>
                </a:lnTo>
                <a:lnTo>
                  <a:pt x="9110" y="565"/>
                </a:lnTo>
                <a:lnTo>
                  <a:pt x="8885" y="452"/>
                </a:lnTo>
                <a:lnTo>
                  <a:pt x="8640" y="358"/>
                </a:lnTo>
                <a:lnTo>
                  <a:pt x="8395" y="264"/>
                </a:lnTo>
                <a:lnTo>
                  <a:pt x="8150" y="189"/>
                </a:lnTo>
                <a:lnTo>
                  <a:pt x="7887" y="113"/>
                </a:lnTo>
                <a:lnTo>
                  <a:pt x="7642" y="76"/>
                </a:lnTo>
                <a:lnTo>
                  <a:pt x="7360" y="38"/>
                </a:lnTo>
                <a:lnTo>
                  <a:pt x="7096" y="19"/>
                </a:lnTo>
                <a:lnTo>
                  <a:pt x="68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 flipH="1">
            <a:off x="-1480168" y="-350796"/>
            <a:ext cx="2517964" cy="2197385"/>
          </a:xfrm>
          <a:custGeom>
            <a:rect b="b" l="l" r="r" t="t"/>
            <a:pathLst>
              <a:path extrusionOk="0" h="36253" w="41542">
                <a:moveTo>
                  <a:pt x="2504" y="0"/>
                </a:moveTo>
                <a:lnTo>
                  <a:pt x="2071" y="19"/>
                </a:lnTo>
                <a:lnTo>
                  <a:pt x="1638" y="76"/>
                </a:lnTo>
                <a:lnTo>
                  <a:pt x="1224" y="170"/>
                </a:lnTo>
                <a:lnTo>
                  <a:pt x="810" y="264"/>
                </a:lnTo>
                <a:lnTo>
                  <a:pt x="396" y="377"/>
                </a:lnTo>
                <a:lnTo>
                  <a:pt x="19" y="527"/>
                </a:lnTo>
                <a:lnTo>
                  <a:pt x="1" y="546"/>
                </a:lnTo>
                <a:lnTo>
                  <a:pt x="19" y="546"/>
                </a:lnTo>
                <a:lnTo>
                  <a:pt x="546" y="377"/>
                </a:lnTo>
                <a:lnTo>
                  <a:pt x="1092" y="245"/>
                </a:lnTo>
                <a:lnTo>
                  <a:pt x="1638" y="151"/>
                </a:lnTo>
                <a:lnTo>
                  <a:pt x="2203" y="94"/>
                </a:lnTo>
                <a:lnTo>
                  <a:pt x="2466" y="76"/>
                </a:lnTo>
                <a:lnTo>
                  <a:pt x="2749" y="76"/>
                </a:lnTo>
                <a:lnTo>
                  <a:pt x="3031" y="94"/>
                </a:lnTo>
                <a:lnTo>
                  <a:pt x="3313" y="113"/>
                </a:lnTo>
                <a:lnTo>
                  <a:pt x="3577" y="151"/>
                </a:lnTo>
                <a:lnTo>
                  <a:pt x="3859" y="207"/>
                </a:lnTo>
                <a:lnTo>
                  <a:pt x="4123" y="264"/>
                </a:lnTo>
                <a:lnTo>
                  <a:pt x="4386" y="339"/>
                </a:lnTo>
                <a:lnTo>
                  <a:pt x="4650" y="452"/>
                </a:lnTo>
                <a:lnTo>
                  <a:pt x="4894" y="546"/>
                </a:lnTo>
                <a:lnTo>
                  <a:pt x="5139" y="678"/>
                </a:lnTo>
                <a:lnTo>
                  <a:pt x="5365" y="828"/>
                </a:lnTo>
                <a:lnTo>
                  <a:pt x="5591" y="979"/>
                </a:lnTo>
                <a:lnTo>
                  <a:pt x="5817" y="1148"/>
                </a:lnTo>
                <a:lnTo>
                  <a:pt x="6005" y="1337"/>
                </a:lnTo>
                <a:lnTo>
                  <a:pt x="6193" y="1544"/>
                </a:lnTo>
                <a:lnTo>
                  <a:pt x="6457" y="1883"/>
                </a:lnTo>
                <a:lnTo>
                  <a:pt x="6682" y="2240"/>
                </a:lnTo>
                <a:lnTo>
                  <a:pt x="6890" y="2598"/>
                </a:lnTo>
                <a:lnTo>
                  <a:pt x="7078" y="2955"/>
                </a:lnTo>
                <a:lnTo>
                  <a:pt x="7228" y="3351"/>
                </a:lnTo>
                <a:lnTo>
                  <a:pt x="7379" y="3727"/>
                </a:lnTo>
                <a:lnTo>
                  <a:pt x="7511" y="4122"/>
                </a:lnTo>
                <a:lnTo>
                  <a:pt x="7624" y="4518"/>
                </a:lnTo>
                <a:lnTo>
                  <a:pt x="7699" y="4932"/>
                </a:lnTo>
                <a:lnTo>
                  <a:pt x="7793" y="5346"/>
                </a:lnTo>
                <a:lnTo>
                  <a:pt x="7849" y="5760"/>
                </a:lnTo>
                <a:lnTo>
                  <a:pt x="7906" y="6174"/>
                </a:lnTo>
                <a:lnTo>
                  <a:pt x="7925" y="6588"/>
                </a:lnTo>
                <a:lnTo>
                  <a:pt x="7962" y="7002"/>
                </a:lnTo>
                <a:lnTo>
                  <a:pt x="7981" y="7830"/>
                </a:lnTo>
                <a:lnTo>
                  <a:pt x="7962" y="8941"/>
                </a:lnTo>
                <a:lnTo>
                  <a:pt x="7906" y="10070"/>
                </a:lnTo>
                <a:lnTo>
                  <a:pt x="7831" y="11181"/>
                </a:lnTo>
                <a:lnTo>
                  <a:pt x="7755" y="11727"/>
                </a:lnTo>
                <a:lnTo>
                  <a:pt x="7699" y="12291"/>
                </a:lnTo>
                <a:lnTo>
                  <a:pt x="7548" y="13458"/>
                </a:lnTo>
                <a:lnTo>
                  <a:pt x="7473" y="14117"/>
                </a:lnTo>
                <a:lnTo>
                  <a:pt x="7417" y="14776"/>
                </a:lnTo>
                <a:lnTo>
                  <a:pt x="7379" y="15453"/>
                </a:lnTo>
                <a:lnTo>
                  <a:pt x="7379" y="16131"/>
                </a:lnTo>
                <a:lnTo>
                  <a:pt x="7417" y="16809"/>
                </a:lnTo>
                <a:lnTo>
                  <a:pt x="7435" y="17129"/>
                </a:lnTo>
                <a:lnTo>
                  <a:pt x="7473" y="17449"/>
                </a:lnTo>
                <a:lnTo>
                  <a:pt x="7529" y="17769"/>
                </a:lnTo>
                <a:lnTo>
                  <a:pt x="7605" y="18089"/>
                </a:lnTo>
                <a:lnTo>
                  <a:pt x="7699" y="18390"/>
                </a:lnTo>
                <a:lnTo>
                  <a:pt x="7793" y="18672"/>
                </a:lnTo>
                <a:lnTo>
                  <a:pt x="7906" y="18954"/>
                </a:lnTo>
                <a:lnTo>
                  <a:pt x="8038" y="19218"/>
                </a:lnTo>
                <a:lnTo>
                  <a:pt x="8188" y="19463"/>
                </a:lnTo>
                <a:lnTo>
                  <a:pt x="8358" y="19689"/>
                </a:lnTo>
                <a:lnTo>
                  <a:pt x="8546" y="19914"/>
                </a:lnTo>
                <a:lnTo>
                  <a:pt x="8772" y="20103"/>
                </a:lnTo>
                <a:lnTo>
                  <a:pt x="8998" y="20291"/>
                </a:lnTo>
                <a:lnTo>
                  <a:pt x="9261" y="20441"/>
                </a:lnTo>
                <a:lnTo>
                  <a:pt x="9543" y="20592"/>
                </a:lnTo>
                <a:lnTo>
                  <a:pt x="9863" y="20705"/>
                </a:lnTo>
                <a:lnTo>
                  <a:pt x="10183" y="20780"/>
                </a:lnTo>
                <a:lnTo>
                  <a:pt x="10560" y="20855"/>
                </a:lnTo>
                <a:lnTo>
                  <a:pt x="11030" y="20855"/>
                </a:lnTo>
                <a:lnTo>
                  <a:pt x="11275" y="20837"/>
                </a:lnTo>
                <a:lnTo>
                  <a:pt x="11501" y="20799"/>
                </a:lnTo>
                <a:lnTo>
                  <a:pt x="11972" y="20705"/>
                </a:lnTo>
                <a:lnTo>
                  <a:pt x="12423" y="20573"/>
                </a:lnTo>
                <a:lnTo>
                  <a:pt x="12894" y="20385"/>
                </a:lnTo>
                <a:lnTo>
                  <a:pt x="13346" y="20178"/>
                </a:lnTo>
                <a:lnTo>
                  <a:pt x="13779" y="19952"/>
                </a:lnTo>
                <a:lnTo>
                  <a:pt x="14211" y="19707"/>
                </a:lnTo>
                <a:lnTo>
                  <a:pt x="14644" y="19425"/>
                </a:lnTo>
                <a:lnTo>
                  <a:pt x="15077" y="19143"/>
                </a:lnTo>
                <a:lnTo>
                  <a:pt x="15905" y="18559"/>
                </a:lnTo>
                <a:lnTo>
                  <a:pt x="16715" y="17994"/>
                </a:lnTo>
                <a:lnTo>
                  <a:pt x="17110" y="17731"/>
                </a:lnTo>
                <a:lnTo>
                  <a:pt x="17505" y="17486"/>
                </a:lnTo>
                <a:lnTo>
                  <a:pt x="18014" y="17185"/>
                </a:lnTo>
                <a:lnTo>
                  <a:pt x="18541" y="16922"/>
                </a:lnTo>
                <a:lnTo>
                  <a:pt x="19068" y="16715"/>
                </a:lnTo>
                <a:lnTo>
                  <a:pt x="19595" y="16526"/>
                </a:lnTo>
                <a:lnTo>
                  <a:pt x="20140" y="16376"/>
                </a:lnTo>
                <a:lnTo>
                  <a:pt x="20686" y="16263"/>
                </a:lnTo>
                <a:lnTo>
                  <a:pt x="21232" y="16206"/>
                </a:lnTo>
                <a:lnTo>
                  <a:pt x="21778" y="16150"/>
                </a:lnTo>
                <a:lnTo>
                  <a:pt x="22324" y="16150"/>
                </a:lnTo>
                <a:lnTo>
                  <a:pt x="22870" y="16188"/>
                </a:lnTo>
                <a:lnTo>
                  <a:pt x="23416" y="16244"/>
                </a:lnTo>
                <a:lnTo>
                  <a:pt x="23943" y="16338"/>
                </a:lnTo>
                <a:lnTo>
                  <a:pt x="24470" y="16451"/>
                </a:lnTo>
                <a:lnTo>
                  <a:pt x="24997" y="16620"/>
                </a:lnTo>
                <a:lnTo>
                  <a:pt x="25486" y="16809"/>
                </a:lnTo>
                <a:lnTo>
                  <a:pt x="25994" y="17016"/>
                </a:lnTo>
                <a:lnTo>
                  <a:pt x="26465" y="17260"/>
                </a:lnTo>
                <a:lnTo>
                  <a:pt x="26935" y="17524"/>
                </a:lnTo>
                <a:lnTo>
                  <a:pt x="27387" y="17825"/>
                </a:lnTo>
                <a:lnTo>
                  <a:pt x="27820" y="18145"/>
                </a:lnTo>
                <a:lnTo>
                  <a:pt x="28234" y="18503"/>
                </a:lnTo>
                <a:lnTo>
                  <a:pt x="28611" y="18879"/>
                </a:lnTo>
                <a:lnTo>
                  <a:pt x="28968" y="19274"/>
                </a:lnTo>
                <a:lnTo>
                  <a:pt x="29326" y="19707"/>
                </a:lnTo>
                <a:lnTo>
                  <a:pt x="29627" y="20159"/>
                </a:lnTo>
                <a:lnTo>
                  <a:pt x="29909" y="20630"/>
                </a:lnTo>
                <a:lnTo>
                  <a:pt x="30173" y="21119"/>
                </a:lnTo>
                <a:lnTo>
                  <a:pt x="30399" y="21627"/>
                </a:lnTo>
                <a:lnTo>
                  <a:pt x="30587" y="22154"/>
                </a:lnTo>
                <a:lnTo>
                  <a:pt x="30737" y="22719"/>
                </a:lnTo>
                <a:lnTo>
                  <a:pt x="30850" y="23284"/>
                </a:lnTo>
                <a:lnTo>
                  <a:pt x="30945" y="23867"/>
                </a:lnTo>
                <a:lnTo>
                  <a:pt x="31076" y="24883"/>
                </a:lnTo>
                <a:lnTo>
                  <a:pt x="31246" y="25881"/>
                </a:lnTo>
                <a:lnTo>
                  <a:pt x="31340" y="26389"/>
                </a:lnTo>
                <a:lnTo>
                  <a:pt x="31453" y="26879"/>
                </a:lnTo>
                <a:lnTo>
                  <a:pt x="31584" y="27349"/>
                </a:lnTo>
                <a:lnTo>
                  <a:pt x="31754" y="27801"/>
                </a:lnTo>
                <a:lnTo>
                  <a:pt x="31942" y="28234"/>
                </a:lnTo>
                <a:lnTo>
                  <a:pt x="32055" y="28422"/>
                </a:lnTo>
                <a:lnTo>
                  <a:pt x="32187" y="28629"/>
                </a:lnTo>
                <a:lnTo>
                  <a:pt x="32319" y="28817"/>
                </a:lnTo>
                <a:lnTo>
                  <a:pt x="32469" y="28987"/>
                </a:lnTo>
                <a:lnTo>
                  <a:pt x="32620" y="29156"/>
                </a:lnTo>
                <a:lnTo>
                  <a:pt x="32789" y="29326"/>
                </a:lnTo>
                <a:lnTo>
                  <a:pt x="32977" y="29476"/>
                </a:lnTo>
                <a:lnTo>
                  <a:pt x="33166" y="29608"/>
                </a:lnTo>
                <a:lnTo>
                  <a:pt x="33373" y="29740"/>
                </a:lnTo>
                <a:lnTo>
                  <a:pt x="33617" y="29853"/>
                </a:lnTo>
                <a:lnTo>
                  <a:pt x="33843" y="29947"/>
                </a:lnTo>
                <a:lnTo>
                  <a:pt x="34107" y="30041"/>
                </a:lnTo>
                <a:lnTo>
                  <a:pt x="34389" y="30116"/>
                </a:lnTo>
                <a:lnTo>
                  <a:pt x="34671" y="30173"/>
                </a:lnTo>
                <a:lnTo>
                  <a:pt x="35500" y="30304"/>
                </a:lnTo>
                <a:lnTo>
                  <a:pt x="35914" y="30398"/>
                </a:lnTo>
                <a:lnTo>
                  <a:pt x="36328" y="30474"/>
                </a:lnTo>
                <a:lnTo>
                  <a:pt x="36723" y="30587"/>
                </a:lnTo>
                <a:lnTo>
                  <a:pt x="37118" y="30718"/>
                </a:lnTo>
                <a:lnTo>
                  <a:pt x="37514" y="30869"/>
                </a:lnTo>
                <a:lnTo>
                  <a:pt x="37890" y="31038"/>
                </a:lnTo>
                <a:lnTo>
                  <a:pt x="38266" y="31208"/>
                </a:lnTo>
                <a:lnTo>
                  <a:pt x="38624" y="31415"/>
                </a:lnTo>
                <a:lnTo>
                  <a:pt x="38982" y="31660"/>
                </a:lnTo>
                <a:lnTo>
                  <a:pt x="39302" y="31904"/>
                </a:lnTo>
                <a:lnTo>
                  <a:pt x="39622" y="32187"/>
                </a:lnTo>
                <a:lnTo>
                  <a:pt x="39904" y="32488"/>
                </a:lnTo>
                <a:lnTo>
                  <a:pt x="40186" y="32789"/>
                </a:lnTo>
                <a:lnTo>
                  <a:pt x="40431" y="33128"/>
                </a:lnTo>
                <a:lnTo>
                  <a:pt x="40657" y="33485"/>
                </a:lnTo>
                <a:lnTo>
                  <a:pt x="40864" y="33843"/>
                </a:lnTo>
                <a:lnTo>
                  <a:pt x="41033" y="34219"/>
                </a:lnTo>
                <a:lnTo>
                  <a:pt x="41184" y="34596"/>
                </a:lnTo>
                <a:lnTo>
                  <a:pt x="41316" y="34991"/>
                </a:lnTo>
                <a:lnTo>
                  <a:pt x="41410" y="35405"/>
                </a:lnTo>
                <a:lnTo>
                  <a:pt x="41485" y="35819"/>
                </a:lnTo>
                <a:lnTo>
                  <a:pt x="41523" y="36233"/>
                </a:lnTo>
                <a:lnTo>
                  <a:pt x="41523" y="36252"/>
                </a:lnTo>
                <a:lnTo>
                  <a:pt x="41542" y="36233"/>
                </a:lnTo>
                <a:lnTo>
                  <a:pt x="41523" y="35819"/>
                </a:lnTo>
                <a:lnTo>
                  <a:pt x="41466" y="35386"/>
                </a:lnTo>
                <a:lnTo>
                  <a:pt x="41372" y="34972"/>
                </a:lnTo>
                <a:lnTo>
                  <a:pt x="41259" y="34577"/>
                </a:lnTo>
                <a:lnTo>
                  <a:pt x="41109" y="34182"/>
                </a:lnTo>
                <a:lnTo>
                  <a:pt x="40939" y="33787"/>
                </a:lnTo>
                <a:lnTo>
                  <a:pt x="40732" y="33429"/>
                </a:lnTo>
                <a:lnTo>
                  <a:pt x="40506" y="33071"/>
                </a:lnTo>
                <a:lnTo>
                  <a:pt x="40262" y="32714"/>
                </a:lnTo>
                <a:lnTo>
                  <a:pt x="39979" y="32394"/>
                </a:lnTo>
                <a:lnTo>
                  <a:pt x="39697" y="32092"/>
                </a:lnTo>
                <a:lnTo>
                  <a:pt x="39377" y="31810"/>
                </a:lnTo>
                <a:lnTo>
                  <a:pt x="39057" y="31528"/>
                </a:lnTo>
                <a:lnTo>
                  <a:pt x="38699" y="31302"/>
                </a:lnTo>
                <a:lnTo>
                  <a:pt x="38342" y="31076"/>
                </a:lnTo>
                <a:lnTo>
                  <a:pt x="37965" y="30888"/>
                </a:lnTo>
                <a:lnTo>
                  <a:pt x="37570" y="30718"/>
                </a:lnTo>
                <a:lnTo>
                  <a:pt x="37194" y="30549"/>
                </a:lnTo>
                <a:lnTo>
                  <a:pt x="36779" y="30417"/>
                </a:lnTo>
                <a:lnTo>
                  <a:pt x="36384" y="30304"/>
                </a:lnTo>
                <a:lnTo>
                  <a:pt x="35970" y="30210"/>
                </a:lnTo>
                <a:lnTo>
                  <a:pt x="35556" y="30116"/>
                </a:lnTo>
                <a:lnTo>
                  <a:pt x="34709" y="29984"/>
                </a:lnTo>
                <a:lnTo>
                  <a:pt x="34333" y="29890"/>
                </a:lnTo>
                <a:lnTo>
                  <a:pt x="33994" y="29777"/>
                </a:lnTo>
                <a:lnTo>
                  <a:pt x="33655" y="29646"/>
                </a:lnTo>
                <a:lnTo>
                  <a:pt x="33373" y="29476"/>
                </a:lnTo>
                <a:lnTo>
                  <a:pt x="33109" y="29288"/>
                </a:lnTo>
                <a:lnTo>
                  <a:pt x="32864" y="29081"/>
                </a:lnTo>
                <a:lnTo>
                  <a:pt x="32639" y="28855"/>
                </a:lnTo>
                <a:lnTo>
                  <a:pt x="32450" y="28592"/>
                </a:lnTo>
                <a:lnTo>
                  <a:pt x="32281" y="28328"/>
                </a:lnTo>
                <a:lnTo>
                  <a:pt x="32112" y="28046"/>
                </a:lnTo>
                <a:lnTo>
                  <a:pt x="31980" y="27745"/>
                </a:lnTo>
                <a:lnTo>
                  <a:pt x="31867" y="27425"/>
                </a:lnTo>
                <a:lnTo>
                  <a:pt x="31754" y="27105"/>
                </a:lnTo>
                <a:lnTo>
                  <a:pt x="31660" y="26766"/>
                </a:lnTo>
                <a:lnTo>
                  <a:pt x="31584" y="26408"/>
                </a:lnTo>
                <a:lnTo>
                  <a:pt x="31528" y="26050"/>
                </a:lnTo>
                <a:lnTo>
                  <a:pt x="31377" y="25166"/>
                </a:lnTo>
                <a:lnTo>
                  <a:pt x="31265" y="24319"/>
                </a:lnTo>
                <a:lnTo>
                  <a:pt x="31133" y="23509"/>
                </a:lnTo>
                <a:lnTo>
                  <a:pt x="31057" y="23114"/>
                </a:lnTo>
                <a:lnTo>
                  <a:pt x="30982" y="22719"/>
                </a:lnTo>
                <a:lnTo>
                  <a:pt x="30869" y="22324"/>
                </a:lnTo>
                <a:lnTo>
                  <a:pt x="30756" y="21928"/>
                </a:lnTo>
                <a:lnTo>
                  <a:pt x="30625" y="21552"/>
                </a:lnTo>
                <a:lnTo>
                  <a:pt x="30474" y="21175"/>
                </a:lnTo>
                <a:lnTo>
                  <a:pt x="30286" y="20780"/>
                </a:lnTo>
                <a:lnTo>
                  <a:pt x="30079" y="20404"/>
                </a:lnTo>
                <a:lnTo>
                  <a:pt x="29853" y="20027"/>
                </a:lnTo>
                <a:lnTo>
                  <a:pt x="29570" y="19651"/>
                </a:lnTo>
                <a:lnTo>
                  <a:pt x="29307" y="19293"/>
                </a:lnTo>
                <a:lnTo>
                  <a:pt x="29025" y="18954"/>
                </a:lnTo>
                <a:lnTo>
                  <a:pt x="28742" y="18653"/>
                </a:lnTo>
                <a:lnTo>
                  <a:pt x="28422" y="18352"/>
                </a:lnTo>
                <a:lnTo>
                  <a:pt x="28102" y="18070"/>
                </a:lnTo>
                <a:lnTo>
                  <a:pt x="27782" y="17806"/>
                </a:lnTo>
                <a:lnTo>
                  <a:pt x="27425" y="17543"/>
                </a:lnTo>
                <a:lnTo>
                  <a:pt x="27086" y="17317"/>
                </a:lnTo>
                <a:lnTo>
                  <a:pt x="26709" y="17110"/>
                </a:lnTo>
                <a:lnTo>
                  <a:pt x="26333" y="16903"/>
                </a:lnTo>
                <a:lnTo>
                  <a:pt x="25957" y="16733"/>
                </a:lnTo>
                <a:lnTo>
                  <a:pt x="25561" y="16583"/>
                </a:lnTo>
                <a:lnTo>
                  <a:pt x="25166" y="16432"/>
                </a:lnTo>
                <a:lnTo>
                  <a:pt x="24771" y="16319"/>
                </a:lnTo>
                <a:lnTo>
                  <a:pt x="24357" y="16206"/>
                </a:lnTo>
                <a:lnTo>
                  <a:pt x="23961" y="16112"/>
                </a:lnTo>
                <a:lnTo>
                  <a:pt x="23547" y="16056"/>
                </a:lnTo>
                <a:lnTo>
                  <a:pt x="23114" y="15999"/>
                </a:lnTo>
                <a:lnTo>
                  <a:pt x="22700" y="15980"/>
                </a:lnTo>
                <a:lnTo>
                  <a:pt x="22286" y="15962"/>
                </a:lnTo>
                <a:lnTo>
                  <a:pt x="21853" y="15962"/>
                </a:lnTo>
                <a:lnTo>
                  <a:pt x="21439" y="15999"/>
                </a:lnTo>
                <a:lnTo>
                  <a:pt x="21025" y="16037"/>
                </a:lnTo>
                <a:lnTo>
                  <a:pt x="20611" y="16112"/>
                </a:lnTo>
                <a:lnTo>
                  <a:pt x="20197" y="16206"/>
                </a:lnTo>
                <a:lnTo>
                  <a:pt x="19783" y="16300"/>
                </a:lnTo>
                <a:lnTo>
                  <a:pt x="19369" y="16432"/>
                </a:lnTo>
                <a:lnTo>
                  <a:pt x="18973" y="16583"/>
                </a:lnTo>
                <a:lnTo>
                  <a:pt x="18578" y="16752"/>
                </a:lnTo>
                <a:lnTo>
                  <a:pt x="18183" y="16940"/>
                </a:lnTo>
                <a:lnTo>
                  <a:pt x="17806" y="17147"/>
                </a:lnTo>
                <a:lnTo>
                  <a:pt x="17430" y="17373"/>
                </a:lnTo>
                <a:lnTo>
                  <a:pt x="16752" y="17844"/>
                </a:lnTo>
                <a:lnTo>
                  <a:pt x="16056" y="18333"/>
                </a:lnTo>
                <a:lnTo>
                  <a:pt x="15378" y="18823"/>
                </a:lnTo>
                <a:lnTo>
                  <a:pt x="14682" y="19293"/>
                </a:lnTo>
                <a:lnTo>
                  <a:pt x="14324" y="19519"/>
                </a:lnTo>
                <a:lnTo>
                  <a:pt x="13967" y="19745"/>
                </a:lnTo>
                <a:lnTo>
                  <a:pt x="13609" y="19952"/>
                </a:lnTo>
                <a:lnTo>
                  <a:pt x="13233" y="20140"/>
                </a:lnTo>
                <a:lnTo>
                  <a:pt x="12856" y="20310"/>
                </a:lnTo>
                <a:lnTo>
                  <a:pt x="12480" y="20460"/>
                </a:lnTo>
                <a:lnTo>
                  <a:pt x="12066" y="20592"/>
                </a:lnTo>
                <a:lnTo>
                  <a:pt x="11670" y="20705"/>
                </a:lnTo>
                <a:lnTo>
                  <a:pt x="11463" y="20743"/>
                </a:lnTo>
                <a:lnTo>
                  <a:pt x="11256" y="20761"/>
                </a:lnTo>
                <a:lnTo>
                  <a:pt x="11049" y="20780"/>
                </a:lnTo>
                <a:lnTo>
                  <a:pt x="10635" y="20780"/>
                </a:lnTo>
                <a:lnTo>
                  <a:pt x="10428" y="20761"/>
                </a:lnTo>
                <a:lnTo>
                  <a:pt x="10221" y="20724"/>
                </a:lnTo>
                <a:lnTo>
                  <a:pt x="10014" y="20667"/>
                </a:lnTo>
                <a:lnTo>
                  <a:pt x="9826" y="20611"/>
                </a:lnTo>
                <a:lnTo>
                  <a:pt x="9638" y="20536"/>
                </a:lnTo>
                <a:lnTo>
                  <a:pt x="9449" y="20441"/>
                </a:lnTo>
                <a:lnTo>
                  <a:pt x="9261" y="20347"/>
                </a:lnTo>
                <a:lnTo>
                  <a:pt x="9092" y="20234"/>
                </a:lnTo>
                <a:lnTo>
                  <a:pt x="8922" y="20121"/>
                </a:lnTo>
                <a:lnTo>
                  <a:pt x="8772" y="19971"/>
                </a:lnTo>
                <a:lnTo>
                  <a:pt x="8621" y="19839"/>
                </a:lnTo>
                <a:lnTo>
                  <a:pt x="8471" y="19670"/>
                </a:lnTo>
                <a:lnTo>
                  <a:pt x="8339" y="19500"/>
                </a:lnTo>
                <a:lnTo>
                  <a:pt x="8226" y="19331"/>
                </a:lnTo>
                <a:lnTo>
                  <a:pt x="8132" y="19161"/>
                </a:lnTo>
                <a:lnTo>
                  <a:pt x="8038" y="18973"/>
                </a:lnTo>
                <a:lnTo>
                  <a:pt x="7944" y="18785"/>
                </a:lnTo>
                <a:lnTo>
                  <a:pt x="7812" y="18390"/>
                </a:lnTo>
                <a:lnTo>
                  <a:pt x="7699" y="17994"/>
                </a:lnTo>
                <a:lnTo>
                  <a:pt x="7624" y="17580"/>
                </a:lnTo>
                <a:lnTo>
                  <a:pt x="7567" y="17166"/>
                </a:lnTo>
                <a:lnTo>
                  <a:pt x="7548" y="16752"/>
                </a:lnTo>
                <a:lnTo>
                  <a:pt x="7529" y="16056"/>
                </a:lnTo>
                <a:lnTo>
                  <a:pt x="7548" y="15359"/>
                </a:lnTo>
                <a:lnTo>
                  <a:pt x="7605" y="14663"/>
                </a:lnTo>
                <a:lnTo>
                  <a:pt x="7680" y="13966"/>
                </a:lnTo>
                <a:lnTo>
                  <a:pt x="7849" y="12592"/>
                </a:lnTo>
                <a:lnTo>
                  <a:pt x="7944" y="11896"/>
                </a:lnTo>
                <a:lnTo>
                  <a:pt x="8038" y="11200"/>
                </a:lnTo>
                <a:lnTo>
                  <a:pt x="8094" y="10353"/>
                </a:lnTo>
                <a:lnTo>
                  <a:pt x="8151" y="9524"/>
                </a:lnTo>
                <a:lnTo>
                  <a:pt x="8188" y="8677"/>
                </a:lnTo>
                <a:lnTo>
                  <a:pt x="8188" y="7830"/>
                </a:lnTo>
                <a:lnTo>
                  <a:pt x="8169" y="6983"/>
                </a:lnTo>
                <a:lnTo>
                  <a:pt x="8132" y="6569"/>
                </a:lnTo>
                <a:lnTo>
                  <a:pt x="8094" y="6136"/>
                </a:lnTo>
                <a:lnTo>
                  <a:pt x="8056" y="5722"/>
                </a:lnTo>
                <a:lnTo>
                  <a:pt x="7981" y="5289"/>
                </a:lnTo>
                <a:lnTo>
                  <a:pt x="7906" y="4875"/>
                </a:lnTo>
                <a:lnTo>
                  <a:pt x="7793" y="4461"/>
                </a:lnTo>
                <a:lnTo>
                  <a:pt x="7680" y="4066"/>
                </a:lnTo>
                <a:lnTo>
                  <a:pt x="7548" y="3652"/>
                </a:lnTo>
                <a:lnTo>
                  <a:pt x="7398" y="3257"/>
                </a:lnTo>
                <a:lnTo>
                  <a:pt x="7228" y="2880"/>
                </a:lnTo>
                <a:lnTo>
                  <a:pt x="7040" y="2504"/>
                </a:lnTo>
                <a:lnTo>
                  <a:pt x="6814" y="2127"/>
                </a:lnTo>
                <a:lnTo>
                  <a:pt x="6588" y="1788"/>
                </a:lnTo>
                <a:lnTo>
                  <a:pt x="6325" y="1450"/>
                </a:lnTo>
                <a:lnTo>
                  <a:pt x="6174" y="1280"/>
                </a:lnTo>
                <a:lnTo>
                  <a:pt x="6024" y="1130"/>
                </a:lnTo>
                <a:lnTo>
                  <a:pt x="5854" y="979"/>
                </a:lnTo>
                <a:lnTo>
                  <a:pt x="5685" y="847"/>
                </a:lnTo>
                <a:lnTo>
                  <a:pt x="5327" y="621"/>
                </a:lnTo>
                <a:lnTo>
                  <a:pt x="4970" y="433"/>
                </a:lnTo>
                <a:lnTo>
                  <a:pt x="4574" y="283"/>
                </a:lnTo>
                <a:lnTo>
                  <a:pt x="4179" y="151"/>
                </a:lnTo>
                <a:lnTo>
                  <a:pt x="3765" y="76"/>
                </a:lnTo>
                <a:lnTo>
                  <a:pt x="3351" y="19"/>
                </a:lnTo>
                <a:lnTo>
                  <a:pt x="2918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0"/>
          <p:cNvGrpSpPr/>
          <p:nvPr/>
        </p:nvGrpSpPr>
        <p:grpSpPr>
          <a:xfrm>
            <a:off x="8696665" y="2315824"/>
            <a:ext cx="1047467" cy="814138"/>
            <a:chOff x="3737750" y="4708425"/>
            <a:chExt cx="458350" cy="356250"/>
          </a:xfrm>
        </p:grpSpPr>
        <p:sp>
          <p:nvSpPr>
            <p:cNvPr id="135" name="Google Shape;135;p10"/>
            <p:cNvSpPr/>
            <p:nvPr/>
          </p:nvSpPr>
          <p:spPr>
            <a:xfrm>
              <a:off x="3737750" y="4708425"/>
              <a:ext cx="458350" cy="356250"/>
            </a:xfrm>
            <a:custGeom>
              <a:rect b="b" l="l" r="r" t="t"/>
              <a:pathLst>
                <a:path extrusionOk="0" h="14250" w="18334">
                  <a:moveTo>
                    <a:pt x="11840" y="283"/>
                  </a:moveTo>
                  <a:lnTo>
                    <a:pt x="12179" y="302"/>
                  </a:lnTo>
                  <a:lnTo>
                    <a:pt x="12518" y="340"/>
                  </a:lnTo>
                  <a:lnTo>
                    <a:pt x="12856" y="396"/>
                  </a:lnTo>
                  <a:lnTo>
                    <a:pt x="13176" y="472"/>
                  </a:lnTo>
                  <a:lnTo>
                    <a:pt x="13496" y="566"/>
                  </a:lnTo>
                  <a:lnTo>
                    <a:pt x="13798" y="679"/>
                  </a:lnTo>
                  <a:lnTo>
                    <a:pt x="14099" y="810"/>
                  </a:lnTo>
                  <a:lnTo>
                    <a:pt x="14400" y="961"/>
                  </a:lnTo>
                  <a:lnTo>
                    <a:pt x="14701" y="1112"/>
                  </a:lnTo>
                  <a:lnTo>
                    <a:pt x="14983" y="1300"/>
                  </a:lnTo>
                  <a:lnTo>
                    <a:pt x="15247" y="1507"/>
                  </a:lnTo>
                  <a:lnTo>
                    <a:pt x="15510" y="1714"/>
                  </a:lnTo>
                  <a:lnTo>
                    <a:pt x="15774" y="1959"/>
                  </a:lnTo>
                  <a:lnTo>
                    <a:pt x="16019" y="2203"/>
                  </a:lnTo>
                  <a:lnTo>
                    <a:pt x="16263" y="2486"/>
                  </a:lnTo>
                  <a:lnTo>
                    <a:pt x="16489" y="2768"/>
                  </a:lnTo>
                  <a:lnTo>
                    <a:pt x="16715" y="3088"/>
                  </a:lnTo>
                  <a:lnTo>
                    <a:pt x="16903" y="3408"/>
                  </a:lnTo>
                  <a:lnTo>
                    <a:pt x="17110" y="3747"/>
                  </a:lnTo>
                  <a:lnTo>
                    <a:pt x="17280" y="4104"/>
                  </a:lnTo>
                  <a:lnTo>
                    <a:pt x="17430" y="4462"/>
                  </a:lnTo>
                  <a:lnTo>
                    <a:pt x="17581" y="4857"/>
                  </a:lnTo>
                  <a:lnTo>
                    <a:pt x="17713" y="5252"/>
                  </a:lnTo>
                  <a:lnTo>
                    <a:pt x="17807" y="5667"/>
                  </a:lnTo>
                  <a:lnTo>
                    <a:pt x="17901" y="6099"/>
                  </a:lnTo>
                  <a:lnTo>
                    <a:pt x="17957" y="6514"/>
                  </a:lnTo>
                  <a:lnTo>
                    <a:pt x="17995" y="6946"/>
                  </a:lnTo>
                  <a:lnTo>
                    <a:pt x="18014" y="7361"/>
                  </a:lnTo>
                  <a:lnTo>
                    <a:pt x="17995" y="7775"/>
                  </a:lnTo>
                  <a:lnTo>
                    <a:pt x="17957" y="8208"/>
                  </a:lnTo>
                  <a:lnTo>
                    <a:pt x="17882" y="8622"/>
                  </a:lnTo>
                  <a:lnTo>
                    <a:pt x="17807" y="9017"/>
                  </a:lnTo>
                  <a:lnTo>
                    <a:pt x="17694" y="9431"/>
                  </a:lnTo>
                  <a:lnTo>
                    <a:pt x="17543" y="9807"/>
                  </a:lnTo>
                  <a:lnTo>
                    <a:pt x="17393" y="10203"/>
                  </a:lnTo>
                  <a:lnTo>
                    <a:pt x="17204" y="10560"/>
                  </a:lnTo>
                  <a:lnTo>
                    <a:pt x="16997" y="10918"/>
                  </a:lnTo>
                  <a:lnTo>
                    <a:pt x="16753" y="11257"/>
                  </a:lnTo>
                  <a:lnTo>
                    <a:pt x="16508" y="11596"/>
                  </a:lnTo>
                  <a:lnTo>
                    <a:pt x="16226" y="11897"/>
                  </a:lnTo>
                  <a:lnTo>
                    <a:pt x="15925" y="12198"/>
                  </a:lnTo>
                  <a:lnTo>
                    <a:pt x="15586" y="12461"/>
                  </a:lnTo>
                  <a:lnTo>
                    <a:pt x="15247" y="12725"/>
                  </a:lnTo>
                  <a:lnTo>
                    <a:pt x="14889" y="12951"/>
                  </a:lnTo>
                  <a:lnTo>
                    <a:pt x="14494" y="13158"/>
                  </a:lnTo>
                  <a:lnTo>
                    <a:pt x="14099" y="13346"/>
                  </a:lnTo>
                  <a:lnTo>
                    <a:pt x="13685" y="13515"/>
                  </a:lnTo>
                  <a:lnTo>
                    <a:pt x="13233" y="13666"/>
                  </a:lnTo>
                  <a:lnTo>
                    <a:pt x="12781" y="13779"/>
                  </a:lnTo>
                  <a:lnTo>
                    <a:pt x="12329" y="13873"/>
                  </a:lnTo>
                  <a:lnTo>
                    <a:pt x="11840" y="13930"/>
                  </a:lnTo>
                  <a:lnTo>
                    <a:pt x="11369" y="13986"/>
                  </a:lnTo>
                  <a:lnTo>
                    <a:pt x="10353" y="13986"/>
                  </a:lnTo>
                  <a:lnTo>
                    <a:pt x="9845" y="13930"/>
                  </a:lnTo>
                  <a:lnTo>
                    <a:pt x="9318" y="13854"/>
                  </a:lnTo>
                  <a:lnTo>
                    <a:pt x="8810" y="13779"/>
                  </a:lnTo>
                  <a:lnTo>
                    <a:pt x="8283" y="13647"/>
                  </a:lnTo>
                  <a:lnTo>
                    <a:pt x="7793" y="13515"/>
                  </a:lnTo>
                  <a:lnTo>
                    <a:pt x="7304" y="13346"/>
                  </a:lnTo>
                  <a:lnTo>
                    <a:pt x="6814" y="13177"/>
                  </a:lnTo>
                  <a:lnTo>
                    <a:pt x="6363" y="12988"/>
                  </a:lnTo>
                  <a:lnTo>
                    <a:pt x="5911" y="12763"/>
                  </a:lnTo>
                  <a:lnTo>
                    <a:pt x="5459" y="12537"/>
                  </a:lnTo>
                  <a:lnTo>
                    <a:pt x="5045" y="12311"/>
                  </a:lnTo>
                  <a:lnTo>
                    <a:pt x="4631" y="12066"/>
                  </a:lnTo>
                  <a:lnTo>
                    <a:pt x="4236" y="11803"/>
                  </a:lnTo>
                  <a:lnTo>
                    <a:pt x="3859" y="11539"/>
                  </a:lnTo>
                  <a:lnTo>
                    <a:pt x="3502" y="11257"/>
                  </a:lnTo>
                  <a:lnTo>
                    <a:pt x="3163" y="10974"/>
                  </a:lnTo>
                  <a:lnTo>
                    <a:pt x="2843" y="10692"/>
                  </a:lnTo>
                  <a:lnTo>
                    <a:pt x="2542" y="10410"/>
                  </a:lnTo>
                  <a:lnTo>
                    <a:pt x="2241" y="10127"/>
                  </a:lnTo>
                  <a:lnTo>
                    <a:pt x="1977" y="9826"/>
                  </a:lnTo>
                  <a:lnTo>
                    <a:pt x="1732" y="9544"/>
                  </a:lnTo>
                  <a:lnTo>
                    <a:pt x="1488" y="9243"/>
                  </a:lnTo>
                  <a:lnTo>
                    <a:pt x="1281" y="8960"/>
                  </a:lnTo>
                  <a:lnTo>
                    <a:pt x="1092" y="8678"/>
                  </a:lnTo>
                  <a:lnTo>
                    <a:pt x="923" y="8396"/>
                  </a:lnTo>
                  <a:lnTo>
                    <a:pt x="772" y="8113"/>
                  </a:lnTo>
                  <a:lnTo>
                    <a:pt x="641" y="7831"/>
                  </a:lnTo>
                  <a:lnTo>
                    <a:pt x="547" y="7568"/>
                  </a:lnTo>
                  <a:lnTo>
                    <a:pt x="453" y="7285"/>
                  </a:lnTo>
                  <a:lnTo>
                    <a:pt x="377" y="7022"/>
                  </a:lnTo>
                  <a:lnTo>
                    <a:pt x="340" y="6777"/>
                  </a:lnTo>
                  <a:lnTo>
                    <a:pt x="321" y="6514"/>
                  </a:lnTo>
                  <a:lnTo>
                    <a:pt x="321" y="6269"/>
                  </a:lnTo>
                  <a:lnTo>
                    <a:pt x="340" y="6024"/>
                  </a:lnTo>
                  <a:lnTo>
                    <a:pt x="377" y="5798"/>
                  </a:lnTo>
                  <a:lnTo>
                    <a:pt x="453" y="5572"/>
                  </a:lnTo>
                  <a:lnTo>
                    <a:pt x="547" y="5347"/>
                  </a:lnTo>
                  <a:lnTo>
                    <a:pt x="641" y="5140"/>
                  </a:lnTo>
                  <a:lnTo>
                    <a:pt x="772" y="4932"/>
                  </a:lnTo>
                  <a:lnTo>
                    <a:pt x="923" y="4725"/>
                  </a:lnTo>
                  <a:lnTo>
                    <a:pt x="1074" y="4537"/>
                  </a:lnTo>
                  <a:lnTo>
                    <a:pt x="1262" y="4349"/>
                  </a:lnTo>
                  <a:lnTo>
                    <a:pt x="1450" y="4161"/>
                  </a:lnTo>
                  <a:lnTo>
                    <a:pt x="1676" y="3991"/>
                  </a:lnTo>
                  <a:lnTo>
                    <a:pt x="2147" y="3634"/>
                  </a:lnTo>
                  <a:lnTo>
                    <a:pt x="2655" y="3295"/>
                  </a:lnTo>
                  <a:lnTo>
                    <a:pt x="3238" y="2956"/>
                  </a:lnTo>
                  <a:lnTo>
                    <a:pt x="3841" y="2617"/>
                  </a:lnTo>
                  <a:lnTo>
                    <a:pt x="4499" y="2297"/>
                  </a:lnTo>
                  <a:lnTo>
                    <a:pt x="5177" y="1977"/>
                  </a:lnTo>
                  <a:lnTo>
                    <a:pt x="5892" y="1676"/>
                  </a:lnTo>
                  <a:lnTo>
                    <a:pt x="6607" y="1394"/>
                  </a:lnTo>
                  <a:lnTo>
                    <a:pt x="7360" y="1112"/>
                  </a:lnTo>
                  <a:lnTo>
                    <a:pt x="8132" y="867"/>
                  </a:lnTo>
                  <a:lnTo>
                    <a:pt x="8904" y="641"/>
                  </a:lnTo>
                  <a:lnTo>
                    <a:pt x="9299" y="547"/>
                  </a:lnTo>
                  <a:lnTo>
                    <a:pt x="9675" y="472"/>
                  </a:lnTo>
                  <a:lnTo>
                    <a:pt x="10052" y="396"/>
                  </a:lnTo>
                  <a:lnTo>
                    <a:pt x="10428" y="340"/>
                  </a:lnTo>
                  <a:lnTo>
                    <a:pt x="10786" y="302"/>
                  </a:lnTo>
                  <a:lnTo>
                    <a:pt x="11144" y="283"/>
                  </a:lnTo>
                  <a:close/>
                  <a:moveTo>
                    <a:pt x="11200" y="1"/>
                  </a:moveTo>
                  <a:lnTo>
                    <a:pt x="10842" y="39"/>
                  </a:lnTo>
                  <a:lnTo>
                    <a:pt x="10466" y="76"/>
                  </a:lnTo>
                  <a:lnTo>
                    <a:pt x="10090" y="133"/>
                  </a:lnTo>
                  <a:lnTo>
                    <a:pt x="9694" y="208"/>
                  </a:lnTo>
                  <a:lnTo>
                    <a:pt x="9299" y="302"/>
                  </a:lnTo>
                  <a:lnTo>
                    <a:pt x="8904" y="396"/>
                  </a:lnTo>
                  <a:lnTo>
                    <a:pt x="8094" y="641"/>
                  </a:lnTo>
                  <a:lnTo>
                    <a:pt x="7304" y="904"/>
                  </a:lnTo>
                  <a:lnTo>
                    <a:pt x="6532" y="1187"/>
                  </a:lnTo>
                  <a:lnTo>
                    <a:pt x="5779" y="1488"/>
                  </a:lnTo>
                  <a:lnTo>
                    <a:pt x="5045" y="1808"/>
                  </a:lnTo>
                  <a:lnTo>
                    <a:pt x="4349" y="2147"/>
                  </a:lnTo>
                  <a:lnTo>
                    <a:pt x="3671" y="2467"/>
                  </a:lnTo>
                  <a:lnTo>
                    <a:pt x="3031" y="2806"/>
                  </a:lnTo>
                  <a:lnTo>
                    <a:pt x="2448" y="3144"/>
                  </a:lnTo>
                  <a:lnTo>
                    <a:pt x="1902" y="3502"/>
                  </a:lnTo>
                  <a:lnTo>
                    <a:pt x="1412" y="3860"/>
                  </a:lnTo>
                  <a:lnTo>
                    <a:pt x="1187" y="4029"/>
                  </a:lnTo>
                  <a:lnTo>
                    <a:pt x="980" y="4217"/>
                  </a:lnTo>
                  <a:lnTo>
                    <a:pt x="810" y="4405"/>
                  </a:lnTo>
                  <a:lnTo>
                    <a:pt x="641" y="4612"/>
                  </a:lnTo>
                  <a:lnTo>
                    <a:pt x="471" y="4820"/>
                  </a:lnTo>
                  <a:lnTo>
                    <a:pt x="340" y="5027"/>
                  </a:lnTo>
                  <a:lnTo>
                    <a:pt x="245" y="5234"/>
                  </a:lnTo>
                  <a:lnTo>
                    <a:pt x="151" y="5459"/>
                  </a:lnTo>
                  <a:lnTo>
                    <a:pt x="76" y="5685"/>
                  </a:lnTo>
                  <a:lnTo>
                    <a:pt x="38" y="5930"/>
                  </a:lnTo>
                  <a:lnTo>
                    <a:pt x="1" y="6175"/>
                  </a:lnTo>
                  <a:lnTo>
                    <a:pt x="1" y="6438"/>
                  </a:lnTo>
                  <a:lnTo>
                    <a:pt x="20" y="6683"/>
                  </a:lnTo>
                  <a:lnTo>
                    <a:pt x="76" y="6946"/>
                  </a:lnTo>
                  <a:lnTo>
                    <a:pt x="133" y="7229"/>
                  </a:lnTo>
                  <a:lnTo>
                    <a:pt x="227" y="7511"/>
                  </a:lnTo>
                  <a:lnTo>
                    <a:pt x="340" y="7793"/>
                  </a:lnTo>
                  <a:lnTo>
                    <a:pt x="471" y="8076"/>
                  </a:lnTo>
                  <a:lnTo>
                    <a:pt x="622" y="8358"/>
                  </a:lnTo>
                  <a:lnTo>
                    <a:pt x="791" y="8659"/>
                  </a:lnTo>
                  <a:lnTo>
                    <a:pt x="998" y="8960"/>
                  </a:lnTo>
                  <a:lnTo>
                    <a:pt x="1205" y="9243"/>
                  </a:lnTo>
                  <a:lnTo>
                    <a:pt x="1450" y="9544"/>
                  </a:lnTo>
                  <a:lnTo>
                    <a:pt x="1714" y="9864"/>
                  </a:lnTo>
                  <a:lnTo>
                    <a:pt x="1977" y="10165"/>
                  </a:lnTo>
                  <a:lnTo>
                    <a:pt x="2278" y="10466"/>
                  </a:lnTo>
                  <a:lnTo>
                    <a:pt x="2598" y="10767"/>
                  </a:lnTo>
                  <a:lnTo>
                    <a:pt x="2937" y="11050"/>
                  </a:lnTo>
                  <a:lnTo>
                    <a:pt x="3295" y="11351"/>
                  </a:lnTo>
                  <a:lnTo>
                    <a:pt x="3671" y="11633"/>
                  </a:lnTo>
                  <a:lnTo>
                    <a:pt x="4048" y="11916"/>
                  </a:lnTo>
                  <a:lnTo>
                    <a:pt x="4462" y="12198"/>
                  </a:lnTo>
                  <a:lnTo>
                    <a:pt x="4876" y="12461"/>
                  </a:lnTo>
                  <a:lnTo>
                    <a:pt x="5328" y="12706"/>
                  </a:lnTo>
                  <a:lnTo>
                    <a:pt x="5779" y="12951"/>
                  </a:lnTo>
                  <a:lnTo>
                    <a:pt x="6250" y="13158"/>
                  </a:lnTo>
                  <a:lnTo>
                    <a:pt x="6720" y="13365"/>
                  </a:lnTo>
                  <a:lnTo>
                    <a:pt x="7229" y="13553"/>
                  </a:lnTo>
                  <a:lnTo>
                    <a:pt x="7737" y="13723"/>
                  </a:lnTo>
                  <a:lnTo>
                    <a:pt x="8245" y="13873"/>
                  </a:lnTo>
                  <a:lnTo>
                    <a:pt x="8791" y="14005"/>
                  </a:lnTo>
                  <a:lnTo>
                    <a:pt x="9337" y="14099"/>
                  </a:lnTo>
                  <a:lnTo>
                    <a:pt x="9864" y="14174"/>
                  </a:lnTo>
                  <a:lnTo>
                    <a:pt x="10410" y="14231"/>
                  </a:lnTo>
                  <a:lnTo>
                    <a:pt x="10937" y="14250"/>
                  </a:lnTo>
                  <a:lnTo>
                    <a:pt x="11445" y="14231"/>
                  </a:lnTo>
                  <a:lnTo>
                    <a:pt x="11953" y="14193"/>
                  </a:lnTo>
                  <a:lnTo>
                    <a:pt x="12461" y="14118"/>
                  </a:lnTo>
                  <a:lnTo>
                    <a:pt x="12932" y="14024"/>
                  </a:lnTo>
                  <a:lnTo>
                    <a:pt x="13402" y="13911"/>
                  </a:lnTo>
                  <a:lnTo>
                    <a:pt x="13854" y="13760"/>
                  </a:lnTo>
                  <a:lnTo>
                    <a:pt x="14306" y="13591"/>
                  </a:lnTo>
                  <a:lnTo>
                    <a:pt x="14720" y="13384"/>
                  </a:lnTo>
                  <a:lnTo>
                    <a:pt x="15115" y="13158"/>
                  </a:lnTo>
                  <a:lnTo>
                    <a:pt x="15492" y="12932"/>
                  </a:lnTo>
                  <a:lnTo>
                    <a:pt x="15849" y="12650"/>
                  </a:lnTo>
                  <a:lnTo>
                    <a:pt x="16188" y="12367"/>
                  </a:lnTo>
                  <a:lnTo>
                    <a:pt x="16508" y="12066"/>
                  </a:lnTo>
                  <a:lnTo>
                    <a:pt x="16790" y="11746"/>
                  </a:lnTo>
                  <a:lnTo>
                    <a:pt x="17073" y="11407"/>
                  </a:lnTo>
                  <a:lnTo>
                    <a:pt x="17299" y="11050"/>
                  </a:lnTo>
                  <a:lnTo>
                    <a:pt x="17524" y="10673"/>
                  </a:lnTo>
                  <a:lnTo>
                    <a:pt x="17713" y="10278"/>
                  </a:lnTo>
                  <a:lnTo>
                    <a:pt x="17882" y="9883"/>
                  </a:lnTo>
                  <a:lnTo>
                    <a:pt x="18014" y="9487"/>
                  </a:lnTo>
                  <a:lnTo>
                    <a:pt x="18127" y="9055"/>
                  </a:lnTo>
                  <a:lnTo>
                    <a:pt x="18221" y="8640"/>
                  </a:lnTo>
                  <a:lnTo>
                    <a:pt x="18277" y="8208"/>
                  </a:lnTo>
                  <a:lnTo>
                    <a:pt x="18315" y="7756"/>
                  </a:lnTo>
                  <a:lnTo>
                    <a:pt x="18334" y="7323"/>
                  </a:lnTo>
                  <a:lnTo>
                    <a:pt x="18315" y="6890"/>
                  </a:lnTo>
                  <a:lnTo>
                    <a:pt x="18277" y="6438"/>
                  </a:lnTo>
                  <a:lnTo>
                    <a:pt x="18202" y="6005"/>
                  </a:lnTo>
                  <a:lnTo>
                    <a:pt x="18127" y="5554"/>
                  </a:lnTo>
                  <a:lnTo>
                    <a:pt x="17995" y="5121"/>
                  </a:lnTo>
                  <a:lnTo>
                    <a:pt x="17863" y="4707"/>
                  </a:lnTo>
                  <a:lnTo>
                    <a:pt x="17713" y="4311"/>
                  </a:lnTo>
                  <a:lnTo>
                    <a:pt x="17543" y="3916"/>
                  </a:lnTo>
                  <a:lnTo>
                    <a:pt x="17355" y="3558"/>
                  </a:lnTo>
                  <a:lnTo>
                    <a:pt x="17167" y="3201"/>
                  </a:lnTo>
                  <a:lnTo>
                    <a:pt x="16960" y="2862"/>
                  </a:lnTo>
                  <a:lnTo>
                    <a:pt x="16734" y="2542"/>
                  </a:lnTo>
                  <a:lnTo>
                    <a:pt x="16489" y="2241"/>
                  </a:lnTo>
                  <a:lnTo>
                    <a:pt x="16245" y="1959"/>
                  </a:lnTo>
                  <a:lnTo>
                    <a:pt x="15981" y="1695"/>
                  </a:lnTo>
                  <a:lnTo>
                    <a:pt x="15717" y="1450"/>
                  </a:lnTo>
                  <a:lnTo>
                    <a:pt x="15435" y="1224"/>
                  </a:lnTo>
                  <a:lnTo>
                    <a:pt x="15153" y="1036"/>
                  </a:lnTo>
                  <a:lnTo>
                    <a:pt x="14852" y="848"/>
                  </a:lnTo>
                  <a:lnTo>
                    <a:pt x="14550" y="679"/>
                  </a:lnTo>
                  <a:lnTo>
                    <a:pt x="14249" y="528"/>
                  </a:lnTo>
                  <a:lnTo>
                    <a:pt x="13929" y="396"/>
                  </a:lnTo>
                  <a:lnTo>
                    <a:pt x="13609" y="283"/>
                  </a:lnTo>
                  <a:lnTo>
                    <a:pt x="13289" y="189"/>
                  </a:lnTo>
                  <a:lnTo>
                    <a:pt x="12951" y="114"/>
                  </a:lnTo>
                  <a:lnTo>
                    <a:pt x="12612" y="57"/>
                  </a:lnTo>
                  <a:lnTo>
                    <a:pt x="12273" y="20"/>
                  </a:lnTo>
                  <a:lnTo>
                    <a:pt x="1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3770700" y="4736675"/>
              <a:ext cx="391050" cy="301175"/>
            </a:xfrm>
            <a:custGeom>
              <a:rect b="b" l="l" r="r" t="t"/>
              <a:pathLst>
                <a:path extrusionOk="0" h="12047" w="15642">
                  <a:moveTo>
                    <a:pt x="9863" y="283"/>
                  </a:moveTo>
                  <a:lnTo>
                    <a:pt x="10164" y="302"/>
                  </a:lnTo>
                  <a:lnTo>
                    <a:pt x="10466" y="339"/>
                  </a:lnTo>
                  <a:lnTo>
                    <a:pt x="10767" y="396"/>
                  </a:lnTo>
                  <a:lnTo>
                    <a:pt x="11068" y="452"/>
                  </a:lnTo>
                  <a:lnTo>
                    <a:pt x="11350" y="527"/>
                  </a:lnTo>
                  <a:lnTo>
                    <a:pt x="11614" y="621"/>
                  </a:lnTo>
                  <a:lnTo>
                    <a:pt x="11896" y="734"/>
                  </a:lnTo>
                  <a:lnTo>
                    <a:pt x="12160" y="847"/>
                  </a:lnTo>
                  <a:lnTo>
                    <a:pt x="12404" y="979"/>
                  </a:lnTo>
                  <a:lnTo>
                    <a:pt x="12668" y="1130"/>
                  </a:lnTo>
                  <a:lnTo>
                    <a:pt x="12894" y="1280"/>
                  </a:lnTo>
                  <a:lnTo>
                    <a:pt x="13138" y="1450"/>
                  </a:lnTo>
                  <a:lnTo>
                    <a:pt x="13345" y="1638"/>
                  </a:lnTo>
                  <a:lnTo>
                    <a:pt x="13571" y="1845"/>
                  </a:lnTo>
                  <a:lnTo>
                    <a:pt x="13778" y="2071"/>
                  </a:lnTo>
                  <a:lnTo>
                    <a:pt x="13967" y="2297"/>
                  </a:lnTo>
                  <a:lnTo>
                    <a:pt x="14155" y="2541"/>
                  </a:lnTo>
                  <a:lnTo>
                    <a:pt x="14324" y="2786"/>
                  </a:lnTo>
                  <a:lnTo>
                    <a:pt x="14475" y="3068"/>
                  </a:lnTo>
                  <a:lnTo>
                    <a:pt x="14625" y="3351"/>
                  </a:lnTo>
                  <a:lnTo>
                    <a:pt x="14776" y="3633"/>
                  </a:lnTo>
                  <a:lnTo>
                    <a:pt x="14889" y="3953"/>
                  </a:lnTo>
                  <a:lnTo>
                    <a:pt x="15002" y="4273"/>
                  </a:lnTo>
                  <a:lnTo>
                    <a:pt x="15115" y="4612"/>
                  </a:lnTo>
                  <a:lnTo>
                    <a:pt x="15190" y="4969"/>
                  </a:lnTo>
                  <a:lnTo>
                    <a:pt x="15265" y="5327"/>
                  </a:lnTo>
                  <a:lnTo>
                    <a:pt x="15322" y="5666"/>
                  </a:lnTo>
                  <a:lnTo>
                    <a:pt x="15341" y="6024"/>
                  </a:lnTo>
                  <a:lnTo>
                    <a:pt x="15341" y="6381"/>
                  </a:lnTo>
                  <a:lnTo>
                    <a:pt x="15303" y="6720"/>
                  </a:lnTo>
                  <a:lnTo>
                    <a:pt x="15265" y="7059"/>
                  </a:lnTo>
                  <a:lnTo>
                    <a:pt x="15190" y="7398"/>
                  </a:lnTo>
                  <a:lnTo>
                    <a:pt x="15115" y="7718"/>
                  </a:lnTo>
                  <a:lnTo>
                    <a:pt x="15002" y="8056"/>
                  </a:lnTo>
                  <a:lnTo>
                    <a:pt x="14870" y="8357"/>
                  </a:lnTo>
                  <a:lnTo>
                    <a:pt x="14719" y="8677"/>
                  </a:lnTo>
                  <a:lnTo>
                    <a:pt x="14550" y="8960"/>
                  </a:lnTo>
                  <a:lnTo>
                    <a:pt x="14362" y="9261"/>
                  </a:lnTo>
                  <a:lnTo>
                    <a:pt x="14174" y="9524"/>
                  </a:lnTo>
                  <a:lnTo>
                    <a:pt x="13948" y="9788"/>
                  </a:lnTo>
                  <a:lnTo>
                    <a:pt x="13703" y="10052"/>
                  </a:lnTo>
                  <a:lnTo>
                    <a:pt x="13440" y="10277"/>
                  </a:lnTo>
                  <a:lnTo>
                    <a:pt x="13176" y="10503"/>
                  </a:lnTo>
                  <a:lnTo>
                    <a:pt x="12894" y="10710"/>
                  </a:lnTo>
                  <a:lnTo>
                    <a:pt x="12593" y="10917"/>
                  </a:lnTo>
                  <a:lnTo>
                    <a:pt x="12273" y="11087"/>
                  </a:lnTo>
                  <a:lnTo>
                    <a:pt x="11934" y="11256"/>
                  </a:lnTo>
                  <a:lnTo>
                    <a:pt x="11595" y="11388"/>
                  </a:lnTo>
                  <a:lnTo>
                    <a:pt x="11237" y="11520"/>
                  </a:lnTo>
                  <a:lnTo>
                    <a:pt x="10861" y="11614"/>
                  </a:lnTo>
                  <a:lnTo>
                    <a:pt x="10484" y="11708"/>
                  </a:lnTo>
                  <a:lnTo>
                    <a:pt x="10089" y="11764"/>
                  </a:lnTo>
                  <a:lnTo>
                    <a:pt x="9694" y="11802"/>
                  </a:lnTo>
                  <a:lnTo>
                    <a:pt x="9280" y="11821"/>
                  </a:lnTo>
                  <a:lnTo>
                    <a:pt x="8847" y="11821"/>
                  </a:lnTo>
                  <a:lnTo>
                    <a:pt x="8414" y="11783"/>
                  </a:lnTo>
                  <a:lnTo>
                    <a:pt x="7981" y="11727"/>
                  </a:lnTo>
                  <a:lnTo>
                    <a:pt x="7529" y="11651"/>
                  </a:lnTo>
                  <a:lnTo>
                    <a:pt x="7115" y="11557"/>
                  </a:lnTo>
                  <a:lnTo>
                    <a:pt x="6682" y="11444"/>
                  </a:lnTo>
                  <a:lnTo>
                    <a:pt x="6268" y="11331"/>
                  </a:lnTo>
                  <a:lnTo>
                    <a:pt x="5873" y="11181"/>
                  </a:lnTo>
                  <a:lnTo>
                    <a:pt x="5496" y="11030"/>
                  </a:lnTo>
                  <a:lnTo>
                    <a:pt x="5120" y="10880"/>
                  </a:lnTo>
                  <a:lnTo>
                    <a:pt x="4744" y="10710"/>
                  </a:lnTo>
                  <a:lnTo>
                    <a:pt x="4386" y="10522"/>
                  </a:lnTo>
                  <a:lnTo>
                    <a:pt x="4047" y="10334"/>
                  </a:lnTo>
                  <a:lnTo>
                    <a:pt x="3708" y="10127"/>
                  </a:lnTo>
                  <a:lnTo>
                    <a:pt x="3407" y="9920"/>
                  </a:lnTo>
                  <a:lnTo>
                    <a:pt x="3087" y="9713"/>
                  </a:lnTo>
                  <a:lnTo>
                    <a:pt x="2805" y="9487"/>
                  </a:lnTo>
                  <a:lnTo>
                    <a:pt x="2523" y="9261"/>
                  </a:lnTo>
                  <a:lnTo>
                    <a:pt x="2259" y="9035"/>
                  </a:lnTo>
                  <a:lnTo>
                    <a:pt x="2014" y="8790"/>
                  </a:lnTo>
                  <a:lnTo>
                    <a:pt x="1788" y="8546"/>
                  </a:lnTo>
                  <a:lnTo>
                    <a:pt x="1563" y="8301"/>
                  </a:lnTo>
                  <a:lnTo>
                    <a:pt x="1374" y="8056"/>
                  </a:lnTo>
                  <a:lnTo>
                    <a:pt x="1186" y="7812"/>
                  </a:lnTo>
                  <a:lnTo>
                    <a:pt x="1017" y="7567"/>
                  </a:lnTo>
                  <a:lnTo>
                    <a:pt x="866" y="7322"/>
                  </a:lnTo>
                  <a:lnTo>
                    <a:pt x="734" y="7078"/>
                  </a:lnTo>
                  <a:lnTo>
                    <a:pt x="621" y="6852"/>
                  </a:lnTo>
                  <a:lnTo>
                    <a:pt x="527" y="6607"/>
                  </a:lnTo>
                  <a:lnTo>
                    <a:pt x="452" y="6362"/>
                  </a:lnTo>
                  <a:lnTo>
                    <a:pt x="377" y="6136"/>
                  </a:lnTo>
                  <a:lnTo>
                    <a:pt x="339" y="5911"/>
                  </a:lnTo>
                  <a:lnTo>
                    <a:pt x="320" y="5685"/>
                  </a:lnTo>
                  <a:lnTo>
                    <a:pt x="320" y="5478"/>
                  </a:lnTo>
                  <a:lnTo>
                    <a:pt x="339" y="5271"/>
                  </a:lnTo>
                  <a:lnTo>
                    <a:pt x="377" y="5064"/>
                  </a:lnTo>
                  <a:lnTo>
                    <a:pt x="433" y="4857"/>
                  </a:lnTo>
                  <a:lnTo>
                    <a:pt x="509" y="4668"/>
                  </a:lnTo>
                  <a:lnTo>
                    <a:pt x="603" y="4480"/>
                  </a:lnTo>
                  <a:lnTo>
                    <a:pt x="697" y="4292"/>
                  </a:lnTo>
                  <a:lnTo>
                    <a:pt x="810" y="4104"/>
                  </a:lnTo>
                  <a:lnTo>
                    <a:pt x="960" y="3915"/>
                  </a:lnTo>
                  <a:lnTo>
                    <a:pt x="1111" y="3746"/>
                  </a:lnTo>
                  <a:lnTo>
                    <a:pt x="1261" y="3558"/>
                  </a:lnTo>
                  <a:lnTo>
                    <a:pt x="1450" y="3388"/>
                  </a:lnTo>
                  <a:lnTo>
                    <a:pt x="1826" y="3050"/>
                  </a:lnTo>
                  <a:lnTo>
                    <a:pt x="2278" y="2730"/>
                  </a:lnTo>
                  <a:lnTo>
                    <a:pt x="2748" y="2428"/>
                  </a:lnTo>
                  <a:lnTo>
                    <a:pt x="3275" y="2146"/>
                  </a:lnTo>
                  <a:lnTo>
                    <a:pt x="3821" y="1864"/>
                  </a:lnTo>
                  <a:lnTo>
                    <a:pt x="4405" y="1600"/>
                  </a:lnTo>
                  <a:lnTo>
                    <a:pt x="5026" y="1356"/>
                  </a:lnTo>
                  <a:lnTo>
                    <a:pt x="5647" y="1130"/>
                  </a:lnTo>
                  <a:lnTo>
                    <a:pt x="6287" y="904"/>
                  </a:lnTo>
                  <a:lnTo>
                    <a:pt x="6946" y="716"/>
                  </a:lnTo>
                  <a:lnTo>
                    <a:pt x="7623" y="527"/>
                  </a:lnTo>
                  <a:lnTo>
                    <a:pt x="7943" y="452"/>
                  </a:lnTo>
                  <a:lnTo>
                    <a:pt x="8282" y="396"/>
                  </a:lnTo>
                  <a:lnTo>
                    <a:pt x="8602" y="339"/>
                  </a:lnTo>
                  <a:lnTo>
                    <a:pt x="8922" y="302"/>
                  </a:lnTo>
                  <a:lnTo>
                    <a:pt x="9242" y="283"/>
                  </a:lnTo>
                  <a:close/>
                  <a:moveTo>
                    <a:pt x="9619" y="0"/>
                  </a:moveTo>
                  <a:lnTo>
                    <a:pt x="9299" y="19"/>
                  </a:lnTo>
                  <a:lnTo>
                    <a:pt x="8960" y="38"/>
                  </a:lnTo>
                  <a:lnTo>
                    <a:pt x="8640" y="76"/>
                  </a:lnTo>
                  <a:lnTo>
                    <a:pt x="8301" y="132"/>
                  </a:lnTo>
                  <a:lnTo>
                    <a:pt x="7962" y="207"/>
                  </a:lnTo>
                  <a:lnTo>
                    <a:pt x="7623" y="283"/>
                  </a:lnTo>
                  <a:lnTo>
                    <a:pt x="6908" y="471"/>
                  </a:lnTo>
                  <a:lnTo>
                    <a:pt x="6231" y="678"/>
                  </a:lnTo>
                  <a:lnTo>
                    <a:pt x="5553" y="904"/>
                  </a:lnTo>
                  <a:lnTo>
                    <a:pt x="4913" y="1149"/>
                  </a:lnTo>
                  <a:lnTo>
                    <a:pt x="4273" y="1412"/>
                  </a:lnTo>
                  <a:lnTo>
                    <a:pt x="3671" y="1694"/>
                  </a:lnTo>
                  <a:lnTo>
                    <a:pt x="3087" y="1996"/>
                  </a:lnTo>
                  <a:lnTo>
                    <a:pt x="2560" y="2297"/>
                  </a:lnTo>
                  <a:lnTo>
                    <a:pt x="2052" y="2598"/>
                  </a:lnTo>
                  <a:lnTo>
                    <a:pt x="1600" y="2918"/>
                  </a:lnTo>
                  <a:lnTo>
                    <a:pt x="1186" y="3257"/>
                  </a:lnTo>
                  <a:lnTo>
                    <a:pt x="998" y="3426"/>
                  </a:lnTo>
                  <a:lnTo>
                    <a:pt x="829" y="3595"/>
                  </a:lnTo>
                  <a:lnTo>
                    <a:pt x="659" y="3784"/>
                  </a:lnTo>
                  <a:lnTo>
                    <a:pt x="527" y="3972"/>
                  </a:lnTo>
                  <a:lnTo>
                    <a:pt x="396" y="4160"/>
                  </a:lnTo>
                  <a:lnTo>
                    <a:pt x="283" y="4348"/>
                  </a:lnTo>
                  <a:lnTo>
                    <a:pt x="189" y="4555"/>
                  </a:lnTo>
                  <a:lnTo>
                    <a:pt x="113" y="4762"/>
                  </a:lnTo>
                  <a:lnTo>
                    <a:pt x="57" y="4969"/>
                  </a:lnTo>
                  <a:lnTo>
                    <a:pt x="19" y="5195"/>
                  </a:lnTo>
                  <a:lnTo>
                    <a:pt x="0" y="5402"/>
                  </a:lnTo>
                  <a:lnTo>
                    <a:pt x="19" y="5647"/>
                  </a:lnTo>
                  <a:lnTo>
                    <a:pt x="38" y="5873"/>
                  </a:lnTo>
                  <a:lnTo>
                    <a:pt x="76" y="6099"/>
                  </a:lnTo>
                  <a:lnTo>
                    <a:pt x="132" y="6343"/>
                  </a:lnTo>
                  <a:lnTo>
                    <a:pt x="226" y="6588"/>
                  </a:lnTo>
                  <a:lnTo>
                    <a:pt x="320" y="6833"/>
                  </a:lnTo>
                  <a:lnTo>
                    <a:pt x="433" y="7078"/>
                  </a:lnTo>
                  <a:lnTo>
                    <a:pt x="565" y="7322"/>
                  </a:lnTo>
                  <a:lnTo>
                    <a:pt x="716" y="7586"/>
                  </a:lnTo>
                  <a:lnTo>
                    <a:pt x="904" y="7830"/>
                  </a:lnTo>
                  <a:lnTo>
                    <a:pt x="1092" y="8075"/>
                  </a:lnTo>
                  <a:lnTo>
                    <a:pt x="1299" y="8339"/>
                  </a:lnTo>
                  <a:lnTo>
                    <a:pt x="1525" y="8583"/>
                  </a:lnTo>
                  <a:lnTo>
                    <a:pt x="1751" y="8847"/>
                  </a:lnTo>
                  <a:lnTo>
                    <a:pt x="2014" y="9092"/>
                  </a:lnTo>
                  <a:lnTo>
                    <a:pt x="2278" y="9336"/>
                  </a:lnTo>
                  <a:lnTo>
                    <a:pt x="2579" y="9581"/>
                  </a:lnTo>
                  <a:lnTo>
                    <a:pt x="2880" y="9807"/>
                  </a:lnTo>
                  <a:lnTo>
                    <a:pt x="3200" y="10033"/>
                  </a:lnTo>
                  <a:lnTo>
                    <a:pt x="3539" y="10259"/>
                  </a:lnTo>
                  <a:lnTo>
                    <a:pt x="3878" y="10484"/>
                  </a:lnTo>
                  <a:lnTo>
                    <a:pt x="4235" y="10691"/>
                  </a:lnTo>
                  <a:lnTo>
                    <a:pt x="4612" y="10899"/>
                  </a:lnTo>
                  <a:lnTo>
                    <a:pt x="4988" y="11087"/>
                  </a:lnTo>
                  <a:lnTo>
                    <a:pt x="5384" y="11256"/>
                  </a:lnTo>
                  <a:lnTo>
                    <a:pt x="5798" y="11407"/>
                  </a:lnTo>
                  <a:lnTo>
                    <a:pt x="6212" y="11557"/>
                  </a:lnTo>
                  <a:lnTo>
                    <a:pt x="6645" y="11689"/>
                  </a:lnTo>
                  <a:lnTo>
                    <a:pt x="7078" y="11802"/>
                  </a:lnTo>
                  <a:lnTo>
                    <a:pt x="7529" y="11896"/>
                  </a:lnTo>
                  <a:lnTo>
                    <a:pt x="7981" y="11971"/>
                  </a:lnTo>
                  <a:lnTo>
                    <a:pt x="8433" y="12009"/>
                  </a:lnTo>
                  <a:lnTo>
                    <a:pt x="8885" y="12047"/>
                  </a:lnTo>
                  <a:lnTo>
                    <a:pt x="9317" y="12047"/>
                  </a:lnTo>
                  <a:lnTo>
                    <a:pt x="9750" y="12028"/>
                  </a:lnTo>
                  <a:lnTo>
                    <a:pt x="10183" y="11990"/>
                  </a:lnTo>
                  <a:lnTo>
                    <a:pt x="10597" y="11934"/>
                  </a:lnTo>
                  <a:lnTo>
                    <a:pt x="10993" y="11858"/>
                  </a:lnTo>
                  <a:lnTo>
                    <a:pt x="11388" y="11746"/>
                  </a:lnTo>
                  <a:lnTo>
                    <a:pt x="11764" y="11614"/>
                  </a:lnTo>
                  <a:lnTo>
                    <a:pt x="12141" y="11482"/>
                  </a:lnTo>
                  <a:lnTo>
                    <a:pt x="12480" y="11313"/>
                  </a:lnTo>
                  <a:lnTo>
                    <a:pt x="12818" y="11124"/>
                  </a:lnTo>
                  <a:lnTo>
                    <a:pt x="13138" y="10936"/>
                  </a:lnTo>
                  <a:lnTo>
                    <a:pt x="13440" y="10710"/>
                  </a:lnTo>
                  <a:lnTo>
                    <a:pt x="13722" y="10484"/>
                  </a:lnTo>
                  <a:lnTo>
                    <a:pt x="13985" y="10221"/>
                  </a:lnTo>
                  <a:lnTo>
                    <a:pt x="14249" y="9957"/>
                  </a:lnTo>
                  <a:lnTo>
                    <a:pt x="14475" y="9675"/>
                  </a:lnTo>
                  <a:lnTo>
                    <a:pt x="14682" y="9393"/>
                  </a:lnTo>
                  <a:lnTo>
                    <a:pt x="14870" y="9073"/>
                  </a:lnTo>
                  <a:lnTo>
                    <a:pt x="15039" y="8772"/>
                  </a:lnTo>
                  <a:lnTo>
                    <a:pt x="15190" y="8433"/>
                  </a:lnTo>
                  <a:lnTo>
                    <a:pt x="15322" y="8094"/>
                  </a:lnTo>
                  <a:lnTo>
                    <a:pt x="15416" y="7755"/>
                  </a:lnTo>
                  <a:lnTo>
                    <a:pt x="15510" y="7416"/>
                  </a:lnTo>
                  <a:lnTo>
                    <a:pt x="15566" y="7059"/>
                  </a:lnTo>
                  <a:lnTo>
                    <a:pt x="15623" y="6701"/>
                  </a:lnTo>
                  <a:lnTo>
                    <a:pt x="15642" y="6325"/>
                  </a:lnTo>
                  <a:lnTo>
                    <a:pt x="15642" y="5967"/>
                  </a:lnTo>
                  <a:lnTo>
                    <a:pt x="15623" y="5609"/>
                  </a:lnTo>
                  <a:lnTo>
                    <a:pt x="15566" y="5233"/>
                  </a:lnTo>
                  <a:lnTo>
                    <a:pt x="15510" y="4875"/>
                  </a:lnTo>
                  <a:lnTo>
                    <a:pt x="15416" y="4499"/>
                  </a:lnTo>
                  <a:lnTo>
                    <a:pt x="15303" y="4141"/>
                  </a:lnTo>
                  <a:lnTo>
                    <a:pt x="15190" y="3802"/>
                  </a:lnTo>
                  <a:lnTo>
                    <a:pt x="15058" y="3482"/>
                  </a:lnTo>
                  <a:lnTo>
                    <a:pt x="14908" y="3163"/>
                  </a:lnTo>
                  <a:lnTo>
                    <a:pt x="14738" y="2880"/>
                  </a:lnTo>
                  <a:lnTo>
                    <a:pt x="14569" y="2598"/>
                  </a:lnTo>
                  <a:lnTo>
                    <a:pt x="14399" y="2334"/>
                  </a:lnTo>
                  <a:lnTo>
                    <a:pt x="14192" y="2071"/>
                  </a:lnTo>
                  <a:lnTo>
                    <a:pt x="14004" y="1826"/>
                  </a:lnTo>
                  <a:lnTo>
                    <a:pt x="13778" y="1619"/>
                  </a:lnTo>
                  <a:lnTo>
                    <a:pt x="13552" y="1393"/>
                  </a:lnTo>
                  <a:lnTo>
                    <a:pt x="13327" y="1205"/>
                  </a:lnTo>
                  <a:lnTo>
                    <a:pt x="13082" y="1036"/>
                  </a:lnTo>
                  <a:lnTo>
                    <a:pt x="12837" y="866"/>
                  </a:lnTo>
                  <a:lnTo>
                    <a:pt x="12574" y="716"/>
                  </a:lnTo>
                  <a:lnTo>
                    <a:pt x="12310" y="584"/>
                  </a:lnTo>
                  <a:lnTo>
                    <a:pt x="12047" y="452"/>
                  </a:lnTo>
                  <a:lnTo>
                    <a:pt x="11764" y="339"/>
                  </a:lnTo>
                  <a:lnTo>
                    <a:pt x="11463" y="264"/>
                  </a:lnTo>
                  <a:lnTo>
                    <a:pt x="11181" y="170"/>
                  </a:lnTo>
                  <a:lnTo>
                    <a:pt x="10880" y="113"/>
                  </a:lnTo>
                  <a:lnTo>
                    <a:pt x="10560" y="76"/>
                  </a:lnTo>
                  <a:lnTo>
                    <a:pt x="10259" y="38"/>
                  </a:lnTo>
                  <a:lnTo>
                    <a:pt x="9939" y="19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3810225" y="4770075"/>
              <a:ext cx="311525" cy="237200"/>
            </a:xfrm>
            <a:custGeom>
              <a:rect b="b" l="l" r="r" t="t"/>
              <a:pathLst>
                <a:path extrusionOk="0" h="9488" w="12461">
                  <a:moveTo>
                    <a:pt x="7661" y="264"/>
                  </a:moveTo>
                  <a:lnTo>
                    <a:pt x="8151" y="302"/>
                  </a:lnTo>
                  <a:lnTo>
                    <a:pt x="8640" y="396"/>
                  </a:lnTo>
                  <a:lnTo>
                    <a:pt x="8866" y="452"/>
                  </a:lnTo>
                  <a:lnTo>
                    <a:pt x="9092" y="528"/>
                  </a:lnTo>
                  <a:lnTo>
                    <a:pt x="9318" y="603"/>
                  </a:lnTo>
                  <a:lnTo>
                    <a:pt x="9543" y="697"/>
                  </a:lnTo>
                  <a:lnTo>
                    <a:pt x="9750" y="810"/>
                  </a:lnTo>
                  <a:lnTo>
                    <a:pt x="9957" y="904"/>
                  </a:lnTo>
                  <a:lnTo>
                    <a:pt x="10146" y="1036"/>
                  </a:lnTo>
                  <a:lnTo>
                    <a:pt x="10334" y="1168"/>
                  </a:lnTo>
                  <a:lnTo>
                    <a:pt x="10522" y="1318"/>
                  </a:lnTo>
                  <a:lnTo>
                    <a:pt x="10692" y="1469"/>
                  </a:lnTo>
                  <a:lnTo>
                    <a:pt x="10861" y="1619"/>
                  </a:lnTo>
                  <a:lnTo>
                    <a:pt x="11030" y="1789"/>
                  </a:lnTo>
                  <a:lnTo>
                    <a:pt x="11181" y="1977"/>
                  </a:lnTo>
                  <a:lnTo>
                    <a:pt x="11313" y="2165"/>
                  </a:lnTo>
                  <a:lnTo>
                    <a:pt x="11444" y="2372"/>
                  </a:lnTo>
                  <a:lnTo>
                    <a:pt x="11557" y="2579"/>
                  </a:lnTo>
                  <a:lnTo>
                    <a:pt x="11670" y="2805"/>
                  </a:lnTo>
                  <a:lnTo>
                    <a:pt x="11783" y="3031"/>
                  </a:lnTo>
                  <a:lnTo>
                    <a:pt x="11859" y="3276"/>
                  </a:lnTo>
                  <a:lnTo>
                    <a:pt x="11953" y="3521"/>
                  </a:lnTo>
                  <a:lnTo>
                    <a:pt x="12009" y="3784"/>
                  </a:lnTo>
                  <a:lnTo>
                    <a:pt x="12066" y="4048"/>
                  </a:lnTo>
                  <a:lnTo>
                    <a:pt x="12103" y="4311"/>
                  </a:lnTo>
                  <a:lnTo>
                    <a:pt x="12122" y="4575"/>
                  </a:lnTo>
                  <a:lnTo>
                    <a:pt x="12141" y="4838"/>
                  </a:lnTo>
                  <a:lnTo>
                    <a:pt x="12122" y="5102"/>
                  </a:lnTo>
                  <a:lnTo>
                    <a:pt x="12103" y="5365"/>
                  </a:lnTo>
                  <a:lnTo>
                    <a:pt x="12047" y="5629"/>
                  </a:lnTo>
                  <a:lnTo>
                    <a:pt x="11990" y="5873"/>
                  </a:lnTo>
                  <a:lnTo>
                    <a:pt x="11915" y="6118"/>
                  </a:lnTo>
                  <a:lnTo>
                    <a:pt x="11821" y="6363"/>
                  </a:lnTo>
                  <a:lnTo>
                    <a:pt x="11708" y="6607"/>
                  </a:lnTo>
                  <a:lnTo>
                    <a:pt x="11595" y="6833"/>
                  </a:lnTo>
                  <a:lnTo>
                    <a:pt x="11463" y="7059"/>
                  </a:lnTo>
                  <a:lnTo>
                    <a:pt x="11313" y="7266"/>
                  </a:lnTo>
                  <a:lnTo>
                    <a:pt x="11143" y="7473"/>
                  </a:lnTo>
                  <a:lnTo>
                    <a:pt x="10974" y="7680"/>
                  </a:lnTo>
                  <a:lnTo>
                    <a:pt x="10786" y="7869"/>
                  </a:lnTo>
                  <a:lnTo>
                    <a:pt x="10579" y="8057"/>
                  </a:lnTo>
                  <a:lnTo>
                    <a:pt x="10372" y="8226"/>
                  </a:lnTo>
                  <a:lnTo>
                    <a:pt x="10146" y="8377"/>
                  </a:lnTo>
                  <a:lnTo>
                    <a:pt x="9901" y="8527"/>
                  </a:lnTo>
                  <a:lnTo>
                    <a:pt x="9656" y="8659"/>
                  </a:lnTo>
                  <a:lnTo>
                    <a:pt x="9393" y="8772"/>
                  </a:lnTo>
                  <a:lnTo>
                    <a:pt x="9129" y="8885"/>
                  </a:lnTo>
                  <a:lnTo>
                    <a:pt x="8866" y="8979"/>
                  </a:lnTo>
                  <a:lnTo>
                    <a:pt x="8583" y="9073"/>
                  </a:lnTo>
                  <a:lnTo>
                    <a:pt x="8282" y="9130"/>
                  </a:lnTo>
                  <a:lnTo>
                    <a:pt x="7981" y="9186"/>
                  </a:lnTo>
                  <a:lnTo>
                    <a:pt x="7661" y="9224"/>
                  </a:lnTo>
                  <a:lnTo>
                    <a:pt x="7341" y="9243"/>
                  </a:lnTo>
                  <a:lnTo>
                    <a:pt x="7021" y="9243"/>
                  </a:lnTo>
                  <a:lnTo>
                    <a:pt x="6701" y="9224"/>
                  </a:lnTo>
                  <a:lnTo>
                    <a:pt x="6362" y="9186"/>
                  </a:lnTo>
                  <a:lnTo>
                    <a:pt x="6024" y="9148"/>
                  </a:lnTo>
                  <a:lnTo>
                    <a:pt x="5685" y="9092"/>
                  </a:lnTo>
                  <a:lnTo>
                    <a:pt x="5365" y="9017"/>
                  </a:lnTo>
                  <a:lnTo>
                    <a:pt x="5045" y="8941"/>
                  </a:lnTo>
                  <a:lnTo>
                    <a:pt x="4744" y="8847"/>
                  </a:lnTo>
                  <a:lnTo>
                    <a:pt x="4443" y="8734"/>
                  </a:lnTo>
                  <a:lnTo>
                    <a:pt x="4141" y="8621"/>
                  </a:lnTo>
                  <a:lnTo>
                    <a:pt x="3859" y="8508"/>
                  </a:lnTo>
                  <a:lnTo>
                    <a:pt x="3313" y="8245"/>
                  </a:lnTo>
                  <a:lnTo>
                    <a:pt x="2805" y="7944"/>
                  </a:lnTo>
                  <a:lnTo>
                    <a:pt x="2334" y="7624"/>
                  </a:lnTo>
                  <a:lnTo>
                    <a:pt x="1901" y="7266"/>
                  </a:lnTo>
                  <a:lnTo>
                    <a:pt x="1525" y="6909"/>
                  </a:lnTo>
                  <a:lnTo>
                    <a:pt x="1186" y="6551"/>
                  </a:lnTo>
                  <a:lnTo>
                    <a:pt x="904" y="6156"/>
                  </a:lnTo>
                  <a:lnTo>
                    <a:pt x="791" y="5967"/>
                  </a:lnTo>
                  <a:lnTo>
                    <a:pt x="678" y="5779"/>
                  </a:lnTo>
                  <a:lnTo>
                    <a:pt x="584" y="5591"/>
                  </a:lnTo>
                  <a:lnTo>
                    <a:pt x="509" y="5384"/>
                  </a:lnTo>
                  <a:lnTo>
                    <a:pt x="433" y="5196"/>
                  </a:lnTo>
                  <a:lnTo>
                    <a:pt x="377" y="5007"/>
                  </a:lnTo>
                  <a:lnTo>
                    <a:pt x="339" y="4819"/>
                  </a:lnTo>
                  <a:lnTo>
                    <a:pt x="320" y="4650"/>
                  </a:lnTo>
                  <a:lnTo>
                    <a:pt x="320" y="4462"/>
                  </a:lnTo>
                  <a:lnTo>
                    <a:pt x="339" y="4292"/>
                  </a:lnTo>
                  <a:lnTo>
                    <a:pt x="358" y="4104"/>
                  </a:lnTo>
                  <a:lnTo>
                    <a:pt x="396" y="3935"/>
                  </a:lnTo>
                  <a:lnTo>
                    <a:pt x="452" y="3765"/>
                  </a:lnTo>
                  <a:lnTo>
                    <a:pt x="509" y="3596"/>
                  </a:lnTo>
                  <a:lnTo>
                    <a:pt x="603" y="3445"/>
                  </a:lnTo>
                  <a:lnTo>
                    <a:pt x="678" y="3276"/>
                  </a:lnTo>
                  <a:lnTo>
                    <a:pt x="791" y="3125"/>
                  </a:lnTo>
                  <a:lnTo>
                    <a:pt x="904" y="2956"/>
                  </a:lnTo>
                  <a:lnTo>
                    <a:pt x="1167" y="2674"/>
                  </a:lnTo>
                  <a:lnTo>
                    <a:pt x="1469" y="2372"/>
                  </a:lnTo>
                  <a:lnTo>
                    <a:pt x="1807" y="2109"/>
                  </a:lnTo>
                  <a:lnTo>
                    <a:pt x="2184" y="1845"/>
                  </a:lnTo>
                  <a:lnTo>
                    <a:pt x="2598" y="1601"/>
                  </a:lnTo>
                  <a:lnTo>
                    <a:pt x="3031" y="1375"/>
                  </a:lnTo>
                  <a:lnTo>
                    <a:pt x="3501" y="1168"/>
                  </a:lnTo>
                  <a:lnTo>
                    <a:pt x="3991" y="979"/>
                  </a:lnTo>
                  <a:lnTo>
                    <a:pt x="4480" y="810"/>
                  </a:lnTo>
                  <a:lnTo>
                    <a:pt x="5007" y="641"/>
                  </a:lnTo>
                  <a:lnTo>
                    <a:pt x="5534" y="509"/>
                  </a:lnTo>
                  <a:lnTo>
                    <a:pt x="6080" y="377"/>
                  </a:lnTo>
                  <a:lnTo>
                    <a:pt x="6607" y="302"/>
                  </a:lnTo>
                  <a:lnTo>
                    <a:pt x="7134" y="264"/>
                  </a:lnTo>
                  <a:close/>
                  <a:moveTo>
                    <a:pt x="7191" y="1"/>
                  </a:moveTo>
                  <a:lnTo>
                    <a:pt x="6626" y="57"/>
                  </a:lnTo>
                  <a:lnTo>
                    <a:pt x="6080" y="132"/>
                  </a:lnTo>
                  <a:lnTo>
                    <a:pt x="5497" y="283"/>
                  </a:lnTo>
                  <a:lnTo>
                    <a:pt x="4951" y="434"/>
                  </a:lnTo>
                  <a:lnTo>
                    <a:pt x="4405" y="603"/>
                  </a:lnTo>
                  <a:lnTo>
                    <a:pt x="3878" y="791"/>
                  </a:lnTo>
                  <a:lnTo>
                    <a:pt x="3370" y="979"/>
                  </a:lnTo>
                  <a:lnTo>
                    <a:pt x="2880" y="1205"/>
                  </a:lnTo>
                  <a:lnTo>
                    <a:pt x="2410" y="1450"/>
                  </a:lnTo>
                  <a:lnTo>
                    <a:pt x="1977" y="1695"/>
                  </a:lnTo>
                  <a:lnTo>
                    <a:pt x="1582" y="1958"/>
                  </a:lnTo>
                  <a:lnTo>
                    <a:pt x="1224" y="2241"/>
                  </a:lnTo>
                  <a:lnTo>
                    <a:pt x="904" y="2542"/>
                  </a:lnTo>
                  <a:lnTo>
                    <a:pt x="622" y="2862"/>
                  </a:lnTo>
                  <a:lnTo>
                    <a:pt x="509" y="3012"/>
                  </a:lnTo>
                  <a:lnTo>
                    <a:pt x="396" y="3182"/>
                  </a:lnTo>
                  <a:lnTo>
                    <a:pt x="302" y="3351"/>
                  </a:lnTo>
                  <a:lnTo>
                    <a:pt x="207" y="3521"/>
                  </a:lnTo>
                  <a:lnTo>
                    <a:pt x="151" y="3690"/>
                  </a:lnTo>
                  <a:lnTo>
                    <a:pt x="95" y="3859"/>
                  </a:lnTo>
                  <a:lnTo>
                    <a:pt x="38" y="4048"/>
                  </a:lnTo>
                  <a:lnTo>
                    <a:pt x="19" y="4217"/>
                  </a:lnTo>
                  <a:lnTo>
                    <a:pt x="0" y="4405"/>
                  </a:lnTo>
                  <a:lnTo>
                    <a:pt x="0" y="4593"/>
                  </a:lnTo>
                  <a:lnTo>
                    <a:pt x="19" y="4782"/>
                  </a:lnTo>
                  <a:lnTo>
                    <a:pt x="57" y="4989"/>
                  </a:lnTo>
                  <a:lnTo>
                    <a:pt x="113" y="5177"/>
                  </a:lnTo>
                  <a:lnTo>
                    <a:pt x="189" y="5384"/>
                  </a:lnTo>
                  <a:lnTo>
                    <a:pt x="264" y="5572"/>
                  </a:lnTo>
                  <a:lnTo>
                    <a:pt x="377" y="5779"/>
                  </a:lnTo>
                  <a:lnTo>
                    <a:pt x="490" y="5986"/>
                  </a:lnTo>
                  <a:lnTo>
                    <a:pt x="622" y="6193"/>
                  </a:lnTo>
                  <a:lnTo>
                    <a:pt x="753" y="6382"/>
                  </a:lnTo>
                  <a:lnTo>
                    <a:pt x="904" y="6589"/>
                  </a:lnTo>
                  <a:lnTo>
                    <a:pt x="1073" y="6796"/>
                  </a:lnTo>
                  <a:lnTo>
                    <a:pt x="1262" y="6984"/>
                  </a:lnTo>
                  <a:lnTo>
                    <a:pt x="1657" y="7360"/>
                  </a:lnTo>
                  <a:lnTo>
                    <a:pt x="2109" y="7737"/>
                  </a:lnTo>
                  <a:lnTo>
                    <a:pt x="2617" y="8076"/>
                  </a:lnTo>
                  <a:lnTo>
                    <a:pt x="2880" y="8245"/>
                  </a:lnTo>
                  <a:lnTo>
                    <a:pt x="3144" y="8396"/>
                  </a:lnTo>
                  <a:lnTo>
                    <a:pt x="3426" y="8546"/>
                  </a:lnTo>
                  <a:lnTo>
                    <a:pt x="3727" y="8678"/>
                  </a:lnTo>
                  <a:lnTo>
                    <a:pt x="4028" y="8810"/>
                  </a:lnTo>
                  <a:lnTo>
                    <a:pt x="4330" y="8941"/>
                  </a:lnTo>
                  <a:lnTo>
                    <a:pt x="4650" y="9054"/>
                  </a:lnTo>
                  <a:lnTo>
                    <a:pt x="4988" y="9148"/>
                  </a:lnTo>
                  <a:lnTo>
                    <a:pt x="5308" y="9243"/>
                  </a:lnTo>
                  <a:lnTo>
                    <a:pt x="5647" y="9318"/>
                  </a:lnTo>
                  <a:lnTo>
                    <a:pt x="6005" y="9374"/>
                  </a:lnTo>
                  <a:lnTo>
                    <a:pt x="6362" y="9431"/>
                  </a:lnTo>
                  <a:lnTo>
                    <a:pt x="6720" y="9468"/>
                  </a:lnTo>
                  <a:lnTo>
                    <a:pt x="7078" y="9487"/>
                  </a:lnTo>
                  <a:lnTo>
                    <a:pt x="7416" y="9487"/>
                  </a:lnTo>
                  <a:lnTo>
                    <a:pt x="7755" y="9468"/>
                  </a:lnTo>
                  <a:lnTo>
                    <a:pt x="8075" y="9431"/>
                  </a:lnTo>
                  <a:lnTo>
                    <a:pt x="8395" y="9374"/>
                  </a:lnTo>
                  <a:lnTo>
                    <a:pt x="8715" y="9318"/>
                  </a:lnTo>
                  <a:lnTo>
                    <a:pt x="9016" y="9224"/>
                  </a:lnTo>
                  <a:lnTo>
                    <a:pt x="9318" y="9130"/>
                  </a:lnTo>
                  <a:lnTo>
                    <a:pt x="9600" y="8998"/>
                  </a:lnTo>
                  <a:lnTo>
                    <a:pt x="9863" y="8885"/>
                  </a:lnTo>
                  <a:lnTo>
                    <a:pt x="10127" y="8734"/>
                  </a:lnTo>
                  <a:lnTo>
                    <a:pt x="10372" y="8584"/>
                  </a:lnTo>
                  <a:lnTo>
                    <a:pt x="10616" y="8414"/>
                  </a:lnTo>
                  <a:lnTo>
                    <a:pt x="10823" y="8226"/>
                  </a:lnTo>
                  <a:lnTo>
                    <a:pt x="11049" y="8038"/>
                  </a:lnTo>
                  <a:lnTo>
                    <a:pt x="11237" y="7831"/>
                  </a:lnTo>
                  <a:lnTo>
                    <a:pt x="11426" y="7624"/>
                  </a:lnTo>
                  <a:lnTo>
                    <a:pt x="11595" y="7398"/>
                  </a:lnTo>
                  <a:lnTo>
                    <a:pt x="11764" y="7172"/>
                  </a:lnTo>
                  <a:lnTo>
                    <a:pt x="11896" y="6946"/>
                  </a:lnTo>
                  <a:lnTo>
                    <a:pt x="12028" y="6702"/>
                  </a:lnTo>
                  <a:lnTo>
                    <a:pt x="12141" y="6438"/>
                  </a:lnTo>
                  <a:lnTo>
                    <a:pt x="12235" y="6174"/>
                  </a:lnTo>
                  <a:lnTo>
                    <a:pt x="12310" y="5911"/>
                  </a:lnTo>
                  <a:lnTo>
                    <a:pt x="12386" y="5647"/>
                  </a:lnTo>
                  <a:lnTo>
                    <a:pt x="12423" y="5384"/>
                  </a:lnTo>
                  <a:lnTo>
                    <a:pt x="12442" y="5102"/>
                  </a:lnTo>
                  <a:lnTo>
                    <a:pt x="12461" y="4819"/>
                  </a:lnTo>
                  <a:lnTo>
                    <a:pt x="12461" y="4537"/>
                  </a:lnTo>
                  <a:lnTo>
                    <a:pt x="12423" y="4255"/>
                  </a:lnTo>
                  <a:lnTo>
                    <a:pt x="12386" y="3972"/>
                  </a:lnTo>
                  <a:lnTo>
                    <a:pt x="12310" y="3690"/>
                  </a:lnTo>
                  <a:lnTo>
                    <a:pt x="12254" y="3408"/>
                  </a:lnTo>
                  <a:lnTo>
                    <a:pt x="12160" y="3144"/>
                  </a:lnTo>
                  <a:lnTo>
                    <a:pt x="12066" y="2899"/>
                  </a:lnTo>
                  <a:lnTo>
                    <a:pt x="11953" y="2655"/>
                  </a:lnTo>
                  <a:lnTo>
                    <a:pt x="11840" y="2410"/>
                  </a:lnTo>
                  <a:lnTo>
                    <a:pt x="11708" y="2203"/>
                  </a:lnTo>
                  <a:lnTo>
                    <a:pt x="11576" y="1977"/>
                  </a:lnTo>
                  <a:lnTo>
                    <a:pt x="11426" y="1789"/>
                  </a:lnTo>
                  <a:lnTo>
                    <a:pt x="11256" y="1582"/>
                  </a:lnTo>
                  <a:lnTo>
                    <a:pt x="11106" y="1412"/>
                  </a:lnTo>
                  <a:lnTo>
                    <a:pt x="10917" y="1243"/>
                  </a:lnTo>
                  <a:lnTo>
                    <a:pt x="10729" y="1074"/>
                  </a:lnTo>
                  <a:lnTo>
                    <a:pt x="10541" y="923"/>
                  </a:lnTo>
                  <a:lnTo>
                    <a:pt x="10353" y="791"/>
                  </a:lnTo>
                  <a:lnTo>
                    <a:pt x="10127" y="660"/>
                  </a:lnTo>
                  <a:lnTo>
                    <a:pt x="9920" y="547"/>
                  </a:lnTo>
                  <a:lnTo>
                    <a:pt x="9694" y="452"/>
                  </a:lnTo>
                  <a:lnTo>
                    <a:pt x="9468" y="358"/>
                  </a:lnTo>
                  <a:lnTo>
                    <a:pt x="9242" y="264"/>
                  </a:lnTo>
                  <a:lnTo>
                    <a:pt x="8998" y="189"/>
                  </a:lnTo>
                  <a:lnTo>
                    <a:pt x="8753" y="132"/>
                  </a:lnTo>
                  <a:lnTo>
                    <a:pt x="8508" y="76"/>
                  </a:lnTo>
                  <a:lnTo>
                    <a:pt x="8245" y="38"/>
                  </a:lnTo>
                  <a:lnTo>
                    <a:pt x="7981" y="20"/>
                  </a:lnTo>
                  <a:lnTo>
                    <a:pt x="7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840800" y="4794550"/>
              <a:ext cx="249900" cy="189200"/>
            </a:xfrm>
            <a:custGeom>
              <a:rect b="b" l="l" r="r" t="t"/>
              <a:pathLst>
                <a:path extrusionOk="0" h="7568" w="9996">
                  <a:moveTo>
                    <a:pt x="5742" y="245"/>
                  </a:moveTo>
                  <a:lnTo>
                    <a:pt x="6156" y="264"/>
                  </a:lnTo>
                  <a:lnTo>
                    <a:pt x="6570" y="320"/>
                  </a:lnTo>
                  <a:lnTo>
                    <a:pt x="6965" y="415"/>
                  </a:lnTo>
                  <a:lnTo>
                    <a:pt x="7323" y="528"/>
                  </a:lnTo>
                  <a:lnTo>
                    <a:pt x="7680" y="678"/>
                  </a:lnTo>
                  <a:lnTo>
                    <a:pt x="8019" y="848"/>
                  </a:lnTo>
                  <a:lnTo>
                    <a:pt x="8320" y="1055"/>
                  </a:lnTo>
                  <a:lnTo>
                    <a:pt x="8603" y="1299"/>
                  </a:lnTo>
                  <a:lnTo>
                    <a:pt x="8866" y="1563"/>
                  </a:lnTo>
                  <a:lnTo>
                    <a:pt x="9092" y="1864"/>
                  </a:lnTo>
                  <a:lnTo>
                    <a:pt x="9280" y="2184"/>
                  </a:lnTo>
                  <a:lnTo>
                    <a:pt x="9431" y="2542"/>
                  </a:lnTo>
                  <a:lnTo>
                    <a:pt x="9563" y="2918"/>
                  </a:lnTo>
                  <a:lnTo>
                    <a:pt x="9638" y="3313"/>
                  </a:lnTo>
                  <a:lnTo>
                    <a:pt x="9657" y="3520"/>
                  </a:lnTo>
                  <a:lnTo>
                    <a:pt x="9676" y="3727"/>
                  </a:lnTo>
                  <a:lnTo>
                    <a:pt x="9676" y="3934"/>
                  </a:lnTo>
                  <a:lnTo>
                    <a:pt x="9657" y="4141"/>
                  </a:lnTo>
                  <a:lnTo>
                    <a:pt x="9619" y="4330"/>
                  </a:lnTo>
                  <a:lnTo>
                    <a:pt x="9581" y="4537"/>
                  </a:lnTo>
                  <a:lnTo>
                    <a:pt x="9525" y="4725"/>
                  </a:lnTo>
                  <a:lnTo>
                    <a:pt x="9469" y="4913"/>
                  </a:lnTo>
                  <a:lnTo>
                    <a:pt x="9393" y="5101"/>
                  </a:lnTo>
                  <a:lnTo>
                    <a:pt x="9299" y="5290"/>
                  </a:lnTo>
                  <a:lnTo>
                    <a:pt x="9205" y="5459"/>
                  </a:lnTo>
                  <a:lnTo>
                    <a:pt x="9092" y="5628"/>
                  </a:lnTo>
                  <a:lnTo>
                    <a:pt x="8979" y="5798"/>
                  </a:lnTo>
                  <a:lnTo>
                    <a:pt x="8847" y="5948"/>
                  </a:lnTo>
                  <a:lnTo>
                    <a:pt x="8697" y="6099"/>
                  </a:lnTo>
                  <a:lnTo>
                    <a:pt x="8546" y="6250"/>
                  </a:lnTo>
                  <a:lnTo>
                    <a:pt x="8396" y="6381"/>
                  </a:lnTo>
                  <a:lnTo>
                    <a:pt x="8226" y="6513"/>
                  </a:lnTo>
                  <a:lnTo>
                    <a:pt x="8057" y="6626"/>
                  </a:lnTo>
                  <a:lnTo>
                    <a:pt x="7869" y="6739"/>
                  </a:lnTo>
                  <a:lnTo>
                    <a:pt x="7680" y="6852"/>
                  </a:lnTo>
                  <a:lnTo>
                    <a:pt x="7473" y="6946"/>
                  </a:lnTo>
                  <a:lnTo>
                    <a:pt x="7266" y="7021"/>
                  </a:lnTo>
                  <a:lnTo>
                    <a:pt x="7040" y="7097"/>
                  </a:lnTo>
                  <a:lnTo>
                    <a:pt x="6833" y="7172"/>
                  </a:lnTo>
                  <a:lnTo>
                    <a:pt x="6589" y="7228"/>
                  </a:lnTo>
                  <a:lnTo>
                    <a:pt x="6363" y="7266"/>
                  </a:lnTo>
                  <a:lnTo>
                    <a:pt x="6118" y="7304"/>
                  </a:lnTo>
                  <a:lnTo>
                    <a:pt x="5873" y="7322"/>
                  </a:lnTo>
                  <a:lnTo>
                    <a:pt x="5365" y="7322"/>
                  </a:lnTo>
                  <a:lnTo>
                    <a:pt x="5102" y="7304"/>
                  </a:lnTo>
                  <a:lnTo>
                    <a:pt x="4594" y="7228"/>
                  </a:lnTo>
                  <a:lnTo>
                    <a:pt x="4085" y="7115"/>
                  </a:lnTo>
                  <a:lnTo>
                    <a:pt x="3615" y="6984"/>
                  </a:lnTo>
                  <a:lnTo>
                    <a:pt x="3163" y="6814"/>
                  </a:lnTo>
                  <a:lnTo>
                    <a:pt x="2730" y="6626"/>
                  </a:lnTo>
                  <a:lnTo>
                    <a:pt x="2335" y="6400"/>
                  </a:lnTo>
                  <a:lnTo>
                    <a:pt x="1958" y="6155"/>
                  </a:lnTo>
                  <a:lnTo>
                    <a:pt x="1620" y="5892"/>
                  </a:lnTo>
                  <a:lnTo>
                    <a:pt x="1318" y="5628"/>
                  </a:lnTo>
                  <a:lnTo>
                    <a:pt x="1036" y="5327"/>
                  </a:lnTo>
                  <a:lnTo>
                    <a:pt x="810" y="5045"/>
                  </a:lnTo>
                  <a:lnTo>
                    <a:pt x="622" y="4725"/>
                  </a:lnTo>
                  <a:lnTo>
                    <a:pt x="471" y="4424"/>
                  </a:lnTo>
                  <a:lnTo>
                    <a:pt x="377" y="4123"/>
                  </a:lnTo>
                  <a:lnTo>
                    <a:pt x="340" y="3972"/>
                  </a:lnTo>
                  <a:lnTo>
                    <a:pt x="321" y="3821"/>
                  </a:lnTo>
                  <a:lnTo>
                    <a:pt x="321" y="3671"/>
                  </a:lnTo>
                  <a:lnTo>
                    <a:pt x="321" y="3520"/>
                  </a:lnTo>
                  <a:lnTo>
                    <a:pt x="340" y="3370"/>
                  </a:lnTo>
                  <a:lnTo>
                    <a:pt x="377" y="3219"/>
                  </a:lnTo>
                  <a:lnTo>
                    <a:pt x="471" y="2937"/>
                  </a:lnTo>
                  <a:lnTo>
                    <a:pt x="584" y="2654"/>
                  </a:lnTo>
                  <a:lnTo>
                    <a:pt x="754" y="2391"/>
                  </a:lnTo>
                  <a:lnTo>
                    <a:pt x="961" y="2146"/>
                  </a:lnTo>
                  <a:lnTo>
                    <a:pt x="1206" y="1902"/>
                  </a:lnTo>
                  <a:lnTo>
                    <a:pt x="1469" y="1676"/>
                  </a:lnTo>
                  <a:lnTo>
                    <a:pt x="1770" y="1469"/>
                  </a:lnTo>
                  <a:lnTo>
                    <a:pt x="2090" y="1262"/>
                  </a:lnTo>
                  <a:lnTo>
                    <a:pt x="2448" y="1073"/>
                  </a:lnTo>
                  <a:lnTo>
                    <a:pt x="2805" y="904"/>
                  </a:lnTo>
                  <a:lnTo>
                    <a:pt x="3201" y="753"/>
                  </a:lnTo>
                  <a:lnTo>
                    <a:pt x="3596" y="622"/>
                  </a:lnTo>
                  <a:lnTo>
                    <a:pt x="4010" y="509"/>
                  </a:lnTo>
                  <a:lnTo>
                    <a:pt x="4443" y="396"/>
                  </a:lnTo>
                  <a:lnTo>
                    <a:pt x="4876" y="320"/>
                  </a:lnTo>
                  <a:lnTo>
                    <a:pt x="5328" y="264"/>
                  </a:lnTo>
                  <a:lnTo>
                    <a:pt x="5742" y="245"/>
                  </a:lnTo>
                  <a:close/>
                  <a:moveTo>
                    <a:pt x="5798" y="0"/>
                  </a:moveTo>
                  <a:lnTo>
                    <a:pt x="5346" y="19"/>
                  </a:lnTo>
                  <a:lnTo>
                    <a:pt x="4876" y="76"/>
                  </a:lnTo>
                  <a:lnTo>
                    <a:pt x="4405" y="170"/>
                  </a:lnTo>
                  <a:lnTo>
                    <a:pt x="3954" y="283"/>
                  </a:lnTo>
                  <a:lnTo>
                    <a:pt x="3502" y="415"/>
                  </a:lnTo>
                  <a:lnTo>
                    <a:pt x="3088" y="565"/>
                  </a:lnTo>
                  <a:lnTo>
                    <a:pt x="2674" y="716"/>
                  </a:lnTo>
                  <a:lnTo>
                    <a:pt x="2278" y="904"/>
                  </a:lnTo>
                  <a:lnTo>
                    <a:pt x="1902" y="1092"/>
                  </a:lnTo>
                  <a:lnTo>
                    <a:pt x="1563" y="1318"/>
                  </a:lnTo>
                  <a:lnTo>
                    <a:pt x="1243" y="1544"/>
                  </a:lnTo>
                  <a:lnTo>
                    <a:pt x="961" y="1770"/>
                  </a:lnTo>
                  <a:lnTo>
                    <a:pt x="697" y="2033"/>
                  </a:lnTo>
                  <a:lnTo>
                    <a:pt x="471" y="2297"/>
                  </a:lnTo>
                  <a:lnTo>
                    <a:pt x="302" y="2560"/>
                  </a:lnTo>
                  <a:lnTo>
                    <a:pt x="151" y="2862"/>
                  </a:lnTo>
                  <a:lnTo>
                    <a:pt x="95" y="3012"/>
                  </a:lnTo>
                  <a:lnTo>
                    <a:pt x="57" y="3163"/>
                  </a:lnTo>
                  <a:lnTo>
                    <a:pt x="20" y="3313"/>
                  </a:lnTo>
                  <a:lnTo>
                    <a:pt x="1" y="3464"/>
                  </a:lnTo>
                  <a:lnTo>
                    <a:pt x="1" y="3614"/>
                  </a:lnTo>
                  <a:lnTo>
                    <a:pt x="1" y="3784"/>
                  </a:lnTo>
                  <a:lnTo>
                    <a:pt x="20" y="3934"/>
                  </a:lnTo>
                  <a:lnTo>
                    <a:pt x="57" y="4104"/>
                  </a:lnTo>
                  <a:lnTo>
                    <a:pt x="114" y="4273"/>
                  </a:lnTo>
                  <a:lnTo>
                    <a:pt x="170" y="4424"/>
                  </a:lnTo>
                  <a:lnTo>
                    <a:pt x="321" y="4763"/>
                  </a:lnTo>
                  <a:lnTo>
                    <a:pt x="528" y="5083"/>
                  </a:lnTo>
                  <a:lnTo>
                    <a:pt x="773" y="5403"/>
                  </a:lnTo>
                  <a:lnTo>
                    <a:pt x="1055" y="5704"/>
                  </a:lnTo>
                  <a:lnTo>
                    <a:pt x="1375" y="6005"/>
                  </a:lnTo>
                  <a:lnTo>
                    <a:pt x="1733" y="6287"/>
                  </a:lnTo>
                  <a:lnTo>
                    <a:pt x="2128" y="6551"/>
                  </a:lnTo>
                  <a:lnTo>
                    <a:pt x="2561" y="6795"/>
                  </a:lnTo>
                  <a:lnTo>
                    <a:pt x="3012" y="7002"/>
                  </a:lnTo>
                  <a:lnTo>
                    <a:pt x="3502" y="7191"/>
                  </a:lnTo>
                  <a:lnTo>
                    <a:pt x="4029" y="7341"/>
                  </a:lnTo>
                  <a:lnTo>
                    <a:pt x="4556" y="7454"/>
                  </a:lnTo>
                  <a:lnTo>
                    <a:pt x="5102" y="7529"/>
                  </a:lnTo>
                  <a:lnTo>
                    <a:pt x="5384" y="7567"/>
                  </a:lnTo>
                  <a:lnTo>
                    <a:pt x="5930" y="7567"/>
                  </a:lnTo>
                  <a:lnTo>
                    <a:pt x="6212" y="7548"/>
                  </a:lnTo>
                  <a:lnTo>
                    <a:pt x="6457" y="7511"/>
                  </a:lnTo>
                  <a:lnTo>
                    <a:pt x="6720" y="7473"/>
                  </a:lnTo>
                  <a:lnTo>
                    <a:pt x="6965" y="7398"/>
                  </a:lnTo>
                  <a:lnTo>
                    <a:pt x="7191" y="7341"/>
                  </a:lnTo>
                  <a:lnTo>
                    <a:pt x="7436" y="7266"/>
                  </a:lnTo>
                  <a:lnTo>
                    <a:pt x="7662" y="7172"/>
                  </a:lnTo>
                  <a:lnTo>
                    <a:pt x="7869" y="7059"/>
                  </a:lnTo>
                  <a:lnTo>
                    <a:pt x="8076" y="6946"/>
                  </a:lnTo>
                  <a:lnTo>
                    <a:pt x="8283" y="6833"/>
                  </a:lnTo>
                  <a:lnTo>
                    <a:pt x="8471" y="6701"/>
                  </a:lnTo>
                  <a:lnTo>
                    <a:pt x="8640" y="6551"/>
                  </a:lnTo>
                  <a:lnTo>
                    <a:pt x="8810" y="6419"/>
                  </a:lnTo>
                  <a:lnTo>
                    <a:pt x="8979" y="6250"/>
                  </a:lnTo>
                  <a:lnTo>
                    <a:pt x="9130" y="6099"/>
                  </a:lnTo>
                  <a:lnTo>
                    <a:pt x="9261" y="5930"/>
                  </a:lnTo>
                  <a:lnTo>
                    <a:pt x="9393" y="5741"/>
                  </a:lnTo>
                  <a:lnTo>
                    <a:pt x="9506" y="5553"/>
                  </a:lnTo>
                  <a:lnTo>
                    <a:pt x="9619" y="5365"/>
                  </a:lnTo>
                  <a:lnTo>
                    <a:pt x="9694" y="5177"/>
                  </a:lnTo>
                  <a:lnTo>
                    <a:pt x="9789" y="4970"/>
                  </a:lnTo>
                  <a:lnTo>
                    <a:pt x="9845" y="4781"/>
                  </a:lnTo>
                  <a:lnTo>
                    <a:pt x="9901" y="4574"/>
                  </a:lnTo>
                  <a:lnTo>
                    <a:pt x="9958" y="4348"/>
                  </a:lnTo>
                  <a:lnTo>
                    <a:pt x="9977" y="4141"/>
                  </a:lnTo>
                  <a:lnTo>
                    <a:pt x="9996" y="3916"/>
                  </a:lnTo>
                  <a:lnTo>
                    <a:pt x="9996" y="3709"/>
                  </a:lnTo>
                  <a:lnTo>
                    <a:pt x="9977" y="3483"/>
                  </a:lnTo>
                  <a:lnTo>
                    <a:pt x="9958" y="3257"/>
                  </a:lnTo>
                  <a:lnTo>
                    <a:pt x="9920" y="3031"/>
                  </a:lnTo>
                  <a:lnTo>
                    <a:pt x="9864" y="2824"/>
                  </a:lnTo>
                  <a:lnTo>
                    <a:pt x="9807" y="2617"/>
                  </a:lnTo>
                  <a:lnTo>
                    <a:pt x="9732" y="2410"/>
                  </a:lnTo>
                  <a:lnTo>
                    <a:pt x="9657" y="2222"/>
                  </a:lnTo>
                  <a:lnTo>
                    <a:pt x="9563" y="2033"/>
                  </a:lnTo>
                  <a:lnTo>
                    <a:pt x="9450" y="1864"/>
                  </a:lnTo>
                  <a:lnTo>
                    <a:pt x="9356" y="1695"/>
                  </a:lnTo>
                  <a:lnTo>
                    <a:pt x="9111" y="1375"/>
                  </a:lnTo>
                  <a:lnTo>
                    <a:pt x="8829" y="1092"/>
                  </a:lnTo>
                  <a:lnTo>
                    <a:pt x="8527" y="829"/>
                  </a:lnTo>
                  <a:lnTo>
                    <a:pt x="8207" y="622"/>
                  </a:lnTo>
                  <a:lnTo>
                    <a:pt x="7850" y="433"/>
                  </a:lnTo>
                  <a:lnTo>
                    <a:pt x="7473" y="264"/>
                  </a:lnTo>
                  <a:lnTo>
                    <a:pt x="7078" y="151"/>
                  </a:lnTo>
                  <a:lnTo>
                    <a:pt x="6664" y="57"/>
                  </a:lnTo>
                  <a:lnTo>
                    <a:pt x="6231" y="19"/>
                  </a:lnTo>
                  <a:lnTo>
                    <a:pt x="5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880800" y="4825600"/>
              <a:ext cx="169900" cy="127550"/>
            </a:xfrm>
            <a:custGeom>
              <a:rect b="b" l="l" r="r" t="t"/>
              <a:pathLst>
                <a:path extrusionOk="0" h="5102" w="6796">
                  <a:moveTo>
                    <a:pt x="3916" y="245"/>
                  </a:moveTo>
                  <a:lnTo>
                    <a:pt x="4198" y="283"/>
                  </a:lnTo>
                  <a:lnTo>
                    <a:pt x="4462" y="321"/>
                  </a:lnTo>
                  <a:lnTo>
                    <a:pt x="4725" y="396"/>
                  </a:lnTo>
                  <a:lnTo>
                    <a:pt x="4970" y="471"/>
                  </a:lnTo>
                  <a:lnTo>
                    <a:pt x="5215" y="584"/>
                  </a:lnTo>
                  <a:lnTo>
                    <a:pt x="5440" y="716"/>
                  </a:lnTo>
                  <a:lnTo>
                    <a:pt x="5629" y="867"/>
                  </a:lnTo>
                  <a:lnTo>
                    <a:pt x="5817" y="1017"/>
                  </a:lnTo>
                  <a:lnTo>
                    <a:pt x="5986" y="1205"/>
                  </a:lnTo>
                  <a:lnTo>
                    <a:pt x="6137" y="1394"/>
                  </a:lnTo>
                  <a:lnTo>
                    <a:pt x="6250" y="1601"/>
                  </a:lnTo>
                  <a:lnTo>
                    <a:pt x="6344" y="1845"/>
                  </a:lnTo>
                  <a:lnTo>
                    <a:pt x="6419" y="2071"/>
                  </a:lnTo>
                  <a:lnTo>
                    <a:pt x="6457" y="2335"/>
                  </a:lnTo>
                  <a:lnTo>
                    <a:pt x="6476" y="2598"/>
                  </a:lnTo>
                  <a:lnTo>
                    <a:pt x="6457" y="2843"/>
                  </a:lnTo>
                  <a:lnTo>
                    <a:pt x="6400" y="3088"/>
                  </a:lnTo>
                  <a:lnTo>
                    <a:pt x="6306" y="3332"/>
                  </a:lnTo>
                  <a:lnTo>
                    <a:pt x="6193" y="3558"/>
                  </a:lnTo>
                  <a:lnTo>
                    <a:pt x="6062" y="3784"/>
                  </a:lnTo>
                  <a:lnTo>
                    <a:pt x="5892" y="3972"/>
                  </a:lnTo>
                  <a:lnTo>
                    <a:pt x="5685" y="4161"/>
                  </a:lnTo>
                  <a:lnTo>
                    <a:pt x="5478" y="4330"/>
                  </a:lnTo>
                  <a:lnTo>
                    <a:pt x="5252" y="4481"/>
                  </a:lnTo>
                  <a:lnTo>
                    <a:pt x="4989" y="4612"/>
                  </a:lnTo>
                  <a:lnTo>
                    <a:pt x="4706" y="4706"/>
                  </a:lnTo>
                  <a:lnTo>
                    <a:pt x="4424" y="4782"/>
                  </a:lnTo>
                  <a:lnTo>
                    <a:pt x="4123" y="4838"/>
                  </a:lnTo>
                  <a:lnTo>
                    <a:pt x="3803" y="4876"/>
                  </a:lnTo>
                  <a:lnTo>
                    <a:pt x="3464" y="4857"/>
                  </a:lnTo>
                  <a:lnTo>
                    <a:pt x="3125" y="4838"/>
                  </a:lnTo>
                  <a:lnTo>
                    <a:pt x="2805" y="4782"/>
                  </a:lnTo>
                  <a:lnTo>
                    <a:pt x="2504" y="4706"/>
                  </a:lnTo>
                  <a:lnTo>
                    <a:pt x="2203" y="4593"/>
                  </a:lnTo>
                  <a:lnTo>
                    <a:pt x="1939" y="4481"/>
                  </a:lnTo>
                  <a:lnTo>
                    <a:pt x="1676" y="4349"/>
                  </a:lnTo>
                  <a:lnTo>
                    <a:pt x="1431" y="4198"/>
                  </a:lnTo>
                  <a:lnTo>
                    <a:pt x="1205" y="4048"/>
                  </a:lnTo>
                  <a:lnTo>
                    <a:pt x="998" y="3878"/>
                  </a:lnTo>
                  <a:lnTo>
                    <a:pt x="829" y="3690"/>
                  </a:lnTo>
                  <a:lnTo>
                    <a:pt x="660" y="3502"/>
                  </a:lnTo>
                  <a:lnTo>
                    <a:pt x="547" y="3295"/>
                  </a:lnTo>
                  <a:lnTo>
                    <a:pt x="434" y="3088"/>
                  </a:lnTo>
                  <a:lnTo>
                    <a:pt x="358" y="2881"/>
                  </a:lnTo>
                  <a:lnTo>
                    <a:pt x="321" y="2674"/>
                  </a:lnTo>
                  <a:lnTo>
                    <a:pt x="321" y="2467"/>
                  </a:lnTo>
                  <a:lnTo>
                    <a:pt x="340" y="2259"/>
                  </a:lnTo>
                  <a:lnTo>
                    <a:pt x="396" y="2052"/>
                  </a:lnTo>
                  <a:lnTo>
                    <a:pt x="471" y="1864"/>
                  </a:lnTo>
                  <a:lnTo>
                    <a:pt x="584" y="1676"/>
                  </a:lnTo>
                  <a:lnTo>
                    <a:pt x="716" y="1488"/>
                  </a:lnTo>
                  <a:lnTo>
                    <a:pt x="867" y="1318"/>
                  </a:lnTo>
                  <a:lnTo>
                    <a:pt x="1036" y="1168"/>
                  </a:lnTo>
                  <a:lnTo>
                    <a:pt x="1243" y="1017"/>
                  </a:lnTo>
                  <a:lnTo>
                    <a:pt x="1450" y="867"/>
                  </a:lnTo>
                  <a:lnTo>
                    <a:pt x="1676" y="754"/>
                  </a:lnTo>
                  <a:lnTo>
                    <a:pt x="1921" y="622"/>
                  </a:lnTo>
                  <a:lnTo>
                    <a:pt x="2184" y="528"/>
                  </a:lnTo>
                  <a:lnTo>
                    <a:pt x="2448" y="434"/>
                  </a:lnTo>
                  <a:lnTo>
                    <a:pt x="2730" y="377"/>
                  </a:lnTo>
                  <a:lnTo>
                    <a:pt x="3031" y="321"/>
                  </a:lnTo>
                  <a:lnTo>
                    <a:pt x="3314" y="264"/>
                  </a:lnTo>
                  <a:lnTo>
                    <a:pt x="3615" y="245"/>
                  </a:lnTo>
                  <a:close/>
                  <a:moveTo>
                    <a:pt x="3634" y="1"/>
                  </a:moveTo>
                  <a:lnTo>
                    <a:pt x="3314" y="38"/>
                  </a:lnTo>
                  <a:lnTo>
                    <a:pt x="2994" y="76"/>
                  </a:lnTo>
                  <a:lnTo>
                    <a:pt x="2674" y="151"/>
                  </a:lnTo>
                  <a:lnTo>
                    <a:pt x="2354" y="227"/>
                  </a:lnTo>
                  <a:lnTo>
                    <a:pt x="2071" y="321"/>
                  </a:lnTo>
                  <a:lnTo>
                    <a:pt x="1789" y="434"/>
                  </a:lnTo>
                  <a:lnTo>
                    <a:pt x="1507" y="565"/>
                  </a:lnTo>
                  <a:lnTo>
                    <a:pt x="1262" y="697"/>
                  </a:lnTo>
                  <a:lnTo>
                    <a:pt x="1017" y="848"/>
                  </a:lnTo>
                  <a:lnTo>
                    <a:pt x="810" y="1017"/>
                  </a:lnTo>
                  <a:lnTo>
                    <a:pt x="603" y="1187"/>
                  </a:lnTo>
                  <a:lnTo>
                    <a:pt x="434" y="1375"/>
                  </a:lnTo>
                  <a:lnTo>
                    <a:pt x="302" y="1563"/>
                  </a:lnTo>
                  <a:lnTo>
                    <a:pt x="170" y="1770"/>
                  </a:lnTo>
                  <a:lnTo>
                    <a:pt x="95" y="1977"/>
                  </a:lnTo>
                  <a:lnTo>
                    <a:pt x="20" y="2203"/>
                  </a:lnTo>
                  <a:lnTo>
                    <a:pt x="1" y="2429"/>
                  </a:lnTo>
                  <a:lnTo>
                    <a:pt x="1" y="2655"/>
                  </a:lnTo>
                  <a:lnTo>
                    <a:pt x="57" y="2881"/>
                  </a:lnTo>
                  <a:lnTo>
                    <a:pt x="133" y="3125"/>
                  </a:lnTo>
                  <a:lnTo>
                    <a:pt x="227" y="3351"/>
                  </a:lnTo>
                  <a:lnTo>
                    <a:pt x="377" y="3558"/>
                  </a:lnTo>
                  <a:lnTo>
                    <a:pt x="547" y="3784"/>
                  </a:lnTo>
                  <a:lnTo>
                    <a:pt x="735" y="3972"/>
                  </a:lnTo>
                  <a:lnTo>
                    <a:pt x="961" y="4179"/>
                  </a:lnTo>
                  <a:lnTo>
                    <a:pt x="1205" y="4349"/>
                  </a:lnTo>
                  <a:lnTo>
                    <a:pt x="1488" y="4518"/>
                  </a:lnTo>
                  <a:lnTo>
                    <a:pt x="1770" y="4669"/>
                  </a:lnTo>
                  <a:lnTo>
                    <a:pt x="2071" y="4800"/>
                  </a:lnTo>
                  <a:lnTo>
                    <a:pt x="2410" y="4913"/>
                  </a:lnTo>
                  <a:lnTo>
                    <a:pt x="2749" y="5008"/>
                  </a:lnTo>
                  <a:lnTo>
                    <a:pt x="3106" y="5064"/>
                  </a:lnTo>
                  <a:lnTo>
                    <a:pt x="3464" y="5102"/>
                  </a:lnTo>
                  <a:lnTo>
                    <a:pt x="3841" y="5102"/>
                  </a:lnTo>
                  <a:lnTo>
                    <a:pt x="4198" y="5083"/>
                  </a:lnTo>
                  <a:lnTo>
                    <a:pt x="4537" y="5026"/>
                  </a:lnTo>
                  <a:lnTo>
                    <a:pt x="4857" y="4932"/>
                  </a:lnTo>
                  <a:lnTo>
                    <a:pt x="5158" y="4819"/>
                  </a:lnTo>
                  <a:lnTo>
                    <a:pt x="5440" y="4688"/>
                  </a:lnTo>
                  <a:lnTo>
                    <a:pt x="5704" y="4518"/>
                  </a:lnTo>
                  <a:lnTo>
                    <a:pt x="5949" y="4330"/>
                  </a:lnTo>
                  <a:lnTo>
                    <a:pt x="6156" y="4123"/>
                  </a:lnTo>
                  <a:lnTo>
                    <a:pt x="6344" y="3897"/>
                  </a:lnTo>
                  <a:lnTo>
                    <a:pt x="6495" y="3652"/>
                  </a:lnTo>
                  <a:lnTo>
                    <a:pt x="6626" y="3408"/>
                  </a:lnTo>
                  <a:lnTo>
                    <a:pt x="6720" y="3144"/>
                  </a:lnTo>
                  <a:lnTo>
                    <a:pt x="6777" y="2862"/>
                  </a:lnTo>
                  <a:lnTo>
                    <a:pt x="6796" y="2579"/>
                  </a:lnTo>
                  <a:lnTo>
                    <a:pt x="6777" y="2297"/>
                  </a:lnTo>
                  <a:lnTo>
                    <a:pt x="6720" y="2015"/>
                  </a:lnTo>
                  <a:lnTo>
                    <a:pt x="6645" y="1732"/>
                  </a:lnTo>
                  <a:lnTo>
                    <a:pt x="6532" y="1488"/>
                  </a:lnTo>
                  <a:lnTo>
                    <a:pt x="6400" y="1243"/>
                  </a:lnTo>
                  <a:lnTo>
                    <a:pt x="6250" y="1036"/>
                  </a:lnTo>
                  <a:lnTo>
                    <a:pt x="6062" y="829"/>
                  </a:lnTo>
                  <a:lnTo>
                    <a:pt x="5855" y="660"/>
                  </a:lnTo>
                  <a:lnTo>
                    <a:pt x="5629" y="490"/>
                  </a:lnTo>
                  <a:lnTo>
                    <a:pt x="5384" y="358"/>
                  </a:lnTo>
                  <a:lnTo>
                    <a:pt x="5139" y="245"/>
                  </a:lnTo>
                  <a:lnTo>
                    <a:pt x="4857" y="151"/>
                  </a:lnTo>
                  <a:lnTo>
                    <a:pt x="4575" y="76"/>
                  </a:lnTo>
                  <a:lnTo>
                    <a:pt x="4273" y="3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920800" y="4856200"/>
              <a:ext cx="89900" cy="67300"/>
            </a:xfrm>
            <a:custGeom>
              <a:rect b="b" l="l" r="r" t="t"/>
              <a:pathLst>
                <a:path extrusionOk="0" h="2692" w="3596">
                  <a:moveTo>
                    <a:pt x="2052" y="245"/>
                  </a:moveTo>
                  <a:lnTo>
                    <a:pt x="2316" y="283"/>
                  </a:lnTo>
                  <a:lnTo>
                    <a:pt x="2579" y="377"/>
                  </a:lnTo>
                  <a:lnTo>
                    <a:pt x="2692" y="433"/>
                  </a:lnTo>
                  <a:lnTo>
                    <a:pt x="2786" y="490"/>
                  </a:lnTo>
                  <a:lnTo>
                    <a:pt x="2899" y="565"/>
                  </a:lnTo>
                  <a:lnTo>
                    <a:pt x="2975" y="659"/>
                  </a:lnTo>
                  <a:lnTo>
                    <a:pt x="3069" y="734"/>
                  </a:lnTo>
                  <a:lnTo>
                    <a:pt x="3125" y="828"/>
                  </a:lnTo>
                  <a:lnTo>
                    <a:pt x="3182" y="941"/>
                  </a:lnTo>
                  <a:lnTo>
                    <a:pt x="3219" y="1035"/>
                  </a:lnTo>
                  <a:lnTo>
                    <a:pt x="3257" y="1148"/>
                  </a:lnTo>
                  <a:lnTo>
                    <a:pt x="3276" y="1280"/>
                  </a:lnTo>
                  <a:lnTo>
                    <a:pt x="3276" y="1393"/>
                  </a:lnTo>
                  <a:lnTo>
                    <a:pt x="3257" y="1506"/>
                  </a:lnTo>
                  <a:lnTo>
                    <a:pt x="3219" y="1619"/>
                  </a:lnTo>
                  <a:lnTo>
                    <a:pt x="3182" y="1732"/>
                  </a:lnTo>
                  <a:lnTo>
                    <a:pt x="3125" y="1826"/>
                  </a:lnTo>
                  <a:lnTo>
                    <a:pt x="3050" y="1939"/>
                  </a:lnTo>
                  <a:lnTo>
                    <a:pt x="2975" y="2014"/>
                  </a:lnTo>
                  <a:lnTo>
                    <a:pt x="2881" y="2108"/>
                  </a:lnTo>
                  <a:lnTo>
                    <a:pt x="2768" y="2184"/>
                  </a:lnTo>
                  <a:lnTo>
                    <a:pt x="2673" y="2259"/>
                  </a:lnTo>
                  <a:lnTo>
                    <a:pt x="2542" y="2315"/>
                  </a:lnTo>
                  <a:lnTo>
                    <a:pt x="2410" y="2353"/>
                  </a:lnTo>
                  <a:lnTo>
                    <a:pt x="2278" y="2391"/>
                  </a:lnTo>
                  <a:lnTo>
                    <a:pt x="2128" y="2428"/>
                  </a:lnTo>
                  <a:lnTo>
                    <a:pt x="1977" y="2447"/>
                  </a:lnTo>
                  <a:lnTo>
                    <a:pt x="1676" y="2447"/>
                  </a:lnTo>
                  <a:lnTo>
                    <a:pt x="1525" y="2410"/>
                  </a:lnTo>
                  <a:lnTo>
                    <a:pt x="1243" y="2353"/>
                  </a:lnTo>
                  <a:lnTo>
                    <a:pt x="979" y="2240"/>
                  </a:lnTo>
                  <a:lnTo>
                    <a:pt x="754" y="2108"/>
                  </a:lnTo>
                  <a:lnTo>
                    <a:pt x="659" y="2014"/>
                  </a:lnTo>
                  <a:lnTo>
                    <a:pt x="565" y="1939"/>
                  </a:lnTo>
                  <a:lnTo>
                    <a:pt x="490" y="1845"/>
                  </a:lnTo>
                  <a:lnTo>
                    <a:pt x="434" y="1751"/>
                  </a:lnTo>
                  <a:lnTo>
                    <a:pt x="377" y="1657"/>
                  </a:lnTo>
                  <a:lnTo>
                    <a:pt x="339" y="1544"/>
                  </a:lnTo>
                  <a:lnTo>
                    <a:pt x="321" y="1450"/>
                  </a:lnTo>
                  <a:lnTo>
                    <a:pt x="321" y="1337"/>
                  </a:lnTo>
                  <a:lnTo>
                    <a:pt x="321" y="1224"/>
                  </a:lnTo>
                  <a:lnTo>
                    <a:pt x="339" y="1130"/>
                  </a:lnTo>
                  <a:lnTo>
                    <a:pt x="377" y="1017"/>
                  </a:lnTo>
                  <a:lnTo>
                    <a:pt x="434" y="923"/>
                  </a:lnTo>
                  <a:lnTo>
                    <a:pt x="490" y="828"/>
                  </a:lnTo>
                  <a:lnTo>
                    <a:pt x="565" y="753"/>
                  </a:lnTo>
                  <a:lnTo>
                    <a:pt x="735" y="584"/>
                  </a:lnTo>
                  <a:lnTo>
                    <a:pt x="961" y="452"/>
                  </a:lnTo>
                  <a:lnTo>
                    <a:pt x="1205" y="358"/>
                  </a:lnTo>
                  <a:lnTo>
                    <a:pt x="1469" y="283"/>
                  </a:lnTo>
                  <a:lnTo>
                    <a:pt x="1751" y="245"/>
                  </a:lnTo>
                  <a:close/>
                  <a:moveTo>
                    <a:pt x="1751" y="0"/>
                  </a:moveTo>
                  <a:lnTo>
                    <a:pt x="1582" y="19"/>
                  </a:lnTo>
                  <a:lnTo>
                    <a:pt x="1394" y="57"/>
                  </a:lnTo>
                  <a:lnTo>
                    <a:pt x="1243" y="94"/>
                  </a:lnTo>
                  <a:lnTo>
                    <a:pt x="1074" y="132"/>
                  </a:lnTo>
                  <a:lnTo>
                    <a:pt x="923" y="188"/>
                  </a:lnTo>
                  <a:lnTo>
                    <a:pt x="772" y="264"/>
                  </a:lnTo>
                  <a:lnTo>
                    <a:pt x="641" y="339"/>
                  </a:lnTo>
                  <a:lnTo>
                    <a:pt x="509" y="433"/>
                  </a:lnTo>
                  <a:lnTo>
                    <a:pt x="396" y="527"/>
                  </a:lnTo>
                  <a:lnTo>
                    <a:pt x="302" y="621"/>
                  </a:lnTo>
                  <a:lnTo>
                    <a:pt x="208" y="715"/>
                  </a:lnTo>
                  <a:lnTo>
                    <a:pt x="132" y="828"/>
                  </a:lnTo>
                  <a:lnTo>
                    <a:pt x="76" y="941"/>
                  </a:lnTo>
                  <a:lnTo>
                    <a:pt x="38" y="1073"/>
                  </a:lnTo>
                  <a:lnTo>
                    <a:pt x="1" y="1186"/>
                  </a:lnTo>
                  <a:lnTo>
                    <a:pt x="1" y="1318"/>
                  </a:lnTo>
                  <a:lnTo>
                    <a:pt x="1" y="1450"/>
                  </a:lnTo>
                  <a:lnTo>
                    <a:pt x="38" y="1581"/>
                  </a:lnTo>
                  <a:lnTo>
                    <a:pt x="76" y="1694"/>
                  </a:lnTo>
                  <a:lnTo>
                    <a:pt x="132" y="1826"/>
                  </a:lnTo>
                  <a:lnTo>
                    <a:pt x="208" y="1939"/>
                  </a:lnTo>
                  <a:lnTo>
                    <a:pt x="302" y="2052"/>
                  </a:lnTo>
                  <a:lnTo>
                    <a:pt x="415" y="2146"/>
                  </a:lnTo>
                  <a:lnTo>
                    <a:pt x="528" y="2259"/>
                  </a:lnTo>
                  <a:lnTo>
                    <a:pt x="659" y="2334"/>
                  </a:lnTo>
                  <a:lnTo>
                    <a:pt x="791" y="2428"/>
                  </a:lnTo>
                  <a:lnTo>
                    <a:pt x="961" y="2504"/>
                  </a:lnTo>
                  <a:lnTo>
                    <a:pt x="1111" y="2560"/>
                  </a:lnTo>
                  <a:lnTo>
                    <a:pt x="1281" y="2617"/>
                  </a:lnTo>
                  <a:lnTo>
                    <a:pt x="1469" y="2654"/>
                  </a:lnTo>
                  <a:lnTo>
                    <a:pt x="1638" y="2673"/>
                  </a:lnTo>
                  <a:lnTo>
                    <a:pt x="1826" y="2692"/>
                  </a:lnTo>
                  <a:lnTo>
                    <a:pt x="2034" y="2692"/>
                  </a:lnTo>
                  <a:lnTo>
                    <a:pt x="2203" y="2673"/>
                  </a:lnTo>
                  <a:lnTo>
                    <a:pt x="2391" y="2635"/>
                  </a:lnTo>
                  <a:lnTo>
                    <a:pt x="2561" y="2579"/>
                  </a:lnTo>
                  <a:lnTo>
                    <a:pt x="2711" y="2522"/>
                  </a:lnTo>
                  <a:lnTo>
                    <a:pt x="2862" y="2447"/>
                  </a:lnTo>
                  <a:lnTo>
                    <a:pt x="2993" y="2372"/>
                  </a:lnTo>
                  <a:lnTo>
                    <a:pt x="3125" y="2278"/>
                  </a:lnTo>
                  <a:lnTo>
                    <a:pt x="3238" y="2165"/>
                  </a:lnTo>
                  <a:lnTo>
                    <a:pt x="3332" y="2052"/>
                  </a:lnTo>
                  <a:lnTo>
                    <a:pt x="3408" y="1939"/>
                  </a:lnTo>
                  <a:lnTo>
                    <a:pt x="3483" y="1807"/>
                  </a:lnTo>
                  <a:lnTo>
                    <a:pt x="3539" y="1675"/>
                  </a:lnTo>
                  <a:lnTo>
                    <a:pt x="3577" y="1544"/>
                  </a:lnTo>
                  <a:lnTo>
                    <a:pt x="3596" y="1393"/>
                  </a:lnTo>
                  <a:lnTo>
                    <a:pt x="3596" y="1243"/>
                  </a:lnTo>
                  <a:lnTo>
                    <a:pt x="3577" y="1111"/>
                  </a:lnTo>
                  <a:lnTo>
                    <a:pt x="3539" y="960"/>
                  </a:lnTo>
                  <a:lnTo>
                    <a:pt x="3483" y="828"/>
                  </a:lnTo>
                  <a:lnTo>
                    <a:pt x="3408" y="715"/>
                  </a:lnTo>
                  <a:lnTo>
                    <a:pt x="3332" y="603"/>
                  </a:lnTo>
                  <a:lnTo>
                    <a:pt x="3238" y="490"/>
                  </a:lnTo>
                  <a:lnTo>
                    <a:pt x="3125" y="396"/>
                  </a:lnTo>
                  <a:lnTo>
                    <a:pt x="3012" y="301"/>
                  </a:lnTo>
                  <a:lnTo>
                    <a:pt x="2881" y="226"/>
                  </a:lnTo>
                  <a:lnTo>
                    <a:pt x="2730" y="151"/>
                  </a:lnTo>
                  <a:lnTo>
                    <a:pt x="2598" y="94"/>
                  </a:lnTo>
                  <a:lnTo>
                    <a:pt x="2429" y="57"/>
                  </a:lnTo>
                  <a:lnTo>
                    <a:pt x="2278" y="1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adex Pro"/>
              <a:buNone/>
              <a:defRPr b="1" sz="30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S2rHsHTwwsAdtgtVh3bruO4aMOkfu4O7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ctrTitle"/>
          </p:nvPr>
        </p:nvSpPr>
        <p:spPr>
          <a:xfrm>
            <a:off x="612275" y="1940625"/>
            <a:ext cx="38748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KeroFrio</a:t>
            </a:r>
            <a:r>
              <a:rPr b="1" lang="en" sz="5200"/>
              <a:t> </a:t>
            </a:r>
            <a:endParaRPr sz="8900"/>
          </a:p>
        </p:txBody>
      </p:sp>
      <p:sp>
        <p:nvSpPr>
          <p:cNvPr id="378" name="Google Shape;378;p26"/>
          <p:cNvSpPr txBox="1"/>
          <p:nvPr>
            <p:ph idx="1" type="subTitle"/>
          </p:nvPr>
        </p:nvSpPr>
        <p:spPr>
          <a:xfrm>
            <a:off x="612275" y="3245150"/>
            <a:ext cx="4768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Controle de temperatura do </a:t>
            </a:r>
            <a:r>
              <a:rPr i="1" lang="en" sz="1900">
                <a:solidFill>
                  <a:schemeClr val="dk1"/>
                </a:solidFill>
              </a:rPr>
              <a:t>ambiente!</a:t>
            </a:r>
            <a:endParaRPr i="1" sz="1900">
              <a:solidFill>
                <a:schemeClr val="dk1"/>
              </a:solidFill>
            </a:endParaRPr>
          </a:p>
        </p:txBody>
      </p:sp>
      <p:pic>
        <p:nvPicPr>
          <p:cNvPr id="379" name="Google Shape;379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5380773" y="802275"/>
            <a:ext cx="3294300" cy="3294300"/>
          </a:xfrm>
          <a:prstGeom prst="ellipse">
            <a:avLst/>
          </a:prstGeom>
        </p:spPr>
      </p:pic>
      <p:sp>
        <p:nvSpPr>
          <p:cNvPr id="380" name="Google Shape;380;p26"/>
          <p:cNvSpPr txBox="1"/>
          <p:nvPr/>
        </p:nvSpPr>
        <p:spPr>
          <a:xfrm>
            <a:off x="1427325" y="1414475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612275" y="2768175"/>
            <a:ext cx="64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Trabalhando com você para um melhor ambiente</a:t>
            </a:r>
            <a:endParaRPr sz="1000">
              <a:latin typeface="Readex Pro"/>
              <a:ea typeface="Readex Pro"/>
              <a:cs typeface="Readex Pro"/>
              <a:sym typeface="Readex Pro"/>
            </a:endParaRPr>
          </a:p>
        </p:txBody>
      </p:sp>
      <p:cxnSp>
        <p:nvCxnSpPr>
          <p:cNvPr id="382" name="Google Shape;382;p26"/>
          <p:cNvCxnSpPr/>
          <p:nvPr/>
        </p:nvCxnSpPr>
        <p:spPr>
          <a:xfrm flipH="1" rot="10800000">
            <a:off x="689422" y="3163563"/>
            <a:ext cx="43068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idx="4" type="title"/>
          </p:nvPr>
        </p:nvSpPr>
        <p:spPr>
          <a:xfrm>
            <a:off x="720000" y="185735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</a:t>
            </a:r>
            <a:r>
              <a:rPr lang="en"/>
              <a:t>O PROJETO</a:t>
            </a:r>
            <a:endParaRPr b="0" i="1"/>
          </a:p>
        </p:txBody>
      </p:sp>
      <p:grpSp>
        <p:nvGrpSpPr>
          <p:cNvPr id="473" name="Google Shape;473;p35"/>
          <p:cNvGrpSpPr/>
          <p:nvPr/>
        </p:nvGrpSpPr>
        <p:grpSpPr>
          <a:xfrm>
            <a:off x="5941536" y="1650475"/>
            <a:ext cx="301204" cy="365750"/>
            <a:chOff x="5761625" y="1211700"/>
            <a:chExt cx="388250" cy="470600"/>
          </a:xfrm>
        </p:grpSpPr>
        <p:sp>
          <p:nvSpPr>
            <p:cNvPr id="474" name="Google Shape;474;p35"/>
            <p:cNvSpPr/>
            <p:nvPr/>
          </p:nvSpPr>
          <p:spPr>
            <a:xfrm>
              <a:off x="5936225" y="1472400"/>
              <a:ext cx="39075" cy="74825"/>
            </a:xfrm>
            <a:custGeom>
              <a:rect b="b" l="l" r="r" t="t"/>
              <a:pathLst>
                <a:path extrusionOk="0" h="2993" w="1563">
                  <a:moveTo>
                    <a:pt x="0" y="0"/>
                  </a:moveTo>
                  <a:lnTo>
                    <a:pt x="0" y="2993"/>
                  </a:lnTo>
                  <a:lnTo>
                    <a:pt x="791" y="2466"/>
                  </a:lnTo>
                  <a:lnTo>
                    <a:pt x="1562" y="2993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813400" y="1472400"/>
              <a:ext cx="284700" cy="209900"/>
            </a:xfrm>
            <a:custGeom>
              <a:rect b="b" l="l" r="r" t="t"/>
              <a:pathLst>
                <a:path extrusionOk="0" h="8396" w="11388">
                  <a:moveTo>
                    <a:pt x="189" y="0"/>
                  </a:moveTo>
                  <a:lnTo>
                    <a:pt x="998" y="7284"/>
                  </a:lnTo>
                  <a:lnTo>
                    <a:pt x="0" y="7284"/>
                  </a:lnTo>
                  <a:lnTo>
                    <a:pt x="0" y="8395"/>
                  </a:lnTo>
                  <a:lnTo>
                    <a:pt x="11388" y="8395"/>
                  </a:lnTo>
                  <a:lnTo>
                    <a:pt x="11388" y="7284"/>
                  </a:lnTo>
                  <a:lnTo>
                    <a:pt x="10390" y="7284"/>
                  </a:lnTo>
                  <a:lnTo>
                    <a:pt x="11200" y="0"/>
                  </a:lnTo>
                  <a:lnTo>
                    <a:pt x="7586" y="0"/>
                  </a:lnTo>
                  <a:lnTo>
                    <a:pt x="7586" y="5045"/>
                  </a:lnTo>
                  <a:lnTo>
                    <a:pt x="5704" y="3784"/>
                  </a:lnTo>
                  <a:lnTo>
                    <a:pt x="3802" y="5045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761625" y="1211700"/>
              <a:ext cx="388250" cy="233425"/>
            </a:xfrm>
            <a:custGeom>
              <a:rect b="b" l="l" r="r" t="t"/>
              <a:pathLst>
                <a:path extrusionOk="0" h="9337" w="15530">
                  <a:moveTo>
                    <a:pt x="5459" y="1"/>
                  </a:moveTo>
                  <a:lnTo>
                    <a:pt x="5309" y="19"/>
                  </a:lnTo>
                  <a:lnTo>
                    <a:pt x="5158" y="57"/>
                  </a:lnTo>
                  <a:lnTo>
                    <a:pt x="2693" y="772"/>
                  </a:lnTo>
                  <a:lnTo>
                    <a:pt x="2956" y="1657"/>
                  </a:lnTo>
                  <a:lnTo>
                    <a:pt x="1055" y="2222"/>
                  </a:lnTo>
                  <a:lnTo>
                    <a:pt x="1055" y="4913"/>
                  </a:lnTo>
                  <a:lnTo>
                    <a:pt x="1" y="4913"/>
                  </a:lnTo>
                  <a:lnTo>
                    <a:pt x="1" y="6024"/>
                  </a:lnTo>
                  <a:lnTo>
                    <a:pt x="622" y="6024"/>
                  </a:lnTo>
                  <a:lnTo>
                    <a:pt x="980" y="9337"/>
                  </a:lnTo>
                  <a:lnTo>
                    <a:pt x="14551" y="9337"/>
                  </a:lnTo>
                  <a:lnTo>
                    <a:pt x="14908" y="6024"/>
                  </a:lnTo>
                  <a:lnTo>
                    <a:pt x="15529" y="6024"/>
                  </a:lnTo>
                  <a:lnTo>
                    <a:pt x="15529" y="4913"/>
                  </a:lnTo>
                  <a:lnTo>
                    <a:pt x="14475" y="4913"/>
                  </a:lnTo>
                  <a:lnTo>
                    <a:pt x="14475" y="2222"/>
                  </a:lnTo>
                  <a:lnTo>
                    <a:pt x="12574" y="1657"/>
                  </a:lnTo>
                  <a:lnTo>
                    <a:pt x="12838" y="772"/>
                  </a:lnTo>
                  <a:lnTo>
                    <a:pt x="10372" y="57"/>
                  </a:lnTo>
                  <a:lnTo>
                    <a:pt x="10221" y="19"/>
                  </a:lnTo>
                  <a:lnTo>
                    <a:pt x="10071" y="1"/>
                  </a:lnTo>
                  <a:lnTo>
                    <a:pt x="9939" y="1"/>
                  </a:lnTo>
                  <a:lnTo>
                    <a:pt x="9789" y="19"/>
                  </a:lnTo>
                  <a:lnTo>
                    <a:pt x="9657" y="38"/>
                  </a:lnTo>
                  <a:lnTo>
                    <a:pt x="9506" y="76"/>
                  </a:lnTo>
                  <a:lnTo>
                    <a:pt x="9374" y="114"/>
                  </a:lnTo>
                  <a:lnTo>
                    <a:pt x="9243" y="189"/>
                  </a:lnTo>
                  <a:lnTo>
                    <a:pt x="9111" y="264"/>
                  </a:lnTo>
                  <a:lnTo>
                    <a:pt x="8998" y="358"/>
                  </a:lnTo>
                  <a:lnTo>
                    <a:pt x="8904" y="452"/>
                  </a:lnTo>
                  <a:lnTo>
                    <a:pt x="8810" y="565"/>
                  </a:lnTo>
                  <a:lnTo>
                    <a:pt x="8716" y="678"/>
                  </a:lnTo>
                  <a:lnTo>
                    <a:pt x="8659" y="791"/>
                  </a:lnTo>
                  <a:lnTo>
                    <a:pt x="8584" y="923"/>
                  </a:lnTo>
                  <a:lnTo>
                    <a:pt x="8546" y="1073"/>
                  </a:lnTo>
                  <a:lnTo>
                    <a:pt x="8509" y="1224"/>
                  </a:lnTo>
                  <a:lnTo>
                    <a:pt x="8490" y="1375"/>
                  </a:lnTo>
                  <a:lnTo>
                    <a:pt x="8490" y="1506"/>
                  </a:lnTo>
                  <a:lnTo>
                    <a:pt x="8490" y="1657"/>
                  </a:lnTo>
                  <a:lnTo>
                    <a:pt x="8527" y="1789"/>
                  </a:lnTo>
                  <a:lnTo>
                    <a:pt x="8565" y="1939"/>
                  </a:lnTo>
                  <a:lnTo>
                    <a:pt x="8603" y="2071"/>
                  </a:lnTo>
                  <a:lnTo>
                    <a:pt x="8678" y="2184"/>
                  </a:lnTo>
                  <a:lnTo>
                    <a:pt x="8753" y="2316"/>
                  </a:lnTo>
                  <a:lnTo>
                    <a:pt x="8829" y="2429"/>
                  </a:lnTo>
                  <a:lnTo>
                    <a:pt x="8923" y="2523"/>
                  </a:lnTo>
                  <a:lnTo>
                    <a:pt x="9036" y="2617"/>
                  </a:lnTo>
                  <a:lnTo>
                    <a:pt x="9149" y="2711"/>
                  </a:lnTo>
                  <a:lnTo>
                    <a:pt x="9280" y="2786"/>
                  </a:lnTo>
                  <a:lnTo>
                    <a:pt x="9412" y="2843"/>
                  </a:lnTo>
                  <a:lnTo>
                    <a:pt x="9544" y="2899"/>
                  </a:lnTo>
                  <a:lnTo>
                    <a:pt x="12028" y="3596"/>
                  </a:lnTo>
                  <a:lnTo>
                    <a:pt x="12273" y="2711"/>
                  </a:lnTo>
                  <a:lnTo>
                    <a:pt x="13365" y="3050"/>
                  </a:lnTo>
                  <a:lnTo>
                    <a:pt x="13365" y="4913"/>
                  </a:lnTo>
                  <a:lnTo>
                    <a:pt x="2165" y="4913"/>
                  </a:lnTo>
                  <a:lnTo>
                    <a:pt x="2165" y="3050"/>
                  </a:lnTo>
                  <a:lnTo>
                    <a:pt x="3257" y="2711"/>
                  </a:lnTo>
                  <a:lnTo>
                    <a:pt x="3502" y="3596"/>
                  </a:lnTo>
                  <a:lnTo>
                    <a:pt x="5986" y="2899"/>
                  </a:lnTo>
                  <a:lnTo>
                    <a:pt x="6118" y="2843"/>
                  </a:lnTo>
                  <a:lnTo>
                    <a:pt x="6250" y="2786"/>
                  </a:lnTo>
                  <a:lnTo>
                    <a:pt x="6382" y="2711"/>
                  </a:lnTo>
                  <a:lnTo>
                    <a:pt x="6495" y="2617"/>
                  </a:lnTo>
                  <a:lnTo>
                    <a:pt x="6608" y="2523"/>
                  </a:lnTo>
                  <a:lnTo>
                    <a:pt x="6702" y="2429"/>
                  </a:lnTo>
                  <a:lnTo>
                    <a:pt x="6777" y="2316"/>
                  </a:lnTo>
                  <a:lnTo>
                    <a:pt x="6852" y="2184"/>
                  </a:lnTo>
                  <a:lnTo>
                    <a:pt x="6928" y="2071"/>
                  </a:lnTo>
                  <a:lnTo>
                    <a:pt x="6965" y="1939"/>
                  </a:lnTo>
                  <a:lnTo>
                    <a:pt x="7003" y="1789"/>
                  </a:lnTo>
                  <a:lnTo>
                    <a:pt x="7040" y="1657"/>
                  </a:lnTo>
                  <a:lnTo>
                    <a:pt x="7040" y="1506"/>
                  </a:lnTo>
                  <a:lnTo>
                    <a:pt x="7040" y="1375"/>
                  </a:lnTo>
                  <a:lnTo>
                    <a:pt x="7022" y="1224"/>
                  </a:lnTo>
                  <a:lnTo>
                    <a:pt x="6984" y="1073"/>
                  </a:lnTo>
                  <a:lnTo>
                    <a:pt x="6946" y="923"/>
                  </a:lnTo>
                  <a:lnTo>
                    <a:pt x="6871" y="791"/>
                  </a:lnTo>
                  <a:lnTo>
                    <a:pt x="6815" y="678"/>
                  </a:lnTo>
                  <a:lnTo>
                    <a:pt x="6721" y="565"/>
                  </a:lnTo>
                  <a:lnTo>
                    <a:pt x="6626" y="452"/>
                  </a:lnTo>
                  <a:lnTo>
                    <a:pt x="6532" y="358"/>
                  </a:lnTo>
                  <a:lnTo>
                    <a:pt x="6419" y="264"/>
                  </a:lnTo>
                  <a:lnTo>
                    <a:pt x="6288" y="189"/>
                  </a:lnTo>
                  <a:lnTo>
                    <a:pt x="6156" y="114"/>
                  </a:lnTo>
                  <a:lnTo>
                    <a:pt x="6024" y="76"/>
                  </a:lnTo>
                  <a:lnTo>
                    <a:pt x="5873" y="38"/>
                  </a:lnTo>
                  <a:lnTo>
                    <a:pt x="5742" y="19"/>
                  </a:lnTo>
                  <a:lnTo>
                    <a:pt x="55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5"/>
          <p:cNvSpPr txBox="1"/>
          <p:nvPr/>
        </p:nvSpPr>
        <p:spPr>
          <a:xfrm>
            <a:off x="3177600" y="771788"/>
            <a:ext cx="27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Diagrama de atividade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478" name="Google Shape;4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802" y="1209375"/>
            <a:ext cx="6148400" cy="3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675" y="1761625"/>
            <a:ext cx="4078200" cy="268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" name="Google Shape;484;p36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 b="0" i="1"/>
          </a:p>
        </p:txBody>
      </p:sp>
      <p:pic>
        <p:nvPicPr>
          <p:cNvPr id="485" name="Google Shape;4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00" y="1761625"/>
            <a:ext cx="4592400" cy="268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6" name="Google Shape;486;p36"/>
          <p:cNvSpPr txBox="1"/>
          <p:nvPr>
            <p:ph idx="4294967295" type="title"/>
          </p:nvPr>
        </p:nvSpPr>
        <p:spPr>
          <a:xfrm>
            <a:off x="934800" y="1229450"/>
            <a:ext cx="27042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Software (TagoIO)</a:t>
            </a:r>
            <a:endParaRPr b="0" sz="2000"/>
          </a:p>
        </p:txBody>
      </p:sp>
      <p:sp>
        <p:nvSpPr>
          <p:cNvPr id="487" name="Google Shape;487;p36"/>
          <p:cNvSpPr txBox="1"/>
          <p:nvPr>
            <p:ph idx="4294967295" type="title"/>
          </p:nvPr>
        </p:nvSpPr>
        <p:spPr>
          <a:xfrm>
            <a:off x="5503514" y="1229448"/>
            <a:ext cx="2788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Hardware</a:t>
            </a:r>
            <a:endParaRPr b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idx="1" type="subTitle"/>
          </p:nvPr>
        </p:nvSpPr>
        <p:spPr>
          <a:xfrm>
            <a:off x="5475000" y="2466700"/>
            <a:ext cx="31164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Adilson Coragem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Edilene Nunes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</a:t>
            </a:r>
            <a:r>
              <a:rPr b="1" lang="en" sz="1400">
                <a:solidFill>
                  <a:schemeClr val="dk1"/>
                </a:solidFill>
              </a:rPr>
              <a:t>ugénio Mateus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Luara Souto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388" name="Google Shape;388;p27"/>
          <p:cNvSpPr txBox="1"/>
          <p:nvPr>
            <p:ph type="title"/>
          </p:nvPr>
        </p:nvSpPr>
        <p:spPr>
          <a:xfrm>
            <a:off x="3731425" y="576025"/>
            <a:ext cx="4647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EQUIPE:</a:t>
            </a:r>
            <a:endParaRPr sz="6200"/>
          </a:p>
        </p:txBody>
      </p:sp>
      <p:sp>
        <p:nvSpPr>
          <p:cNvPr id="389" name="Google Shape;389;p27"/>
          <p:cNvSpPr/>
          <p:nvPr/>
        </p:nvSpPr>
        <p:spPr>
          <a:xfrm>
            <a:off x="4716000" y="2608591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6044390" y="3814621"/>
            <a:ext cx="234870" cy="195739"/>
          </a:xfrm>
          <a:custGeom>
            <a:rect b="b" l="l" r="r" t="t"/>
            <a:pathLst>
              <a:path extrusionOk="0" h="10975" w="13277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 txBox="1"/>
          <p:nvPr>
            <p:ph idx="4294967295" type="subTitle"/>
          </p:nvPr>
        </p:nvSpPr>
        <p:spPr>
          <a:xfrm>
            <a:off x="883150" y="2466700"/>
            <a:ext cx="27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92" name="Google Shape;392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41" l="18097" r="6527" t="-251"/>
          <a:stretch/>
        </p:blipFill>
        <p:spPr>
          <a:xfrm>
            <a:off x="331849" y="818850"/>
            <a:ext cx="3505800" cy="3505800"/>
          </a:xfrm>
          <a:prstGeom prst="ellipse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27"/>
          <p:cNvSpPr/>
          <p:nvPr/>
        </p:nvSpPr>
        <p:spPr>
          <a:xfrm>
            <a:off x="4901682" y="2794275"/>
            <a:ext cx="387639" cy="387639"/>
          </a:xfrm>
          <a:custGeom>
            <a:rect b="b" l="l" r="r" t="t"/>
            <a:pathLst>
              <a:path extrusionOk="0" h="19065" w="19065">
                <a:moveTo>
                  <a:pt x="4506" y="2271"/>
                </a:moveTo>
                <a:cubicBezTo>
                  <a:pt x="5429" y="2271"/>
                  <a:pt x="6181" y="3023"/>
                  <a:pt x="6181" y="3947"/>
                </a:cubicBezTo>
                <a:cubicBezTo>
                  <a:pt x="6181" y="4872"/>
                  <a:pt x="5429" y="5622"/>
                  <a:pt x="4506" y="5622"/>
                </a:cubicBezTo>
                <a:cubicBezTo>
                  <a:pt x="3583" y="5622"/>
                  <a:pt x="2831" y="4872"/>
                  <a:pt x="2831" y="3947"/>
                </a:cubicBezTo>
                <a:cubicBezTo>
                  <a:pt x="2831" y="3023"/>
                  <a:pt x="3583" y="2271"/>
                  <a:pt x="4506" y="2271"/>
                </a:cubicBezTo>
                <a:close/>
                <a:moveTo>
                  <a:pt x="5622" y="6740"/>
                </a:moveTo>
                <a:cubicBezTo>
                  <a:pt x="5932" y="6740"/>
                  <a:pt x="6181" y="6989"/>
                  <a:pt x="6181" y="7299"/>
                </a:cubicBezTo>
                <a:lnTo>
                  <a:pt x="6181" y="16234"/>
                </a:lnTo>
                <a:cubicBezTo>
                  <a:pt x="6181" y="16544"/>
                  <a:pt x="5932" y="16793"/>
                  <a:pt x="5622" y="16793"/>
                </a:cubicBezTo>
                <a:lnTo>
                  <a:pt x="3388" y="16793"/>
                </a:lnTo>
                <a:cubicBezTo>
                  <a:pt x="3080" y="16793"/>
                  <a:pt x="2831" y="16544"/>
                  <a:pt x="2831" y="16234"/>
                </a:cubicBezTo>
                <a:lnTo>
                  <a:pt x="2831" y="7299"/>
                </a:lnTo>
                <a:cubicBezTo>
                  <a:pt x="2831" y="6989"/>
                  <a:pt x="3080" y="6740"/>
                  <a:pt x="3388" y="6740"/>
                </a:cubicBezTo>
                <a:close/>
                <a:moveTo>
                  <a:pt x="12596" y="6721"/>
                </a:moveTo>
                <a:cubicBezTo>
                  <a:pt x="12811" y="6721"/>
                  <a:pt x="13027" y="6739"/>
                  <a:pt x="13241" y="6774"/>
                </a:cubicBezTo>
                <a:cubicBezTo>
                  <a:pt x="15058" y="7069"/>
                  <a:pt x="16235" y="8557"/>
                  <a:pt x="16235" y="10223"/>
                </a:cubicBezTo>
                <a:lnTo>
                  <a:pt x="16235" y="16234"/>
                </a:lnTo>
                <a:cubicBezTo>
                  <a:pt x="16235" y="16544"/>
                  <a:pt x="15985" y="16793"/>
                  <a:pt x="15676" y="16793"/>
                </a:cubicBezTo>
                <a:lnTo>
                  <a:pt x="13441" y="16793"/>
                </a:lnTo>
                <a:cubicBezTo>
                  <a:pt x="13133" y="16793"/>
                  <a:pt x="12884" y="16544"/>
                  <a:pt x="12884" y="16234"/>
                </a:cubicBezTo>
                <a:lnTo>
                  <a:pt x="12884" y="11209"/>
                </a:lnTo>
                <a:cubicBezTo>
                  <a:pt x="12884" y="10593"/>
                  <a:pt x="12382" y="10091"/>
                  <a:pt x="11766" y="10091"/>
                </a:cubicBezTo>
                <a:cubicBezTo>
                  <a:pt x="11150" y="10091"/>
                  <a:pt x="10650" y="10593"/>
                  <a:pt x="10650" y="11209"/>
                </a:cubicBezTo>
                <a:lnTo>
                  <a:pt x="10650" y="16234"/>
                </a:lnTo>
                <a:cubicBezTo>
                  <a:pt x="10650" y="16544"/>
                  <a:pt x="10399" y="16793"/>
                  <a:pt x="10091" y="16793"/>
                </a:cubicBezTo>
                <a:lnTo>
                  <a:pt x="7857" y="16793"/>
                </a:lnTo>
                <a:cubicBezTo>
                  <a:pt x="7547" y="16793"/>
                  <a:pt x="7298" y="16544"/>
                  <a:pt x="7298" y="16234"/>
                </a:cubicBezTo>
                <a:lnTo>
                  <a:pt x="7298" y="7299"/>
                </a:lnTo>
                <a:cubicBezTo>
                  <a:pt x="7298" y="6989"/>
                  <a:pt x="7547" y="6740"/>
                  <a:pt x="7857" y="6740"/>
                </a:cubicBezTo>
                <a:lnTo>
                  <a:pt x="10091" y="6740"/>
                </a:lnTo>
                <a:cubicBezTo>
                  <a:pt x="10377" y="6740"/>
                  <a:pt x="10613" y="6956"/>
                  <a:pt x="10644" y="7234"/>
                </a:cubicBezTo>
                <a:cubicBezTo>
                  <a:pt x="11219" y="6901"/>
                  <a:pt x="11901" y="6721"/>
                  <a:pt x="12596" y="6721"/>
                </a:cubicBezTo>
                <a:close/>
                <a:moveTo>
                  <a:pt x="2831" y="0"/>
                </a:moveTo>
                <a:cubicBezTo>
                  <a:pt x="1290" y="0"/>
                  <a:pt x="0" y="1290"/>
                  <a:pt x="0" y="2831"/>
                </a:cubicBezTo>
                <a:lnTo>
                  <a:pt x="0" y="16234"/>
                </a:lnTo>
                <a:cubicBezTo>
                  <a:pt x="0" y="17775"/>
                  <a:pt x="1290" y="19065"/>
                  <a:pt x="2831" y="19065"/>
                </a:cubicBezTo>
                <a:lnTo>
                  <a:pt x="16235" y="19065"/>
                </a:lnTo>
                <a:cubicBezTo>
                  <a:pt x="17774" y="19065"/>
                  <a:pt x="19065" y="17775"/>
                  <a:pt x="19065" y="16234"/>
                </a:cubicBezTo>
                <a:lnTo>
                  <a:pt x="19065" y="2831"/>
                </a:lnTo>
                <a:cubicBezTo>
                  <a:pt x="19065" y="1290"/>
                  <a:pt x="17774" y="0"/>
                  <a:pt x="16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8" title="KeroFrio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13" y="306575"/>
            <a:ext cx="8053975" cy="45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OBJETIVO</a:t>
            </a:r>
            <a:endParaRPr/>
          </a:p>
        </p:txBody>
      </p:sp>
      <p:sp>
        <p:nvSpPr>
          <p:cNvPr id="404" name="Google Shape;404;p29"/>
          <p:cNvSpPr txBox="1"/>
          <p:nvPr>
            <p:ph idx="4294967295" type="subTitle"/>
          </p:nvPr>
        </p:nvSpPr>
        <p:spPr>
          <a:xfrm>
            <a:off x="720000" y="1931750"/>
            <a:ext cx="4344300" cy="1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Facilitar o dia a dia das pessoas </a:t>
            </a:r>
            <a:r>
              <a:rPr lang="en" sz="2000"/>
              <a:t>através</a:t>
            </a:r>
            <a:r>
              <a:rPr lang="en" sz="2000"/>
              <a:t> da automatização e controle a </a:t>
            </a:r>
            <a:r>
              <a:rPr lang="en" sz="2000"/>
              <a:t>distância</a:t>
            </a:r>
            <a:r>
              <a:rPr lang="en" sz="2000"/>
              <a:t> de um ar condicionado.</a:t>
            </a:r>
            <a:endParaRPr sz="2000"/>
          </a:p>
        </p:txBody>
      </p:sp>
      <p:pic>
        <p:nvPicPr>
          <p:cNvPr id="405" name="Google Shape;4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00" y="1176475"/>
            <a:ext cx="3020700" cy="2916000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4332850" y="1716825"/>
            <a:ext cx="39096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Um</a:t>
            </a:r>
            <a:r>
              <a:rPr b="0" lang="en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sistema </a:t>
            </a:r>
            <a:r>
              <a:rPr b="0" lang="en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 permite ligar e desligar um ar condicionado à distância e monitorar a temperatura em tempo real.</a:t>
            </a:r>
            <a:endParaRPr sz="3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1" name="Google Shape;411;p30"/>
          <p:cNvSpPr txBox="1"/>
          <p:nvPr>
            <p:ph idx="4" type="title"/>
          </p:nvPr>
        </p:nvSpPr>
        <p:spPr>
          <a:xfrm>
            <a:off x="1884450" y="620950"/>
            <a:ext cx="53751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KeroFrio </a:t>
            </a:r>
            <a:r>
              <a:rPr b="0" i="1" lang="en" sz="3000"/>
              <a:t>o que é?</a:t>
            </a:r>
            <a:endParaRPr/>
          </a:p>
        </p:txBody>
      </p:sp>
      <p:pic>
        <p:nvPicPr>
          <p:cNvPr id="412" name="Google Shape;412;p30"/>
          <p:cNvPicPr preferRelativeResize="0"/>
          <p:nvPr/>
        </p:nvPicPr>
        <p:blipFill rotWithShape="1">
          <a:blip r:embed="rId3">
            <a:alphaModFix/>
          </a:blip>
          <a:srcRect b="0" l="91370" r="73856" t="4507"/>
          <a:stretch/>
        </p:blipFill>
        <p:spPr>
          <a:xfrm flipH="1">
            <a:off x="1004675" y="1523350"/>
            <a:ext cx="3119100" cy="3044100"/>
          </a:xfrm>
          <a:prstGeom prst="teardrop">
            <a:avLst>
              <a:gd fmla="val 100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2925552" y="3223925"/>
            <a:ext cx="592800" cy="54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5045402" y="1955575"/>
            <a:ext cx="592800" cy="54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1473501" y="1955625"/>
            <a:ext cx="592800" cy="54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 txBox="1"/>
          <p:nvPr>
            <p:ph idx="4" type="title"/>
          </p:nvPr>
        </p:nvSpPr>
        <p:spPr>
          <a:xfrm>
            <a:off x="1482991" y="2064714"/>
            <a:ext cx="5739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1" name="Google Shape;421;p31"/>
          <p:cNvSpPr txBox="1"/>
          <p:nvPr>
            <p:ph idx="6"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</a:t>
            </a:r>
            <a:r>
              <a:rPr b="0" i="1" lang="en"/>
              <a:t>AS VANTAGENS?</a:t>
            </a:r>
            <a:endParaRPr b="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>
            <p:ph idx="3" type="subTitle"/>
          </p:nvPr>
        </p:nvSpPr>
        <p:spPr>
          <a:xfrm flipH="1">
            <a:off x="5638190" y="2168066"/>
            <a:ext cx="234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 a temperatura do ambiente a distância</a:t>
            </a:r>
            <a:endParaRPr/>
          </a:p>
        </p:txBody>
      </p:sp>
      <p:sp>
        <p:nvSpPr>
          <p:cNvPr id="423" name="Google Shape;423;p31"/>
          <p:cNvSpPr txBox="1"/>
          <p:nvPr>
            <p:ph type="title"/>
          </p:nvPr>
        </p:nvSpPr>
        <p:spPr>
          <a:xfrm>
            <a:off x="2066299" y="1953275"/>
            <a:ext cx="23406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CLIMATIZAÇÃO</a:t>
            </a:r>
            <a:endParaRPr/>
          </a:p>
        </p:txBody>
      </p:sp>
      <p:sp>
        <p:nvSpPr>
          <p:cNvPr id="424" name="Google Shape;424;p31"/>
          <p:cNvSpPr txBox="1"/>
          <p:nvPr>
            <p:ph idx="1" type="subTitle"/>
          </p:nvPr>
        </p:nvSpPr>
        <p:spPr>
          <a:xfrm>
            <a:off x="2066299" y="2168075"/>
            <a:ext cx="234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climatizado com </a:t>
            </a:r>
            <a:r>
              <a:rPr lang="en"/>
              <a:t>antecedência</a:t>
            </a:r>
            <a:endParaRPr/>
          </a:p>
        </p:txBody>
      </p:sp>
      <p:sp>
        <p:nvSpPr>
          <p:cNvPr id="425" name="Google Shape;425;p31"/>
          <p:cNvSpPr txBox="1"/>
          <p:nvPr>
            <p:ph idx="2" type="title"/>
          </p:nvPr>
        </p:nvSpPr>
        <p:spPr>
          <a:xfrm flipH="1">
            <a:off x="5638190" y="1953266"/>
            <a:ext cx="23409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TEMPERATURA</a:t>
            </a:r>
            <a:endParaRPr/>
          </a:p>
        </p:txBody>
      </p:sp>
      <p:sp>
        <p:nvSpPr>
          <p:cNvPr id="426" name="Google Shape;426;p31"/>
          <p:cNvSpPr txBox="1"/>
          <p:nvPr>
            <p:ph idx="7" type="title"/>
          </p:nvPr>
        </p:nvSpPr>
        <p:spPr>
          <a:xfrm>
            <a:off x="3518350" y="3315425"/>
            <a:ext cx="268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LIGAR/DESLIGAR</a:t>
            </a:r>
            <a:endParaRPr/>
          </a:p>
        </p:txBody>
      </p:sp>
      <p:sp>
        <p:nvSpPr>
          <p:cNvPr id="427" name="Google Shape;427;p31"/>
          <p:cNvSpPr txBox="1"/>
          <p:nvPr>
            <p:ph idx="8" type="subTitle"/>
          </p:nvPr>
        </p:nvSpPr>
        <p:spPr>
          <a:xfrm>
            <a:off x="3518349" y="3531467"/>
            <a:ext cx="2340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Liga/Desliga à distância</a:t>
            </a:r>
            <a:endParaRPr/>
          </a:p>
        </p:txBody>
      </p:sp>
      <p:sp>
        <p:nvSpPr>
          <p:cNvPr id="428" name="Google Shape;428;p31"/>
          <p:cNvSpPr txBox="1"/>
          <p:nvPr>
            <p:ph idx="14" type="title"/>
          </p:nvPr>
        </p:nvSpPr>
        <p:spPr>
          <a:xfrm>
            <a:off x="2935040" y="3333014"/>
            <a:ext cx="5736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9" name="Google Shape;429;p31"/>
          <p:cNvSpPr txBox="1"/>
          <p:nvPr>
            <p:ph idx="5" type="title"/>
          </p:nvPr>
        </p:nvSpPr>
        <p:spPr>
          <a:xfrm flipH="1">
            <a:off x="5054812" y="2064664"/>
            <a:ext cx="5739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PROBLEMA</a:t>
            </a:r>
            <a:endParaRPr/>
          </a:p>
        </p:txBody>
      </p:sp>
      <p:sp>
        <p:nvSpPr>
          <p:cNvPr id="435" name="Google Shape;435;p32"/>
          <p:cNvSpPr txBox="1"/>
          <p:nvPr>
            <p:ph idx="1" type="body"/>
          </p:nvPr>
        </p:nvSpPr>
        <p:spPr>
          <a:xfrm>
            <a:off x="1738500" y="1131600"/>
            <a:ext cx="56670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Geralmente, o ar-condicionado</a:t>
            </a:r>
            <a:r>
              <a:rPr lang="en" sz="2200"/>
              <a:t> é </a:t>
            </a:r>
            <a:r>
              <a:rPr lang="en" sz="2200"/>
              <a:t>configurado para ser acionado a partir de um controle remoto; com isso o usuário se limita a estar no ambiente de instalação.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720000" y="1857475"/>
            <a:ext cx="45666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Criar um sistema que permita ao usuário ter uma interação com o aparelho de forma remota e com antecedência.</a:t>
            </a:r>
            <a:endParaRPr sz="2200"/>
          </a:p>
        </p:txBody>
      </p:sp>
      <p:pic>
        <p:nvPicPr>
          <p:cNvPr id="442" name="Google Shape;442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88" l="26801" r="21398" t="6314"/>
          <a:stretch/>
        </p:blipFill>
        <p:spPr>
          <a:xfrm rot="-356">
            <a:off x="5657300" y="1658600"/>
            <a:ext cx="2895300" cy="2919000"/>
          </a:xfrm>
          <a:prstGeom prst="teardrop">
            <a:avLst>
              <a:gd fmla="val 100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/>
          <p:nvPr>
            <p:ph idx="8" type="title"/>
          </p:nvPr>
        </p:nvSpPr>
        <p:spPr>
          <a:xfrm>
            <a:off x="584175" y="137935"/>
            <a:ext cx="7704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 b="0" i="1"/>
          </a:p>
        </p:txBody>
      </p:sp>
      <p:sp>
        <p:nvSpPr>
          <p:cNvPr id="448" name="Google Shape;448;p34"/>
          <p:cNvSpPr txBox="1"/>
          <p:nvPr>
            <p:ph type="title"/>
          </p:nvPr>
        </p:nvSpPr>
        <p:spPr>
          <a:xfrm>
            <a:off x="3590801" y="3812710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449" name="Google Shape;449;p34"/>
          <p:cNvSpPr txBox="1"/>
          <p:nvPr>
            <p:ph idx="1" type="subTitle"/>
          </p:nvPr>
        </p:nvSpPr>
        <p:spPr>
          <a:xfrm>
            <a:off x="3590813" y="4024136"/>
            <a:ext cx="2788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programação que serviu de base para codificar o sistema.</a:t>
            </a:r>
            <a:endParaRPr/>
          </a:p>
        </p:txBody>
      </p:sp>
      <p:sp>
        <p:nvSpPr>
          <p:cNvPr id="450" name="Google Shape;450;p34"/>
          <p:cNvSpPr txBox="1"/>
          <p:nvPr>
            <p:ph idx="2" type="title"/>
          </p:nvPr>
        </p:nvSpPr>
        <p:spPr>
          <a:xfrm>
            <a:off x="5476520" y="2232923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Placa ESP 32</a:t>
            </a:r>
            <a:endParaRPr/>
          </a:p>
        </p:txBody>
      </p:sp>
      <p:sp>
        <p:nvSpPr>
          <p:cNvPr id="451" name="Google Shape;451;p34"/>
          <p:cNvSpPr txBox="1"/>
          <p:nvPr>
            <p:ph idx="3" type="subTitle"/>
          </p:nvPr>
        </p:nvSpPr>
        <p:spPr>
          <a:xfrm>
            <a:off x="5476526" y="2444338"/>
            <a:ext cx="3328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sistema em um chip com microcontroladores integrado, Wi-Fi e Bluetooth. A sua versatilidade permite a criação de projetos complexos de IoT, Robótica e automação residencial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52" name="Google Shape;452;p34"/>
          <p:cNvSpPr txBox="1"/>
          <p:nvPr>
            <p:ph idx="4" type="title"/>
          </p:nvPr>
        </p:nvSpPr>
        <p:spPr>
          <a:xfrm>
            <a:off x="5575101" y="974565"/>
            <a:ext cx="27840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TagoIO</a:t>
            </a:r>
            <a:endParaRPr/>
          </a:p>
        </p:txBody>
      </p:sp>
      <p:sp>
        <p:nvSpPr>
          <p:cNvPr id="453" name="Google Shape;453;p34"/>
          <p:cNvSpPr txBox="1"/>
          <p:nvPr>
            <p:ph idx="5" type="subTitle"/>
          </p:nvPr>
        </p:nvSpPr>
        <p:spPr>
          <a:xfrm>
            <a:off x="5575113" y="1185987"/>
            <a:ext cx="2788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web avançada para monitorar o ambiente por meio de dispositivos IoT em rede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54" name="Google Shape;454;p34"/>
          <p:cNvSpPr txBox="1"/>
          <p:nvPr>
            <p:ph idx="6" type="title"/>
          </p:nvPr>
        </p:nvSpPr>
        <p:spPr>
          <a:xfrm>
            <a:off x="1142470" y="2232915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Relé</a:t>
            </a:r>
            <a:endParaRPr/>
          </a:p>
        </p:txBody>
      </p:sp>
      <p:sp>
        <p:nvSpPr>
          <p:cNvPr id="455" name="Google Shape;455;p34"/>
          <p:cNvSpPr txBox="1"/>
          <p:nvPr>
            <p:ph idx="7" type="subTitle"/>
          </p:nvPr>
        </p:nvSpPr>
        <p:spPr>
          <a:xfrm>
            <a:off x="1142476" y="2444325"/>
            <a:ext cx="3225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</a:t>
            </a:r>
            <a:r>
              <a:rPr lang="en"/>
              <a:t>interruptor</a:t>
            </a:r>
            <a:r>
              <a:rPr lang="en"/>
              <a:t> </a:t>
            </a:r>
            <a:r>
              <a:rPr lang="en"/>
              <a:t>eletromecânico que tem como função produzir modificações súbitas, porém predeterminadas no código para diferentes circuitos.</a:t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2764693" y="3812710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4640980" y="2232923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306930" y="2232915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4640980" y="931803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"/>
          <p:cNvSpPr txBox="1"/>
          <p:nvPr>
            <p:ph idx="6" type="title"/>
          </p:nvPr>
        </p:nvSpPr>
        <p:spPr>
          <a:xfrm>
            <a:off x="1142470" y="931815"/>
            <a:ext cx="2788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DHT11</a:t>
            </a:r>
            <a:endParaRPr/>
          </a:p>
        </p:txBody>
      </p:sp>
      <p:sp>
        <p:nvSpPr>
          <p:cNvPr id="461" name="Google Shape;461;p34"/>
          <p:cNvSpPr txBox="1"/>
          <p:nvPr>
            <p:ph idx="7" type="subTitle"/>
          </p:nvPr>
        </p:nvSpPr>
        <p:spPr>
          <a:xfrm>
            <a:off x="1142470" y="1143235"/>
            <a:ext cx="2788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de temperatura e </a:t>
            </a:r>
            <a:r>
              <a:rPr lang="en"/>
              <a:t>umidade</a:t>
            </a:r>
            <a:r>
              <a:rPr lang="en"/>
              <a:t> com um sinal digital em sua saída. Sua tecnologia garante excelente estabilidade e confiabilidade.</a:t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306930" y="931815"/>
            <a:ext cx="759000" cy="75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63" y="4009361"/>
            <a:ext cx="325061" cy="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63" y="1148775"/>
            <a:ext cx="325050" cy="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050" y="2449900"/>
            <a:ext cx="366870" cy="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825" y="2438090"/>
            <a:ext cx="325050" cy="32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412" y="1089287"/>
            <a:ext cx="444019" cy="4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efing Revision Meeting by Slidesgo">
  <a:themeElements>
    <a:clrScheme name="Simple Light">
      <a:dk1>
        <a:srgbClr val="2B3E77"/>
      </a:dk1>
      <a:lt1>
        <a:srgbClr val="242424"/>
      </a:lt1>
      <a:dk2>
        <a:srgbClr val="E8FAFF"/>
      </a:dk2>
      <a:lt2>
        <a:srgbClr val="4FA8BF"/>
      </a:lt2>
      <a:accent1>
        <a:srgbClr val="143493"/>
      </a:accent1>
      <a:accent2>
        <a:srgbClr val="8FE4F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