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73" r:id="rId2"/>
    <p:sldId id="260" r:id="rId3"/>
    <p:sldId id="264" r:id="rId4"/>
    <p:sldId id="259" r:id="rId5"/>
    <p:sldId id="269" r:id="rId6"/>
    <p:sldId id="266" r:id="rId7"/>
    <p:sldId id="256" r:id="rId8"/>
    <p:sldId id="261" r:id="rId9"/>
    <p:sldId id="268" r:id="rId10"/>
    <p:sldId id="270" r:id="rId11"/>
    <p:sldId id="263" r:id="rId12"/>
    <p:sldId id="267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F72E7-9368-4CC6-89C7-9B235DE6CB3A}" v="987" dt="2023-06-20T04:40:32.771"/>
    <p1510:client id="{5048BFD4-09EB-4F97-8A77-64D216231B7B}" v="1626" dt="2023-06-01T00:24:47.773"/>
    <p1510:client id="{B9573143-02D3-4D79-848E-8712B991D476}" v="352" dt="2023-06-16T02:53:3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Ribeiro" userId="18f0df23a40a4502" providerId="Windows Live" clId="Web-{3E6F72E7-9368-4CC6-89C7-9B235DE6CB3A}"/>
    <pc:docChg chg="addSld delSld modSld sldOrd">
      <pc:chgData name="Jessica Ribeiro" userId="18f0df23a40a4502" providerId="Windows Live" clId="Web-{3E6F72E7-9368-4CC6-89C7-9B235DE6CB3A}" dt="2023-06-20T04:40:32.771" v="822" actId="14100"/>
      <pc:docMkLst>
        <pc:docMk/>
      </pc:docMkLst>
      <pc:sldChg chg="addSp delSp modSp">
        <pc:chgData name="Jessica Ribeiro" userId="18f0df23a40a4502" providerId="Windows Live" clId="Web-{3E6F72E7-9368-4CC6-89C7-9B235DE6CB3A}" dt="2023-06-20T03:55:40.334" v="575" actId="20577"/>
        <pc:sldMkLst>
          <pc:docMk/>
          <pc:sldMk cId="3727974691" sldId="256"/>
        </pc:sldMkLst>
        <pc:spChg chg="mod">
          <ac:chgData name="Jessica Ribeiro" userId="18f0df23a40a4502" providerId="Windows Live" clId="Web-{3E6F72E7-9368-4CC6-89C7-9B235DE6CB3A}" dt="2023-06-20T03:55:40.334" v="575" actId="20577"/>
          <ac:spMkLst>
            <pc:docMk/>
            <pc:sldMk cId="3727974691" sldId="256"/>
            <ac:spMk id="2" creationId="{00000000-0000-0000-0000-000000000000}"/>
          </ac:spMkLst>
        </pc:spChg>
        <pc:spChg chg="mod">
          <ac:chgData name="Jessica Ribeiro" userId="18f0df23a40a4502" providerId="Windows Live" clId="Web-{3E6F72E7-9368-4CC6-89C7-9B235DE6CB3A}" dt="2023-06-20T03:28:46.540" v="352" actId="1076"/>
          <ac:spMkLst>
            <pc:docMk/>
            <pc:sldMk cId="3727974691" sldId="256"/>
            <ac:spMk id="5" creationId="{1EC63DCF-7478-8B23-687C-CE41D1BB9E8F}"/>
          </ac:spMkLst>
        </pc:spChg>
        <pc:picChg chg="mod">
          <ac:chgData name="Jessica Ribeiro" userId="18f0df23a40a4502" providerId="Windows Live" clId="Web-{3E6F72E7-9368-4CC6-89C7-9B235DE6CB3A}" dt="2023-06-20T03:28:18.289" v="347" actId="14100"/>
          <ac:picMkLst>
            <pc:docMk/>
            <pc:sldMk cId="3727974691" sldId="256"/>
            <ac:picMk id="4" creationId="{00000000-0000-0000-0000-000000000000}"/>
          </ac:picMkLst>
        </pc:picChg>
        <pc:inkChg chg="add del">
          <ac:chgData name="Jessica Ribeiro" userId="18f0df23a40a4502" providerId="Windows Live" clId="Web-{3E6F72E7-9368-4CC6-89C7-9B235DE6CB3A}" dt="2023-06-20T03:55:14.036" v="567"/>
          <ac:inkMkLst>
            <pc:docMk/>
            <pc:sldMk cId="3727974691" sldId="256"/>
            <ac:inkMk id="3" creationId="{140A8723-FC2E-C58F-7C8E-2B7603EF9297}"/>
          </ac:inkMkLst>
        </pc:inkChg>
        <pc:inkChg chg="add del">
          <ac:chgData name="Jessica Ribeiro" userId="18f0df23a40a4502" providerId="Windows Live" clId="Web-{3E6F72E7-9368-4CC6-89C7-9B235DE6CB3A}" dt="2023-06-20T03:55:13.271" v="566"/>
          <ac:inkMkLst>
            <pc:docMk/>
            <pc:sldMk cId="3727974691" sldId="256"/>
            <ac:inkMk id="6" creationId="{5FB05C63-CD45-47DA-77C2-9F43F147EE86}"/>
          </ac:inkMkLst>
        </pc:inkChg>
        <pc:inkChg chg="add del">
          <ac:chgData name="Jessica Ribeiro" userId="18f0df23a40a4502" providerId="Windows Live" clId="Web-{3E6F72E7-9368-4CC6-89C7-9B235DE6CB3A}" dt="2023-06-20T03:55:12.630" v="565"/>
          <ac:inkMkLst>
            <pc:docMk/>
            <pc:sldMk cId="3727974691" sldId="256"/>
            <ac:inkMk id="7" creationId="{BC57E89D-967C-F824-AB1B-48FB522C475C}"/>
          </ac:inkMkLst>
        </pc:inkChg>
        <pc:inkChg chg="add del">
          <ac:chgData name="Jessica Ribeiro" userId="18f0df23a40a4502" providerId="Windows Live" clId="Web-{3E6F72E7-9368-4CC6-89C7-9B235DE6CB3A}" dt="2023-06-20T03:55:11.567" v="564"/>
          <ac:inkMkLst>
            <pc:docMk/>
            <pc:sldMk cId="3727974691" sldId="256"/>
            <ac:inkMk id="8" creationId="{D7E9F5D8-A0CA-7E63-0F84-FC7D36C70E31}"/>
          </ac:inkMkLst>
        </pc:inkChg>
        <pc:inkChg chg="add del">
          <ac:chgData name="Jessica Ribeiro" userId="18f0df23a40a4502" providerId="Windows Live" clId="Web-{3E6F72E7-9368-4CC6-89C7-9B235DE6CB3A}" dt="2023-06-20T03:55:10.614" v="563"/>
          <ac:inkMkLst>
            <pc:docMk/>
            <pc:sldMk cId="3727974691" sldId="256"/>
            <ac:inkMk id="9" creationId="{4D1DB4F5-507E-2D1F-A5C1-6C9ED92E83D8}"/>
          </ac:inkMkLst>
        </pc:inkChg>
        <pc:inkChg chg="add del">
          <ac:chgData name="Jessica Ribeiro" userId="18f0df23a40a4502" providerId="Windows Live" clId="Web-{3E6F72E7-9368-4CC6-89C7-9B235DE6CB3A}" dt="2023-06-20T03:55:09.896" v="562"/>
          <ac:inkMkLst>
            <pc:docMk/>
            <pc:sldMk cId="3727974691" sldId="256"/>
            <ac:inkMk id="10" creationId="{F048483E-CABF-B416-9042-D1B4D49FA0CE}"/>
          </ac:inkMkLst>
        </pc:inkChg>
        <pc:inkChg chg="add del">
          <ac:chgData name="Jessica Ribeiro" userId="18f0df23a40a4502" providerId="Windows Live" clId="Web-{3E6F72E7-9368-4CC6-89C7-9B235DE6CB3A}" dt="2023-06-20T03:55:30.490" v="574"/>
          <ac:inkMkLst>
            <pc:docMk/>
            <pc:sldMk cId="3727974691" sldId="256"/>
            <ac:inkMk id="11" creationId="{58E3CCE8-AB16-E86F-DDF8-B25D27E0C138}"/>
          </ac:inkMkLst>
        </pc:inkChg>
        <pc:inkChg chg="add del">
          <ac:chgData name="Jessica Ribeiro" userId="18f0df23a40a4502" providerId="Windows Live" clId="Web-{3E6F72E7-9368-4CC6-89C7-9B235DE6CB3A}" dt="2023-06-20T03:55:27.865" v="573"/>
          <ac:inkMkLst>
            <pc:docMk/>
            <pc:sldMk cId="3727974691" sldId="256"/>
            <ac:inkMk id="12" creationId="{57027EEB-7F36-4967-A258-1420D458CA24}"/>
          </ac:inkMkLst>
        </pc:inkChg>
        <pc:inkChg chg="add del">
          <ac:chgData name="Jessica Ribeiro" userId="18f0df23a40a4502" providerId="Windows Live" clId="Web-{3E6F72E7-9368-4CC6-89C7-9B235DE6CB3A}" dt="2023-06-20T03:55:26.787" v="572"/>
          <ac:inkMkLst>
            <pc:docMk/>
            <pc:sldMk cId="3727974691" sldId="256"/>
            <ac:inkMk id="13" creationId="{B89A9485-961A-4F1C-7F1B-29D14BD9A46A}"/>
          </ac:inkMkLst>
        </pc:inkChg>
      </pc:sldChg>
      <pc:sldChg chg="modSp">
        <pc:chgData name="Jessica Ribeiro" userId="18f0df23a40a4502" providerId="Windows Live" clId="Web-{3E6F72E7-9368-4CC6-89C7-9B235DE6CB3A}" dt="2023-06-20T03:17:03.031" v="200" actId="20577"/>
        <pc:sldMkLst>
          <pc:docMk/>
          <pc:sldMk cId="2194908783" sldId="259"/>
        </pc:sldMkLst>
        <pc:spChg chg="mod">
          <ac:chgData name="Jessica Ribeiro" userId="18f0df23a40a4502" providerId="Windows Live" clId="Web-{3E6F72E7-9368-4CC6-89C7-9B235DE6CB3A}" dt="2023-06-20T03:17:03.031" v="200" actId="20577"/>
          <ac:spMkLst>
            <pc:docMk/>
            <pc:sldMk cId="2194908783" sldId="259"/>
            <ac:spMk id="3" creationId="{00000000-0000-0000-0000-000000000000}"/>
          </ac:spMkLst>
        </pc:spChg>
        <pc:spChg chg="mod">
          <ac:chgData name="Jessica Ribeiro" userId="18f0df23a40a4502" providerId="Windows Live" clId="Web-{3E6F72E7-9368-4CC6-89C7-9B235DE6CB3A}" dt="2023-06-20T03:16:11.232" v="193" actId="20577"/>
          <ac:spMkLst>
            <pc:docMk/>
            <pc:sldMk cId="2194908783" sldId="259"/>
            <ac:spMk id="4" creationId="{00000000-0000-0000-0000-000000000000}"/>
          </ac:spMkLst>
        </pc:spChg>
        <pc:spChg chg="mod">
          <ac:chgData name="Jessica Ribeiro" userId="18f0df23a40a4502" providerId="Windows Live" clId="Web-{3E6F72E7-9368-4CC6-89C7-9B235DE6CB3A}" dt="2023-06-20T03:16:14.467" v="195" actId="20577"/>
          <ac:spMkLst>
            <pc:docMk/>
            <pc:sldMk cId="2194908783" sldId="259"/>
            <ac:spMk id="5" creationId="{00000000-0000-0000-0000-000000000000}"/>
          </ac:spMkLst>
        </pc:spChg>
      </pc:sldChg>
      <pc:sldChg chg="modSp">
        <pc:chgData name="Jessica Ribeiro" userId="18f0df23a40a4502" providerId="Windows Live" clId="Web-{3E6F72E7-9368-4CC6-89C7-9B235DE6CB3A}" dt="2023-06-20T04:23:00.016" v="731" actId="20577"/>
        <pc:sldMkLst>
          <pc:docMk/>
          <pc:sldMk cId="767442664" sldId="260"/>
        </pc:sldMkLst>
        <pc:spChg chg="mod">
          <ac:chgData name="Jessica Ribeiro" userId="18f0df23a40a4502" providerId="Windows Live" clId="Web-{3E6F72E7-9368-4CC6-89C7-9B235DE6CB3A}" dt="2023-06-20T03:26:14.753" v="331" actId="1076"/>
          <ac:spMkLst>
            <pc:docMk/>
            <pc:sldMk cId="767442664" sldId="260"/>
            <ac:spMk id="3" creationId="{00000000-0000-0000-0000-000000000000}"/>
          </ac:spMkLst>
        </pc:spChg>
        <pc:spChg chg="mod">
          <ac:chgData name="Jessica Ribeiro" userId="18f0df23a40a4502" providerId="Windows Live" clId="Web-{3E6F72E7-9368-4CC6-89C7-9B235DE6CB3A}" dt="2023-06-20T04:23:00.016" v="731" actId="20577"/>
          <ac:spMkLst>
            <pc:docMk/>
            <pc:sldMk cId="767442664" sldId="260"/>
            <ac:spMk id="4" creationId="{00000000-0000-0000-0000-000000000000}"/>
          </ac:spMkLst>
        </pc:spChg>
      </pc:sldChg>
      <pc:sldChg chg="modSp">
        <pc:chgData name="Jessica Ribeiro" userId="18f0df23a40a4502" providerId="Windows Live" clId="Web-{3E6F72E7-9368-4CC6-89C7-9B235DE6CB3A}" dt="2023-06-20T04:30:15.859" v="734" actId="1076"/>
        <pc:sldMkLst>
          <pc:docMk/>
          <pc:sldMk cId="2411972288" sldId="261"/>
        </pc:sldMkLst>
        <pc:spChg chg="mod">
          <ac:chgData name="Jessica Ribeiro" userId="18f0df23a40a4502" providerId="Windows Live" clId="Web-{3E6F72E7-9368-4CC6-89C7-9B235DE6CB3A}" dt="2023-06-20T03:44:35.541" v="507" actId="1076"/>
          <ac:spMkLst>
            <pc:docMk/>
            <pc:sldMk cId="2411972288" sldId="261"/>
            <ac:spMk id="2" creationId="{00000000-0000-0000-0000-000000000000}"/>
          </ac:spMkLst>
        </pc:spChg>
        <pc:spChg chg="mod">
          <ac:chgData name="Jessica Ribeiro" userId="18f0df23a40a4502" providerId="Windows Live" clId="Web-{3E6F72E7-9368-4CC6-89C7-9B235DE6CB3A}" dt="2023-06-20T04:30:15.859" v="734" actId="1076"/>
          <ac:spMkLst>
            <pc:docMk/>
            <pc:sldMk cId="2411972288" sldId="261"/>
            <ac:spMk id="3" creationId="{00000000-0000-0000-0000-000000000000}"/>
          </ac:spMkLst>
        </pc:spChg>
      </pc:sldChg>
      <pc:sldChg chg="addSp delSp modSp">
        <pc:chgData name="Jessica Ribeiro" userId="18f0df23a40a4502" providerId="Windows Live" clId="Web-{3E6F72E7-9368-4CC6-89C7-9B235DE6CB3A}" dt="2023-06-20T03:42:29.240" v="487" actId="1076"/>
        <pc:sldMkLst>
          <pc:docMk/>
          <pc:sldMk cId="1803769465" sldId="263"/>
        </pc:sldMkLst>
        <pc:spChg chg="mod">
          <ac:chgData name="Jessica Ribeiro" userId="18f0df23a40a4502" providerId="Windows Live" clId="Web-{3E6F72E7-9368-4CC6-89C7-9B235DE6CB3A}" dt="2023-06-20T03:39:03.139" v="455" actId="1076"/>
          <ac:spMkLst>
            <pc:docMk/>
            <pc:sldMk cId="1803769465" sldId="263"/>
            <ac:spMk id="2" creationId="{18C97107-9FFA-DB95-5BF7-0E2927FB2DB5}"/>
          </ac:spMkLst>
        </pc:spChg>
        <pc:spChg chg="mod">
          <ac:chgData name="Jessica Ribeiro" userId="18f0df23a40a4502" providerId="Windows Live" clId="Web-{3E6F72E7-9368-4CC6-89C7-9B235DE6CB3A}" dt="2023-06-20T03:40:14.048" v="476" actId="20577"/>
          <ac:spMkLst>
            <pc:docMk/>
            <pc:sldMk cId="1803769465" sldId="263"/>
            <ac:spMk id="3" creationId="{D4D50BB8-CEDF-0020-62C0-41D39BB12666}"/>
          </ac:spMkLst>
        </pc:spChg>
        <pc:picChg chg="mod">
          <ac:chgData name="Jessica Ribeiro" userId="18f0df23a40a4502" providerId="Windows Live" clId="Web-{3E6F72E7-9368-4CC6-89C7-9B235DE6CB3A}" dt="2023-06-20T03:42:20.771" v="485" actId="1076"/>
          <ac:picMkLst>
            <pc:docMk/>
            <pc:sldMk cId="1803769465" sldId="263"/>
            <ac:picMk id="4" creationId="{00000000-0000-0000-0000-000000000000}"/>
          </ac:picMkLst>
        </pc:picChg>
        <pc:picChg chg="mod">
          <ac:chgData name="Jessica Ribeiro" userId="18f0df23a40a4502" providerId="Windows Live" clId="Web-{3E6F72E7-9368-4CC6-89C7-9B235DE6CB3A}" dt="2023-06-20T03:42:29.240" v="487" actId="1076"/>
          <ac:picMkLst>
            <pc:docMk/>
            <pc:sldMk cId="1803769465" sldId="263"/>
            <ac:picMk id="5" creationId="{00000000-0000-0000-0000-000000000000}"/>
          </ac:picMkLst>
        </pc:picChg>
        <pc:picChg chg="add mod">
          <ac:chgData name="Jessica Ribeiro" userId="18f0df23a40a4502" providerId="Windows Live" clId="Web-{3E6F72E7-9368-4CC6-89C7-9B235DE6CB3A}" dt="2023-06-20T03:42:17.880" v="484" actId="1076"/>
          <ac:picMkLst>
            <pc:docMk/>
            <pc:sldMk cId="1803769465" sldId="263"/>
            <ac:picMk id="6" creationId="{ABD300D2-8D62-0A8D-2E67-5C7DBD7F1270}"/>
          </ac:picMkLst>
        </pc:picChg>
        <pc:picChg chg="del">
          <ac:chgData name="Jessica Ribeiro" userId="18f0df23a40a4502" providerId="Windows Live" clId="Web-{3E6F72E7-9368-4CC6-89C7-9B235DE6CB3A}" dt="2023-06-20T03:40:21.501" v="477"/>
          <ac:picMkLst>
            <pc:docMk/>
            <pc:sldMk cId="1803769465" sldId="263"/>
            <ac:picMk id="8" creationId="{00000000-0000-0000-0000-000000000000}"/>
          </ac:picMkLst>
        </pc:picChg>
        <pc:picChg chg="mod">
          <ac:chgData name="Jessica Ribeiro" userId="18f0df23a40a4502" providerId="Windows Live" clId="Web-{3E6F72E7-9368-4CC6-89C7-9B235DE6CB3A}" dt="2023-06-20T03:42:23.396" v="486" actId="1076"/>
          <ac:picMkLst>
            <pc:docMk/>
            <pc:sldMk cId="1803769465" sldId="263"/>
            <ac:picMk id="9" creationId="{00000000-0000-0000-0000-000000000000}"/>
          </ac:picMkLst>
        </pc:picChg>
      </pc:sldChg>
      <pc:sldChg chg="modSp">
        <pc:chgData name="Jessica Ribeiro" userId="18f0df23a40a4502" providerId="Windows Live" clId="Web-{3E6F72E7-9368-4CC6-89C7-9B235DE6CB3A}" dt="2023-06-20T03:25:48.940" v="328" actId="20577"/>
        <pc:sldMkLst>
          <pc:docMk/>
          <pc:sldMk cId="3819050409" sldId="264"/>
        </pc:sldMkLst>
        <pc:spChg chg="mod">
          <ac:chgData name="Jessica Ribeiro" userId="18f0df23a40a4502" providerId="Windows Live" clId="Web-{3E6F72E7-9368-4CC6-89C7-9B235DE6CB3A}" dt="2023-06-20T03:25:48.940" v="328" actId="20577"/>
          <ac:spMkLst>
            <pc:docMk/>
            <pc:sldMk cId="3819050409" sldId="264"/>
            <ac:spMk id="3" creationId="{564113D9-30F3-64B9-506F-CB51E868896C}"/>
          </ac:spMkLst>
        </pc:spChg>
      </pc:sldChg>
      <pc:sldChg chg="addSp delSp modSp del">
        <pc:chgData name="Jessica Ribeiro" userId="18f0df23a40a4502" providerId="Windows Live" clId="Web-{3E6F72E7-9368-4CC6-89C7-9B235DE6CB3A}" dt="2023-06-20T04:31:39.784" v="735"/>
        <pc:sldMkLst>
          <pc:docMk/>
          <pc:sldMk cId="3969525761" sldId="265"/>
        </pc:sldMkLst>
        <pc:spChg chg="mod">
          <ac:chgData name="Jessica Ribeiro" userId="18f0df23a40a4502" providerId="Windows Live" clId="Web-{3E6F72E7-9368-4CC6-89C7-9B235DE6CB3A}" dt="2023-06-20T03:33:42.487" v="400" actId="1076"/>
          <ac:spMkLst>
            <pc:docMk/>
            <pc:sldMk cId="3969525761" sldId="265"/>
            <ac:spMk id="2" creationId="{CBF928F6-EBF6-F510-3C90-09F014467FBB}"/>
          </ac:spMkLst>
        </pc:spChg>
        <pc:spChg chg="mod">
          <ac:chgData name="Jessica Ribeiro" userId="18f0df23a40a4502" providerId="Windows Live" clId="Web-{3E6F72E7-9368-4CC6-89C7-9B235DE6CB3A}" dt="2023-06-20T03:34:55.365" v="412" actId="1076"/>
          <ac:spMkLst>
            <pc:docMk/>
            <pc:sldMk cId="3969525761" sldId="265"/>
            <ac:spMk id="3" creationId="{1AA06857-F7B0-2E9F-D94B-67B1C9AEF4B1}"/>
          </ac:spMkLst>
        </pc:spChg>
        <pc:picChg chg="add del mod">
          <ac:chgData name="Jessica Ribeiro" userId="18f0df23a40a4502" providerId="Windows Live" clId="Web-{3E6F72E7-9368-4CC6-89C7-9B235DE6CB3A}" dt="2023-06-20T03:34:51.771" v="411"/>
          <ac:picMkLst>
            <pc:docMk/>
            <pc:sldMk cId="3969525761" sldId="265"/>
            <ac:picMk id="5" creationId="{2CE5DC1A-CCDC-2D4F-E85B-0B5445314EEB}"/>
          </ac:picMkLst>
        </pc:picChg>
      </pc:sldChg>
      <pc:sldChg chg="modSp">
        <pc:chgData name="Jessica Ribeiro" userId="18f0df23a40a4502" providerId="Windows Live" clId="Web-{3E6F72E7-9368-4CC6-89C7-9B235DE6CB3A}" dt="2023-06-20T03:28:04.147" v="346" actId="1076"/>
        <pc:sldMkLst>
          <pc:docMk/>
          <pc:sldMk cId="3429840672" sldId="266"/>
        </pc:sldMkLst>
        <pc:spChg chg="mod">
          <ac:chgData name="Jessica Ribeiro" userId="18f0df23a40a4502" providerId="Windows Live" clId="Web-{3E6F72E7-9368-4CC6-89C7-9B235DE6CB3A}" dt="2023-06-20T03:28:04.147" v="346" actId="1076"/>
          <ac:spMkLst>
            <pc:docMk/>
            <pc:sldMk cId="3429840672" sldId="266"/>
            <ac:spMk id="2" creationId="{D1BE7E8E-950B-AE1D-E0C7-5DEEF2B46A54}"/>
          </ac:spMkLst>
        </pc:spChg>
        <pc:spChg chg="mod">
          <ac:chgData name="Jessica Ribeiro" userId="18f0df23a40a4502" providerId="Windows Live" clId="Web-{3E6F72E7-9368-4CC6-89C7-9B235DE6CB3A}" dt="2023-06-20T03:27:47.459" v="344" actId="1076"/>
          <ac:spMkLst>
            <pc:docMk/>
            <pc:sldMk cId="3429840672" sldId="266"/>
            <ac:spMk id="3" creationId="{4B31BE8C-DB0A-FFD4-197F-0A9354529F94}"/>
          </ac:spMkLst>
        </pc:spChg>
      </pc:sldChg>
      <pc:sldChg chg="addSp delSp modSp">
        <pc:chgData name="Jessica Ribeiro" userId="18f0df23a40a4502" providerId="Windows Live" clId="Web-{3E6F72E7-9368-4CC6-89C7-9B235DE6CB3A}" dt="2023-06-20T04:35:24.401" v="790" actId="1076"/>
        <pc:sldMkLst>
          <pc:docMk/>
          <pc:sldMk cId="3542421894" sldId="267"/>
        </pc:sldMkLst>
        <pc:spChg chg="del mod">
          <ac:chgData name="Jessica Ribeiro" userId="18f0df23a40a4502" providerId="Windows Live" clId="Web-{3E6F72E7-9368-4CC6-89C7-9B235DE6CB3A}" dt="2023-06-20T04:33:42.538" v="740"/>
          <ac:spMkLst>
            <pc:docMk/>
            <pc:sldMk cId="3542421894" sldId="267"/>
            <ac:spMk id="2" creationId="{00000000-0000-0000-0000-000000000000}"/>
          </ac:spMkLst>
        </pc:spChg>
        <pc:spChg chg="del mod">
          <ac:chgData name="Jessica Ribeiro" userId="18f0df23a40a4502" providerId="Windows Live" clId="Web-{3E6F72E7-9368-4CC6-89C7-9B235DE6CB3A}" dt="2023-06-20T04:33:44.992" v="742"/>
          <ac:spMkLst>
            <pc:docMk/>
            <pc:sldMk cId="3542421894" sldId="267"/>
            <ac:spMk id="3" creationId="{00000000-0000-0000-0000-000000000000}"/>
          </ac:spMkLst>
        </pc:spChg>
        <pc:spChg chg="add del mod">
          <ac:chgData name="Jessica Ribeiro" userId="18f0df23a40a4502" providerId="Windows Live" clId="Web-{3E6F72E7-9368-4CC6-89C7-9B235DE6CB3A}" dt="2023-06-20T04:35:24.401" v="790" actId="1076"/>
          <ac:spMkLst>
            <pc:docMk/>
            <pc:sldMk cId="3542421894" sldId="267"/>
            <ac:spMk id="5" creationId="{80AED6F4-C117-2965-8A4C-62149EE3944A}"/>
          </ac:spMkLst>
        </pc:spChg>
        <pc:spChg chg="add del mod">
          <ac:chgData name="Jessica Ribeiro" userId="18f0df23a40a4502" providerId="Windows Live" clId="Web-{3E6F72E7-9368-4CC6-89C7-9B235DE6CB3A}" dt="2023-06-20T04:33:57.695" v="747"/>
          <ac:spMkLst>
            <pc:docMk/>
            <pc:sldMk cId="3542421894" sldId="267"/>
            <ac:spMk id="7" creationId="{E321026E-CF70-A123-95B9-8E8FFA45E658}"/>
          </ac:spMkLst>
        </pc:spChg>
      </pc:sldChg>
      <pc:sldChg chg="addSp delSp modSp mod ord setBg">
        <pc:chgData name="Jessica Ribeiro" userId="18f0df23a40a4502" providerId="Windows Live" clId="Web-{3E6F72E7-9368-4CC6-89C7-9B235DE6CB3A}" dt="2023-06-20T04:40:32.771" v="822" actId="14100"/>
        <pc:sldMkLst>
          <pc:docMk/>
          <pc:sldMk cId="1153368519" sldId="268"/>
        </pc:sldMkLst>
        <pc:spChg chg="mod">
          <ac:chgData name="Jessica Ribeiro" userId="18f0df23a40a4502" providerId="Windows Live" clId="Web-{3E6F72E7-9368-4CC6-89C7-9B235DE6CB3A}" dt="2023-06-20T03:37:19.573" v="440" actId="1076"/>
          <ac:spMkLst>
            <pc:docMk/>
            <pc:sldMk cId="1153368519" sldId="268"/>
            <ac:spMk id="2" creationId="{00000000-0000-0000-0000-000000000000}"/>
          </ac:spMkLst>
        </pc:spChg>
        <pc:spChg chg="add mod">
          <ac:chgData name="Jessica Ribeiro" userId="18f0df23a40a4502" providerId="Windows Live" clId="Web-{3E6F72E7-9368-4CC6-89C7-9B235DE6CB3A}" dt="2023-06-20T03:37:40.683" v="442" actId="20577"/>
          <ac:spMkLst>
            <pc:docMk/>
            <pc:sldMk cId="1153368519" sldId="268"/>
            <ac:spMk id="8" creationId="{0E7B3F5E-7982-B5AF-AEBB-F6AB4C682E01}"/>
          </ac:spMkLst>
        </pc:spChg>
        <pc:spChg chg="add">
          <ac:chgData name="Jessica Ribeiro" userId="18f0df23a40a4502" providerId="Windows Live" clId="Web-{3E6F72E7-9368-4CC6-89C7-9B235DE6CB3A}" dt="2023-06-20T03:35:38.226" v="417"/>
          <ac:spMkLst>
            <pc:docMk/>
            <pc:sldMk cId="1153368519" sldId="268"/>
            <ac:spMk id="11" creationId="{E1CE536E-134A-4A35-900B-30F927D5B525}"/>
          </ac:spMkLst>
        </pc:spChg>
        <pc:spChg chg="add">
          <ac:chgData name="Jessica Ribeiro" userId="18f0df23a40a4502" providerId="Windows Live" clId="Web-{3E6F72E7-9368-4CC6-89C7-9B235DE6CB3A}" dt="2023-06-20T03:35:38.226" v="417"/>
          <ac:spMkLst>
            <pc:docMk/>
            <pc:sldMk cId="1153368519" sldId="268"/>
            <ac:spMk id="13" creationId="{FA0382D1-1594-4E3D-842E-04E1E5E7578B}"/>
          </ac:spMkLst>
        </pc:spChg>
        <pc:picChg chg="add del mod">
          <ac:chgData name="Jessica Ribeiro" userId="18f0df23a40a4502" providerId="Windows Live" clId="Web-{3E6F72E7-9368-4CC6-89C7-9B235DE6CB3A}" dt="2023-06-20T04:39:32.504" v="808"/>
          <ac:picMkLst>
            <pc:docMk/>
            <pc:sldMk cId="1153368519" sldId="268"/>
            <ac:picMk id="3" creationId="{B9B49AF9-EAD2-2648-98AB-3136844D3BAE}"/>
          </ac:picMkLst>
        </pc:picChg>
        <pc:picChg chg="add del mod">
          <ac:chgData name="Jessica Ribeiro" userId="18f0df23a40a4502" providerId="Windows Live" clId="Web-{3E6F72E7-9368-4CC6-89C7-9B235DE6CB3A}" dt="2023-06-20T04:40:32.771" v="822" actId="14100"/>
          <ac:picMkLst>
            <pc:docMk/>
            <pc:sldMk cId="1153368519" sldId="268"/>
            <ac:picMk id="4" creationId="{00000000-0000-0000-0000-000000000000}"/>
          </ac:picMkLst>
        </pc:picChg>
        <pc:picChg chg="add del mod ord">
          <ac:chgData name="Jessica Ribeiro" userId="18f0df23a40a4502" providerId="Windows Live" clId="Web-{3E6F72E7-9368-4CC6-89C7-9B235DE6CB3A}" dt="2023-06-20T04:40:07.489" v="816"/>
          <ac:picMkLst>
            <pc:docMk/>
            <pc:sldMk cId="1153368519" sldId="268"/>
            <ac:picMk id="5" creationId="{DA532D08-C8BC-5922-C348-E3EFBC48F950}"/>
          </ac:picMkLst>
        </pc:picChg>
        <pc:picChg chg="del mod replId">
          <ac:chgData name="Jessica Ribeiro" userId="18f0df23a40a4502" providerId="Windows Live" clId="Web-{3E6F72E7-9368-4CC6-89C7-9B235DE6CB3A}" dt="2023-06-20T03:35:38.226" v="417"/>
          <ac:picMkLst>
            <pc:docMk/>
            <pc:sldMk cId="1153368519" sldId="268"/>
            <ac:picMk id="6" creationId="{00000000-0000-0000-0000-000000000000}"/>
          </ac:picMkLst>
        </pc:picChg>
      </pc:sldChg>
      <pc:sldChg chg="addSp delSp modSp">
        <pc:chgData name="Jessica Ribeiro" userId="18f0df23a40a4502" providerId="Windows Live" clId="Web-{3E6F72E7-9368-4CC6-89C7-9B235DE6CB3A}" dt="2023-06-20T03:26:41.395" v="333"/>
        <pc:sldMkLst>
          <pc:docMk/>
          <pc:sldMk cId="2905534296" sldId="269"/>
        </pc:sldMkLst>
        <pc:spChg chg="del mod">
          <ac:chgData name="Jessica Ribeiro" userId="18f0df23a40a4502" providerId="Windows Live" clId="Web-{3E6F72E7-9368-4CC6-89C7-9B235DE6CB3A}" dt="2023-06-20T03:21:27.149" v="311"/>
          <ac:spMkLst>
            <pc:docMk/>
            <pc:sldMk cId="2905534296" sldId="269"/>
            <ac:spMk id="2" creationId="{00000000-0000-0000-0000-000000000000}"/>
          </ac:spMkLst>
        </pc:spChg>
        <pc:spChg chg="add del mod">
          <ac:chgData name="Jessica Ribeiro" userId="18f0df23a40a4502" providerId="Windows Live" clId="Web-{3E6F72E7-9368-4CC6-89C7-9B235DE6CB3A}" dt="2023-06-20T03:18:07.939" v="219"/>
          <ac:spMkLst>
            <pc:docMk/>
            <pc:sldMk cId="2905534296" sldId="269"/>
            <ac:spMk id="3" creationId="{9324C4BE-C4AA-5A88-4CEB-E59EFC105852}"/>
          </ac:spMkLst>
        </pc:spChg>
        <pc:spChg chg="add mod">
          <ac:chgData name="Jessica Ribeiro" userId="18f0df23a40a4502" providerId="Windows Live" clId="Web-{3E6F72E7-9368-4CC6-89C7-9B235DE6CB3A}" dt="2023-06-20T03:26:41.395" v="333"/>
          <ac:spMkLst>
            <pc:docMk/>
            <pc:sldMk cId="2905534296" sldId="269"/>
            <ac:spMk id="4" creationId="{DF36212F-AA7A-1EB0-A86C-8BD28A2C9E89}"/>
          </ac:spMkLst>
        </pc:spChg>
        <pc:spChg chg="add del mod">
          <ac:chgData name="Jessica Ribeiro" userId="18f0df23a40a4502" providerId="Windows Live" clId="Web-{3E6F72E7-9368-4CC6-89C7-9B235DE6CB3A}" dt="2023-06-20T03:21:32.134" v="312"/>
          <ac:spMkLst>
            <pc:docMk/>
            <pc:sldMk cId="2905534296" sldId="269"/>
            <ac:spMk id="7" creationId="{E0930976-54E2-452B-2773-E0204227F771}"/>
          </ac:spMkLst>
        </pc:spChg>
        <pc:picChg chg="mod">
          <ac:chgData name="Jessica Ribeiro" userId="18f0df23a40a4502" providerId="Windows Live" clId="Web-{3E6F72E7-9368-4CC6-89C7-9B235DE6CB3A}" dt="2023-06-20T03:25:14.610" v="326" actId="14100"/>
          <ac:picMkLst>
            <pc:docMk/>
            <pc:sldMk cId="2905534296" sldId="269"/>
            <ac:picMk id="6" creationId="{00000000-0000-0000-0000-000000000000}"/>
          </ac:picMkLst>
        </pc:picChg>
        <pc:picChg chg="add mod">
          <ac:chgData name="Jessica Ribeiro" userId="18f0df23a40a4502" providerId="Windows Live" clId="Web-{3E6F72E7-9368-4CC6-89C7-9B235DE6CB3A}" dt="2023-06-20T03:25:12.063" v="325" actId="1076"/>
          <ac:picMkLst>
            <pc:docMk/>
            <pc:sldMk cId="2905534296" sldId="269"/>
            <ac:picMk id="8" creationId="{2D9B64A0-5C76-68F6-5382-259027DF46C8}"/>
          </ac:picMkLst>
        </pc:picChg>
      </pc:sldChg>
      <pc:sldChg chg="modSp">
        <pc:chgData name="Jessica Ribeiro" userId="18f0df23a40a4502" providerId="Windows Live" clId="Web-{3E6F72E7-9368-4CC6-89C7-9B235DE6CB3A}" dt="2023-06-20T03:38:27.778" v="454" actId="1076"/>
        <pc:sldMkLst>
          <pc:docMk/>
          <pc:sldMk cId="3668130471" sldId="270"/>
        </pc:sldMkLst>
        <pc:spChg chg="mod">
          <ac:chgData name="Jessica Ribeiro" userId="18f0df23a40a4502" providerId="Windows Live" clId="Web-{3E6F72E7-9368-4CC6-89C7-9B235DE6CB3A}" dt="2023-06-20T03:38:27.778" v="454" actId="1076"/>
          <ac:spMkLst>
            <pc:docMk/>
            <pc:sldMk cId="3668130471" sldId="270"/>
            <ac:spMk id="2" creationId="{00000000-0000-0000-0000-000000000000}"/>
          </ac:spMkLst>
        </pc:spChg>
        <pc:spChg chg="mod">
          <ac:chgData name="Jessica Ribeiro" userId="18f0df23a40a4502" providerId="Windows Live" clId="Web-{3E6F72E7-9368-4CC6-89C7-9B235DE6CB3A}" dt="2023-06-20T03:38:17.387" v="452" actId="1076"/>
          <ac:spMkLst>
            <pc:docMk/>
            <pc:sldMk cId="3668130471" sldId="270"/>
            <ac:spMk id="3" creationId="{00000000-0000-0000-0000-000000000000}"/>
          </ac:spMkLst>
        </pc:spChg>
      </pc:sldChg>
      <pc:sldChg chg="addSp delSp modSp del">
        <pc:chgData name="Jessica Ribeiro" userId="18f0df23a40a4502" providerId="Windows Live" clId="Web-{3E6F72E7-9368-4CC6-89C7-9B235DE6CB3A}" dt="2023-06-20T02:40:36.388" v="8"/>
        <pc:sldMkLst>
          <pc:docMk/>
          <pc:sldMk cId="251177299" sldId="271"/>
        </pc:sldMkLst>
        <pc:spChg chg="mod">
          <ac:chgData name="Jessica Ribeiro" userId="18f0df23a40a4502" providerId="Windows Live" clId="Web-{3E6F72E7-9368-4CC6-89C7-9B235DE6CB3A}" dt="2023-06-20T02:30:12.110" v="2" actId="14100"/>
          <ac:spMkLst>
            <pc:docMk/>
            <pc:sldMk cId="251177299" sldId="271"/>
            <ac:spMk id="8" creationId="{01617B3E-30B5-41BD-22A9-D649B2C43E0B}"/>
          </ac:spMkLst>
        </pc:spChg>
        <pc:picChg chg="del">
          <ac:chgData name="Jessica Ribeiro" userId="18f0df23a40a4502" providerId="Windows Live" clId="Web-{3E6F72E7-9368-4CC6-89C7-9B235DE6CB3A}" dt="2023-06-20T02:39:42.902" v="4"/>
          <ac:picMkLst>
            <pc:docMk/>
            <pc:sldMk cId="251177299" sldId="271"/>
            <ac:picMk id="2" creationId="{07533811-1F68-30E6-FC9D-1EED6C27AD87}"/>
          </ac:picMkLst>
        </pc:picChg>
        <pc:picChg chg="del">
          <ac:chgData name="Jessica Ribeiro" userId="18f0df23a40a4502" providerId="Windows Live" clId="Web-{3E6F72E7-9368-4CC6-89C7-9B235DE6CB3A}" dt="2023-06-20T02:25:32.369" v="0"/>
          <ac:picMkLst>
            <pc:docMk/>
            <pc:sldMk cId="251177299" sldId="271"/>
            <ac:picMk id="3" creationId="{617129E0-4CC4-B6A2-B998-121173E4E77D}"/>
          </ac:picMkLst>
        </pc:picChg>
        <pc:picChg chg="del">
          <ac:chgData name="Jessica Ribeiro" userId="18f0df23a40a4502" providerId="Windows Live" clId="Web-{3E6F72E7-9368-4CC6-89C7-9B235DE6CB3A}" dt="2023-06-20T02:39:42.027" v="3"/>
          <ac:picMkLst>
            <pc:docMk/>
            <pc:sldMk cId="251177299" sldId="271"/>
            <ac:picMk id="4" creationId="{D9AE0C96-90EE-DDBF-A2A0-C7F41AF32CCA}"/>
          </ac:picMkLst>
        </pc:picChg>
        <pc:picChg chg="add mod">
          <ac:chgData name="Jessica Ribeiro" userId="18f0df23a40a4502" providerId="Windows Live" clId="Web-{3E6F72E7-9368-4CC6-89C7-9B235DE6CB3A}" dt="2023-06-20T02:40:36.357" v="7" actId="1076"/>
          <ac:picMkLst>
            <pc:docMk/>
            <pc:sldMk cId="251177299" sldId="271"/>
            <ac:picMk id="5" creationId="{8CF937C4-68B2-DB2C-2E52-C09A34EDFB69}"/>
          </ac:picMkLst>
        </pc:picChg>
      </pc:sldChg>
      <pc:sldChg chg="add del replId">
        <pc:chgData name="Jessica Ribeiro" userId="18f0df23a40a4502" providerId="Windows Live" clId="Web-{3E6F72E7-9368-4CC6-89C7-9B235DE6CB3A}" dt="2023-06-20T03:02:22.141" v="69"/>
        <pc:sldMkLst>
          <pc:docMk/>
          <pc:sldMk cId="1546783251" sldId="272"/>
        </pc:sldMkLst>
      </pc:sldChg>
      <pc:sldChg chg="del">
        <pc:chgData name="Jessica Ribeiro" userId="18f0df23a40a4502" providerId="Windows Live" clId="Web-{3E6F72E7-9368-4CC6-89C7-9B235DE6CB3A}" dt="2023-06-20T02:25:43.401" v="1"/>
        <pc:sldMkLst>
          <pc:docMk/>
          <pc:sldMk cId="3467691752" sldId="272"/>
        </pc:sldMkLst>
      </pc:sldChg>
      <pc:sldChg chg="addSp delSp modSp new">
        <pc:chgData name="Jessica Ribeiro" userId="18f0df23a40a4502" providerId="Windows Live" clId="Web-{3E6F72E7-9368-4CC6-89C7-9B235DE6CB3A}" dt="2023-06-20T03:14:05.072" v="180" actId="1076"/>
        <pc:sldMkLst>
          <pc:docMk/>
          <pc:sldMk cId="2625260759" sldId="273"/>
        </pc:sldMkLst>
        <pc:spChg chg="add del mod">
          <ac:chgData name="Jessica Ribeiro" userId="18f0df23a40a4502" providerId="Windows Live" clId="Web-{3E6F72E7-9368-4CC6-89C7-9B235DE6CB3A}" dt="2023-06-20T02:42:29.297" v="12"/>
          <ac:spMkLst>
            <pc:docMk/>
            <pc:sldMk cId="2625260759" sldId="273"/>
            <ac:spMk id="3" creationId="{0D311D9A-1554-8C3A-A557-6666126E3253}"/>
          </ac:spMkLst>
        </pc:spChg>
        <pc:spChg chg="add mod">
          <ac:chgData name="Jessica Ribeiro" userId="18f0df23a40a4502" providerId="Windows Live" clId="Web-{3E6F72E7-9368-4CC6-89C7-9B235DE6CB3A}" dt="2023-06-20T03:11:28.394" v="145" actId="1076"/>
          <ac:spMkLst>
            <pc:docMk/>
            <pc:sldMk cId="2625260759" sldId="273"/>
            <ac:spMk id="4" creationId="{458AD15C-132E-C501-E29E-36C69A6FE607}"/>
          </ac:spMkLst>
        </pc:spChg>
        <pc:spChg chg="add del mod">
          <ac:chgData name="Jessica Ribeiro" userId="18f0df23a40a4502" providerId="Windows Live" clId="Web-{3E6F72E7-9368-4CC6-89C7-9B235DE6CB3A}" dt="2023-06-20T02:43:56.408" v="38"/>
          <ac:spMkLst>
            <pc:docMk/>
            <pc:sldMk cId="2625260759" sldId="273"/>
            <ac:spMk id="5" creationId="{E457309B-942A-7641-6EF6-58E0CABAD156}"/>
          </ac:spMkLst>
        </pc:spChg>
        <pc:spChg chg="add mod">
          <ac:chgData name="Jessica Ribeiro" userId="18f0df23a40a4502" providerId="Windows Live" clId="Web-{3E6F72E7-9368-4CC6-89C7-9B235DE6CB3A}" dt="2023-06-20T03:11:15.972" v="144" actId="1076"/>
          <ac:spMkLst>
            <pc:docMk/>
            <pc:sldMk cId="2625260759" sldId="273"/>
            <ac:spMk id="6" creationId="{C609C658-9B01-B5F0-AC4E-37EEA34AD64E}"/>
          </ac:spMkLst>
        </pc:spChg>
        <pc:spChg chg="add mod">
          <ac:chgData name="Jessica Ribeiro" userId="18f0df23a40a4502" providerId="Windows Live" clId="Web-{3E6F72E7-9368-4CC6-89C7-9B235DE6CB3A}" dt="2023-06-20T03:14:05.072" v="180" actId="1076"/>
          <ac:spMkLst>
            <pc:docMk/>
            <pc:sldMk cId="2625260759" sldId="273"/>
            <ac:spMk id="8" creationId="{E9CEF37F-DF14-CD96-9D64-EF2096A918BA}"/>
          </ac:spMkLst>
        </pc:spChg>
        <pc:picChg chg="add mod">
          <ac:chgData name="Jessica Ribeiro" userId="18f0df23a40a4502" providerId="Windows Live" clId="Web-{3E6F72E7-9368-4CC6-89C7-9B235DE6CB3A}" dt="2023-06-20T03:12:21.068" v="157" actId="1076"/>
          <ac:picMkLst>
            <pc:docMk/>
            <pc:sldMk cId="2625260759" sldId="273"/>
            <ac:picMk id="2" creationId="{5517D703-FB9C-2298-1D9E-56F59D56BBD1}"/>
          </ac:picMkLst>
        </pc:picChg>
        <pc:picChg chg="add del mod">
          <ac:chgData name="Jessica Ribeiro" userId="18f0df23a40a4502" providerId="Windows Live" clId="Web-{3E6F72E7-9368-4CC6-89C7-9B235DE6CB3A}" dt="2023-06-20T03:03:33.800" v="80"/>
          <ac:picMkLst>
            <pc:docMk/>
            <pc:sldMk cId="2625260759" sldId="273"/>
            <ac:picMk id="3" creationId="{EB92F59E-A98A-F266-0A8D-96C56F2D0A19}"/>
          </ac:picMkLst>
        </pc:picChg>
        <pc:picChg chg="add mod">
          <ac:chgData name="Jessica Ribeiro" userId="18f0df23a40a4502" providerId="Windows Live" clId="Web-{3E6F72E7-9368-4CC6-89C7-9B235DE6CB3A}" dt="2023-06-20T03:06:10.258" v="88" actId="14100"/>
          <ac:picMkLst>
            <pc:docMk/>
            <pc:sldMk cId="2625260759" sldId="273"/>
            <ac:picMk id="5" creationId="{50D296E6-AA53-98EB-35C2-00E1643A3BCF}"/>
          </ac:picMkLst>
        </pc:picChg>
        <pc:picChg chg="add del mod">
          <ac:chgData name="Jessica Ribeiro" userId="18f0df23a40a4502" providerId="Windows Live" clId="Web-{3E6F72E7-9368-4CC6-89C7-9B235DE6CB3A}" dt="2023-06-20T03:08:00.340" v="98"/>
          <ac:picMkLst>
            <pc:docMk/>
            <pc:sldMk cId="2625260759" sldId="273"/>
            <ac:picMk id="7" creationId="{950F9EDB-9E73-E375-5F69-F950EB83FCDF}"/>
          </ac:picMkLst>
        </pc:picChg>
        <pc:picChg chg="add del mod">
          <ac:chgData name="Jessica Ribeiro" userId="18f0df23a40a4502" providerId="Windows Live" clId="Web-{3E6F72E7-9368-4CC6-89C7-9B235DE6CB3A}" dt="2023-06-20T03:12:14.802" v="156"/>
          <ac:picMkLst>
            <pc:docMk/>
            <pc:sldMk cId="2625260759" sldId="273"/>
            <ac:picMk id="9" creationId="{614D63A1-B7C1-CB22-A1C3-BFE9EDB73512}"/>
          </ac:picMkLst>
        </pc:picChg>
      </pc:sldChg>
      <pc:sldChg chg="addSp delSp modSp add del replId">
        <pc:chgData name="Jessica Ribeiro" userId="18f0df23a40a4502" providerId="Windows Live" clId="Web-{3E6F72E7-9368-4CC6-89C7-9B235DE6CB3A}" dt="2023-06-20T04:16:36.066" v="620"/>
        <pc:sldMkLst>
          <pc:docMk/>
          <pc:sldMk cId="3793465133" sldId="274"/>
        </pc:sldMkLst>
        <pc:spChg chg="del mod">
          <ac:chgData name="Jessica Ribeiro" userId="18f0df23a40a4502" providerId="Windows Live" clId="Web-{3E6F72E7-9368-4CC6-89C7-9B235DE6CB3A}" dt="2023-06-20T03:47:28.359" v="516"/>
          <ac:spMkLst>
            <pc:docMk/>
            <pc:sldMk cId="3793465133" sldId="274"/>
            <ac:spMk id="2" creationId="{00000000-0000-0000-0000-000000000000}"/>
          </ac:spMkLst>
        </pc:spChg>
        <pc:spChg chg="del">
          <ac:chgData name="Jessica Ribeiro" userId="18f0df23a40a4502" providerId="Windows Live" clId="Web-{3E6F72E7-9368-4CC6-89C7-9B235DE6CB3A}" dt="2023-06-20T03:47:30.297" v="517"/>
          <ac:spMkLst>
            <pc:docMk/>
            <pc:sldMk cId="3793465133" sldId="274"/>
            <ac:spMk id="3" creationId="{00000000-0000-0000-0000-000000000000}"/>
          </ac:spMkLst>
        </pc:spChg>
        <pc:spChg chg="add del mod">
          <ac:chgData name="Jessica Ribeiro" userId="18f0df23a40a4502" providerId="Windows Live" clId="Web-{3E6F72E7-9368-4CC6-89C7-9B235DE6CB3A}" dt="2023-06-20T03:47:31.828" v="518"/>
          <ac:spMkLst>
            <pc:docMk/>
            <pc:sldMk cId="3793465133" sldId="274"/>
            <ac:spMk id="5" creationId="{F66A16BE-4A02-F9EC-8EB3-6E51DB9A73E5}"/>
          </ac:spMkLst>
        </pc:spChg>
        <pc:spChg chg="add del mod">
          <ac:chgData name="Jessica Ribeiro" userId="18f0df23a40a4502" providerId="Windows Live" clId="Web-{3E6F72E7-9368-4CC6-89C7-9B235DE6CB3A}" dt="2023-06-20T03:47:33.438" v="519"/>
          <ac:spMkLst>
            <pc:docMk/>
            <pc:sldMk cId="3793465133" sldId="274"/>
            <ac:spMk id="7" creationId="{AA32B29E-7CAB-745D-0E30-C27582308277}"/>
          </ac:spMkLst>
        </pc:spChg>
        <pc:picChg chg="add del mod">
          <ac:chgData name="Jessica Ribeiro" userId="18f0df23a40a4502" providerId="Windows Live" clId="Web-{3E6F72E7-9368-4CC6-89C7-9B235DE6CB3A}" dt="2023-06-20T04:12:30.073" v="597"/>
          <ac:picMkLst>
            <pc:docMk/>
            <pc:sldMk cId="3793465133" sldId="274"/>
            <ac:picMk id="8" creationId="{87D61A13-984C-24EE-2BA0-93919BC524B5}"/>
          </ac:picMkLst>
        </pc:picChg>
        <pc:picChg chg="add del mod">
          <ac:chgData name="Jessica Ribeiro" userId="18f0df23a40a4502" providerId="Windows Live" clId="Web-{3E6F72E7-9368-4CC6-89C7-9B235DE6CB3A}" dt="2023-06-20T04:12:31.745" v="598"/>
          <ac:picMkLst>
            <pc:docMk/>
            <pc:sldMk cId="3793465133" sldId="274"/>
            <ac:picMk id="9" creationId="{0BC363A4-23B5-623F-27E6-413F2E228AAC}"/>
          </ac:picMkLst>
        </pc:picChg>
        <pc:picChg chg="add del mod">
          <ac:chgData name="Jessica Ribeiro" userId="18f0df23a40a4502" providerId="Windows Live" clId="Web-{3E6F72E7-9368-4CC6-89C7-9B235DE6CB3A}" dt="2023-06-20T03:52:08.310" v="547"/>
          <ac:picMkLst>
            <pc:docMk/>
            <pc:sldMk cId="3793465133" sldId="274"/>
            <ac:picMk id="10" creationId="{4A15555D-13DE-9210-40AD-1C65B8D76363}"/>
          </ac:picMkLst>
        </pc:picChg>
        <pc:picChg chg="add del mod">
          <ac:chgData name="Jessica Ribeiro" userId="18f0df23a40a4502" providerId="Windows Live" clId="Web-{3E6F72E7-9368-4CC6-89C7-9B235DE6CB3A}" dt="2023-06-20T04:12:32.229" v="599"/>
          <ac:picMkLst>
            <pc:docMk/>
            <pc:sldMk cId="3793465133" sldId="274"/>
            <ac:picMk id="11" creationId="{6D771308-F557-DEC7-30F1-5FB53A18D953}"/>
          </ac:picMkLst>
        </pc:picChg>
        <pc:picChg chg="add del mod">
          <ac:chgData name="Jessica Ribeiro" userId="18f0df23a40a4502" providerId="Windows Live" clId="Web-{3E6F72E7-9368-4CC6-89C7-9B235DE6CB3A}" dt="2023-06-20T03:56:15.554" v="576"/>
          <ac:picMkLst>
            <pc:docMk/>
            <pc:sldMk cId="3793465133" sldId="274"/>
            <ac:picMk id="13" creationId="{65DD00D4-E9D5-0006-86D1-A89EAC624234}"/>
          </ac:picMkLst>
        </pc:picChg>
        <pc:picChg chg="add del mod">
          <ac:chgData name="Jessica Ribeiro" userId="18f0df23a40a4502" providerId="Windows Live" clId="Web-{3E6F72E7-9368-4CC6-89C7-9B235DE6CB3A}" dt="2023-06-20T04:07:57.016" v="596"/>
          <ac:picMkLst>
            <pc:docMk/>
            <pc:sldMk cId="3793465133" sldId="274"/>
            <ac:picMk id="15" creationId="{6CE2C1CF-AC1B-B799-0BDA-C64F1EEB3025}"/>
          </ac:picMkLst>
        </pc:picChg>
        <pc:picChg chg="add mod">
          <ac:chgData name="Jessica Ribeiro" userId="18f0df23a40a4502" providerId="Windows Live" clId="Web-{3E6F72E7-9368-4CC6-89C7-9B235DE6CB3A}" dt="2023-06-20T04:13:06.199" v="609" actId="14100"/>
          <ac:picMkLst>
            <pc:docMk/>
            <pc:sldMk cId="3793465133" sldId="274"/>
            <ac:picMk id="16" creationId="{F7D64F8D-4961-76CA-BA1E-74821E0D574E}"/>
          </ac:picMkLst>
        </pc:picChg>
        <pc:picChg chg="add del">
          <ac:chgData name="Jessica Ribeiro" userId="18f0df23a40a4502" providerId="Windows Live" clId="Web-{3E6F72E7-9368-4CC6-89C7-9B235DE6CB3A}" dt="2023-06-20T04:15:46.423" v="611"/>
          <ac:picMkLst>
            <pc:docMk/>
            <pc:sldMk cId="3793465133" sldId="274"/>
            <ac:picMk id="17" creationId="{80B1F09A-C594-A062-3095-23179199B48A}"/>
          </ac:picMkLst>
        </pc:picChg>
        <pc:inkChg chg="add del">
          <ac:chgData name="Jessica Ribeiro" userId="18f0df23a40a4502" providerId="Windows Live" clId="Web-{3E6F72E7-9368-4CC6-89C7-9B235DE6CB3A}" dt="2023-06-20T03:53:58.987" v="555"/>
          <ac:inkMkLst>
            <pc:docMk/>
            <pc:sldMk cId="3793465133" sldId="274"/>
            <ac:inkMk id="14" creationId="{094AA10A-EEE6-04DD-4CE4-B6F632917BE4}"/>
          </ac:inkMkLst>
        </pc:inkChg>
      </pc:sldChg>
      <pc:sldChg chg="addSp delSp modSp add mod ord replId setBg">
        <pc:chgData name="Jessica Ribeiro" userId="18f0df23a40a4502" providerId="Windows Live" clId="Web-{3E6F72E7-9368-4CC6-89C7-9B235DE6CB3A}" dt="2023-06-20T04:36:10.840" v="791"/>
        <pc:sldMkLst>
          <pc:docMk/>
          <pc:sldMk cId="546394451" sldId="275"/>
        </pc:sldMkLst>
        <pc:spChg chg="add del">
          <ac:chgData name="Jessica Ribeiro" userId="18f0df23a40a4502" providerId="Windows Live" clId="Web-{3E6F72E7-9368-4CC6-89C7-9B235DE6CB3A}" dt="2023-06-20T04:17:11.848" v="622"/>
          <ac:spMkLst>
            <pc:docMk/>
            <pc:sldMk cId="546394451" sldId="275"/>
            <ac:spMk id="7" creationId="{84574769-622A-4DC6-9C80-C21D1899F34C}"/>
          </ac:spMkLst>
        </pc:spChg>
        <pc:spChg chg="add del">
          <ac:chgData name="Jessica Ribeiro" userId="18f0df23a40a4502" providerId="Windows Live" clId="Web-{3E6F72E7-9368-4CC6-89C7-9B235DE6CB3A}" dt="2023-06-20T04:17:11.848" v="622"/>
          <ac:spMkLst>
            <pc:docMk/>
            <pc:sldMk cId="546394451" sldId="275"/>
            <ac:spMk id="9" creationId="{AE0022E2-857A-4FF7-B6FA-C9DC7E280D45}"/>
          </ac:spMkLst>
        </pc:spChg>
        <pc:spChg chg="add del">
          <ac:chgData name="Jessica Ribeiro" userId="18f0df23a40a4502" providerId="Windows Live" clId="Web-{3E6F72E7-9368-4CC6-89C7-9B235DE6CB3A}" dt="2023-06-20T04:17:11.848" v="622"/>
          <ac:spMkLst>
            <pc:docMk/>
            <pc:sldMk cId="546394451" sldId="275"/>
            <ac:spMk id="11" creationId="{246B8BB3-7600-4116-9420-6BC8E0C8C738}"/>
          </ac:spMkLst>
        </pc:spChg>
        <pc:spChg chg="add del">
          <ac:chgData name="Jessica Ribeiro" userId="18f0df23a40a4502" providerId="Windows Live" clId="Web-{3E6F72E7-9368-4CC6-89C7-9B235DE6CB3A}" dt="2023-06-20T04:17:11.848" v="622"/>
          <ac:spMkLst>
            <pc:docMk/>
            <pc:sldMk cId="546394451" sldId="275"/>
            <ac:spMk id="13" creationId="{1F024463-4859-40A3-9403-C48A009005DB}"/>
          </ac:spMkLst>
        </pc:spChg>
        <pc:spChg chg="add del">
          <ac:chgData name="Jessica Ribeiro" userId="18f0df23a40a4502" providerId="Windows Live" clId="Web-{3E6F72E7-9368-4CC6-89C7-9B235DE6CB3A}" dt="2023-06-20T04:17:11.848" v="622"/>
          <ac:spMkLst>
            <pc:docMk/>
            <pc:sldMk cId="546394451" sldId="275"/>
            <ac:spMk id="15" creationId="{AE352827-8767-4EB8-88AC-7F03BF78660C}"/>
          </ac:spMkLst>
        </pc:spChg>
        <pc:spChg chg="add">
          <ac:chgData name="Jessica Ribeiro" userId="18f0df23a40a4502" providerId="Windows Live" clId="Web-{3E6F72E7-9368-4CC6-89C7-9B235DE6CB3A}" dt="2023-06-20T04:17:11.848" v="623"/>
          <ac:spMkLst>
            <pc:docMk/>
            <pc:sldMk cId="546394451" sldId="275"/>
            <ac:spMk id="17" creationId="{84574769-622A-4DC6-9C80-C21D1899F34C}"/>
          </ac:spMkLst>
        </pc:spChg>
        <pc:spChg chg="add">
          <ac:chgData name="Jessica Ribeiro" userId="18f0df23a40a4502" providerId="Windows Live" clId="Web-{3E6F72E7-9368-4CC6-89C7-9B235DE6CB3A}" dt="2023-06-20T04:17:11.848" v="623"/>
          <ac:spMkLst>
            <pc:docMk/>
            <pc:sldMk cId="546394451" sldId="275"/>
            <ac:spMk id="18" creationId="{AE0022E2-857A-4FF7-B6FA-C9DC7E280D45}"/>
          </ac:spMkLst>
        </pc:spChg>
        <pc:picChg chg="add mod">
          <ac:chgData name="Jessica Ribeiro" userId="18f0df23a40a4502" providerId="Windows Live" clId="Web-{3E6F72E7-9368-4CC6-89C7-9B235DE6CB3A}" dt="2023-06-20T04:17:11.848" v="623"/>
          <ac:picMkLst>
            <pc:docMk/>
            <pc:sldMk cId="546394451" sldId="275"/>
            <ac:picMk id="2" creationId="{A0EE195F-BC5B-1FF1-5685-3A247B3EC3EA}"/>
          </ac:picMkLst>
        </pc:picChg>
        <pc:picChg chg="del">
          <ac:chgData name="Jessica Ribeiro" userId="18f0df23a40a4502" providerId="Windows Live" clId="Web-{3E6F72E7-9368-4CC6-89C7-9B235DE6CB3A}" dt="2023-06-20T04:15:51.798" v="613"/>
          <ac:picMkLst>
            <pc:docMk/>
            <pc:sldMk cId="546394451" sldId="275"/>
            <ac:picMk id="16" creationId="{F7D64F8D-4961-76CA-BA1E-74821E0D574E}"/>
          </ac:picMkLst>
        </pc:picChg>
      </pc:sldChg>
      <pc:sldChg chg="add replId">
        <pc:chgData name="Jessica Ribeiro" userId="18f0df23a40a4502" providerId="Windows Live" clId="Web-{3E6F72E7-9368-4CC6-89C7-9B235DE6CB3A}" dt="2023-06-20T04:33:35.976" v="738"/>
        <pc:sldMkLst>
          <pc:docMk/>
          <pc:sldMk cId="1999586165" sldId="276"/>
        </pc:sldMkLst>
      </pc:sldChg>
    </pc:docChg>
  </pc:docChgLst>
  <pc:docChgLst>
    <pc:chgData name="Jessica Ribeiro" userId="18f0df23a40a4502" providerId="Windows Live" clId="Web-{B9573143-02D3-4D79-848E-8712B991D476}"/>
    <pc:docChg chg="addSld delSld modSld sldOrd">
      <pc:chgData name="Jessica Ribeiro" userId="18f0df23a40a4502" providerId="Windows Live" clId="Web-{B9573143-02D3-4D79-848E-8712B991D476}" dt="2023-06-16T02:53:38.254" v="313"/>
      <pc:docMkLst>
        <pc:docMk/>
      </pc:docMkLst>
      <pc:sldChg chg="addSp delSp modSp mod setBg">
        <pc:chgData name="Jessica Ribeiro" userId="18f0df23a40a4502" providerId="Windows Live" clId="Web-{B9573143-02D3-4D79-848E-8712B991D476}" dt="2023-06-16T02:04:48.271" v="114"/>
        <pc:sldMkLst>
          <pc:docMk/>
          <pc:sldMk cId="3727974691" sldId="256"/>
        </pc:sldMkLst>
        <pc:spChg chg="mod">
          <ac:chgData name="Jessica Ribeiro" userId="18f0df23a40a4502" providerId="Windows Live" clId="Web-{B9573143-02D3-4D79-848E-8712B991D476}" dt="2023-06-16T02:04:48.271" v="114"/>
          <ac:spMkLst>
            <pc:docMk/>
            <pc:sldMk cId="3727974691" sldId="256"/>
            <ac:spMk id="2" creationId="{00000000-0000-0000-0000-000000000000}"/>
          </ac:spMkLst>
        </pc:spChg>
        <pc:spChg chg="del mod">
          <ac:chgData name="Jessica Ribeiro" userId="18f0df23a40a4502" providerId="Windows Live" clId="Web-{B9573143-02D3-4D79-848E-8712B991D476}" dt="2023-06-16T02:03:30.738" v="97"/>
          <ac:spMkLst>
            <pc:docMk/>
            <pc:sldMk cId="3727974691" sldId="256"/>
            <ac:spMk id="3" creationId="{00000000-0000-0000-0000-000000000000}"/>
          </ac:spMkLst>
        </pc:spChg>
        <pc:spChg chg="add mod">
          <ac:chgData name="Jessica Ribeiro" userId="18f0df23a40a4502" providerId="Windows Live" clId="Web-{B9573143-02D3-4D79-848E-8712B991D476}" dt="2023-06-16T02:04:48.271" v="114"/>
          <ac:spMkLst>
            <pc:docMk/>
            <pc:sldMk cId="3727974691" sldId="256"/>
            <ac:spMk id="5" creationId="{1EC63DCF-7478-8B23-687C-CE41D1BB9E8F}"/>
          </ac:spMkLst>
        </pc:spChg>
        <pc:spChg chg="add del mod">
          <ac:chgData name="Jessica Ribeiro" userId="18f0df23a40a4502" providerId="Windows Live" clId="Web-{B9573143-02D3-4D79-848E-8712B991D476}" dt="2023-06-16T02:04:09.208" v="104"/>
          <ac:spMkLst>
            <pc:docMk/>
            <pc:sldMk cId="3727974691" sldId="256"/>
            <ac:spMk id="6" creationId="{851AD380-D110-A9E5-26D5-A7987AAC9778}"/>
          </ac:spMkLst>
        </pc:spChg>
        <pc:spChg chg="add del">
          <ac:chgData name="Jessica Ribeiro" userId="18f0df23a40a4502" providerId="Windows Live" clId="Web-{B9573143-02D3-4D79-848E-8712B991D476}" dt="2023-06-16T02:04:32.630" v="106"/>
          <ac:spMkLst>
            <pc:docMk/>
            <pc:sldMk cId="3727974691" sldId="256"/>
            <ac:spMk id="10" creationId="{D09F5552-39CF-49BE-9BA3-F2C2E97DD974}"/>
          </ac:spMkLst>
        </pc:spChg>
        <pc:spChg chg="add del">
          <ac:chgData name="Jessica Ribeiro" userId="18f0df23a40a4502" providerId="Windows Live" clId="Web-{B9573143-02D3-4D79-848E-8712B991D476}" dt="2023-06-16T02:04:32.630" v="106"/>
          <ac:spMkLst>
            <pc:docMk/>
            <pc:sldMk cId="3727974691" sldId="256"/>
            <ac:spMk id="12" creationId="{6CCDD5D4-DC0E-4B2C-8B6B-FCAA00ECE04E}"/>
          </ac:spMkLst>
        </pc:spChg>
        <pc:spChg chg="add del">
          <ac:chgData name="Jessica Ribeiro" userId="18f0df23a40a4502" providerId="Windows Live" clId="Web-{B9573143-02D3-4D79-848E-8712B991D476}" dt="2023-06-16T02:04:32.630" v="106"/>
          <ac:spMkLst>
            <pc:docMk/>
            <pc:sldMk cId="3727974691" sldId="256"/>
            <ac:spMk id="14" creationId="{022C3B48-99E5-4B5C-8E49-15C2A9552F4B}"/>
          </ac:spMkLst>
        </pc:spChg>
        <pc:spChg chg="add del">
          <ac:chgData name="Jessica Ribeiro" userId="18f0df23a40a4502" providerId="Windows Live" clId="Web-{B9573143-02D3-4D79-848E-8712B991D476}" dt="2023-06-16T02:04:32.630" v="106"/>
          <ac:spMkLst>
            <pc:docMk/>
            <pc:sldMk cId="3727974691" sldId="256"/>
            <ac:spMk id="16" creationId="{C67B4E51-3288-4A1F-A92C-87C9401EDE72}"/>
          </ac:spMkLst>
        </pc:spChg>
        <pc:spChg chg="add del">
          <ac:chgData name="Jessica Ribeiro" userId="18f0df23a40a4502" providerId="Windows Live" clId="Web-{B9573143-02D3-4D79-848E-8712B991D476}" dt="2023-06-16T02:04:32.630" v="106"/>
          <ac:spMkLst>
            <pc:docMk/>
            <pc:sldMk cId="3727974691" sldId="256"/>
            <ac:spMk id="18" creationId="{D3E95A6B-F840-413C-9E78-C33C02FFA468}"/>
          </ac:spMkLst>
        </pc:spChg>
        <pc:spChg chg="add del">
          <ac:chgData name="Jessica Ribeiro" userId="18f0df23a40a4502" providerId="Windows Live" clId="Web-{B9573143-02D3-4D79-848E-8712B991D476}" dt="2023-06-16T02:04:35.740" v="108"/>
          <ac:spMkLst>
            <pc:docMk/>
            <pc:sldMk cId="3727974691" sldId="256"/>
            <ac:spMk id="20" creationId="{D09F5552-39CF-49BE-9BA3-F2C2E97DD974}"/>
          </ac:spMkLst>
        </pc:spChg>
        <pc:spChg chg="add del">
          <ac:chgData name="Jessica Ribeiro" userId="18f0df23a40a4502" providerId="Windows Live" clId="Web-{B9573143-02D3-4D79-848E-8712B991D476}" dt="2023-06-16T02:04:35.740" v="108"/>
          <ac:spMkLst>
            <pc:docMk/>
            <pc:sldMk cId="3727974691" sldId="256"/>
            <ac:spMk id="21" creationId="{6CCDD5D4-DC0E-4B2C-8B6B-FCAA00ECE04E}"/>
          </ac:spMkLst>
        </pc:spChg>
        <pc:spChg chg="add del">
          <ac:chgData name="Jessica Ribeiro" userId="18f0df23a40a4502" providerId="Windows Live" clId="Web-{B9573143-02D3-4D79-848E-8712B991D476}" dt="2023-06-16T02:04:35.740" v="108"/>
          <ac:spMkLst>
            <pc:docMk/>
            <pc:sldMk cId="3727974691" sldId="256"/>
            <ac:spMk id="22" creationId="{1B0A7D14-7B67-4022-A8BE-1CCD4A0F1B06}"/>
          </ac:spMkLst>
        </pc:spChg>
        <pc:spChg chg="add del">
          <ac:chgData name="Jessica Ribeiro" userId="18f0df23a40a4502" providerId="Windows Live" clId="Web-{B9573143-02D3-4D79-848E-8712B991D476}" dt="2023-06-16T02:04:35.740" v="108"/>
          <ac:spMkLst>
            <pc:docMk/>
            <pc:sldMk cId="3727974691" sldId="256"/>
            <ac:spMk id="23" creationId="{AB09A9E8-BF27-4613-A775-071F082083A9}"/>
          </ac:spMkLst>
        </pc:spChg>
        <pc:spChg chg="add del">
          <ac:chgData name="Jessica Ribeiro" userId="18f0df23a40a4502" providerId="Windows Live" clId="Web-{B9573143-02D3-4D79-848E-8712B991D476}" dt="2023-06-16T02:04:35.740" v="108"/>
          <ac:spMkLst>
            <pc:docMk/>
            <pc:sldMk cId="3727974691" sldId="256"/>
            <ac:spMk id="24" creationId="{C3AFE299-6F79-44AF-9A77-2DC2DC1F8461}"/>
          </ac:spMkLst>
        </pc:spChg>
        <pc:spChg chg="add del">
          <ac:chgData name="Jessica Ribeiro" userId="18f0df23a40a4502" providerId="Windows Live" clId="Web-{B9573143-02D3-4D79-848E-8712B991D476}" dt="2023-06-16T02:04:38.537" v="110"/>
          <ac:spMkLst>
            <pc:docMk/>
            <pc:sldMk cId="3727974691" sldId="256"/>
            <ac:spMk id="26" creationId="{D09F5552-39CF-49BE-9BA3-F2C2E97DD974}"/>
          </ac:spMkLst>
        </pc:spChg>
        <pc:spChg chg="add del">
          <ac:chgData name="Jessica Ribeiro" userId="18f0df23a40a4502" providerId="Windows Live" clId="Web-{B9573143-02D3-4D79-848E-8712B991D476}" dt="2023-06-16T02:04:38.537" v="110"/>
          <ac:spMkLst>
            <pc:docMk/>
            <pc:sldMk cId="3727974691" sldId="256"/>
            <ac:spMk id="27" creationId="{6CCDD5D4-DC0E-4B2C-8B6B-FCAA00ECE04E}"/>
          </ac:spMkLst>
        </pc:spChg>
        <pc:spChg chg="add del">
          <ac:chgData name="Jessica Ribeiro" userId="18f0df23a40a4502" providerId="Windows Live" clId="Web-{B9573143-02D3-4D79-848E-8712B991D476}" dt="2023-06-16T02:04:41.630" v="112"/>
          <ac:spMkLst>
            <pc:docMk/>
            <pc:sldMk cId="3727974691" sldId="256"/>
            <ac:spMk id="29" creationId="{D09F5552-39CF-49BE-9BA3-F2C2E97DD974}"/>
          </ac:spMkLst>
        </pc:spChg>
        <pc:spChg chg="add del">
          <ac:chgData name="Jessica Ribeiro" userId="18f0df23a40a4502" providerId="Windows Live" clId="Web-{B9573143-02D3-4D79-848E-8712B991D476}" dt="2023-06-16T02:04:41.630" v="112"/>
          <ac:spMkLst>
            <pc:docMk/>
            <pc:sldMk cId="3727974691" sldId="256"/>
            <ac:spMk id="30" creationId="{6CCDD5D4-DC0E-4B2C-8B6B-FCAA00ECE04E}"/>
          </ac:spMkLst>
        </pc:spChg>
        <pc:spChg chg="add del">
          <ac:chgData name="Jessica Ribeiro" userId="18f0df23a40a4502" providerId="Windows Live" clId="Web-{B9573143-02D3-4D79-848E-8712B991D476}" dt="2023-06-16T02:04:48.271" v="114"/>
          <ac:spMkLst>
            <pc:docMk/>
            <pc:sldMk cId="3727974691" sldId="256"/>
            <ac:spMk id="32" creationId="{D09F5552-39CF-49BE-9BA3-F2C2E97DD974}"/>
          </ac:spMkLst>
        </pc:spChg>
        <pc:spChg chg="add del">
          <ac:chgData name="Jessica Ribeiro" userId="18f0df23a40a4502" providerId="Windows Live" clId="Web-{B9573143-02D3-4D79-848E-8712B991D476}" dt="2023-06-16T02:04:48.271" v="114"/>
          <ac:spMkLst>
            <pc:docMk/>
            <pc:sldMk cId="3727974691" sldId="256"/>
            <ac:spMk id="33" creationId="{6CCDD5D4-DC0E-4B2C-8B6B-FCAA00ECE04E}"/>
          </ac:spMkLst>
        </pc:spChg>
        <pc:spChg chg="add del">
          <ac:chgData name="Jessica Ribeiro" userId="18f0df23a40a4502" providerId="Windows Live" clId="Web-{B9573143-02D3-4D79-848E-8712B991D476}" dt="2023-06-16T02:04:48.271" v="114"/>
          <ac:spMkLst>
            <pc:docMk/>
            <pc:sldMk cId="3727974691" sldId="256"/>
            <ac:spMk id="34" creationId="{B4B88A52-38D7-402E-88C3-0EF4C3265376}"/>
          </ac:spMkLst>
        </pc:spChg>
        <pc:spChg chg="add del">
          <ac:chgData name="Jessica Ribeiro" userId="18f0df23a40a4502" providerId="Windows Live" clId="Web-{B9573143-02D3-4D79-848E-8712B991D476}" dt="2023-06-16T02:04:48.271" v="114"/>
          <ac:spMkLst>
            <pc:docMk/>
            <pc:sldMk cId="3727974691" sldId="256"/>
            <ac:spMk id="35" creationId="{48CE09DE-7896-4508-B9CD-2E473C097773}"/>
          </ac:spMkLst>
        </pc:spChg>
        <pc:spChg chg="add del">
          <ac:chgData name="Jessica Ribeiro" userId="18f0df23a40a4502" providerId="Windows Live" clId="Web-{B9573143-02D3-4D79-848E-8712B991D476}" dt="2023-06-16T02:04:48.271" v="114"/>
          <ac:spMkLst>
            <pc:docMk/>
            <pc:sldMk cId="3727974691" sldId="256"/>
            <ac:spMk id="36" creationId="{6953771A-800E-41A8-965C-D99DB95E9829}"/>
          </ac:spMkLst>
        </pc:spChg>
        <pc:picChg chg="mod">
          <ac:chgData name="Jessica Ribeiro" userId="18f0df23a40a4502" providerId="Windows Live" clId="Web-{B9573143-02D3-4D79-848E-8712B991D476}" dt="2023-06-16T02:04:48.271" v="114"/>
          <ac:picMkLst>
            <pc:docMk/>
            <pc:sldMk cId="3727974691" sldId="256"/>
            <ac:picMk id="4" creationId="{00000000-0000-0000-0000-000000000000}"/>
          </ac:picMkLst>
        </pc:picChg>
      </pc:sldChg>
      <pc:sldChg chg="addSp delSp modSp del mod setBg addAnim delAnim setClrOvrMap delDesignElem modShow chgLayout">
        <pc:chgData name="Jessica Ribeiro" userId="18f0df23a40a4502" providerId="Windows Live" clId="Web-{B9573143-02D3-4D79-848E-8712B991D476}" dt="2023-06-16T02:49:51.034" v="299"/>
        <pc:sldMkLst>
          <pc:docMk/>
          <pc:sldMk cId="3566338442" sldId="258"/>
        </pc:sldMkLst>
        <pc:spChg chg="mod ord">
          <ac:chgData name="Jessica Ribeiro" userId="18f0df23a40a4502" providerId="Windows Live" clId="Web-{B9573143-02D3-4D79-848E-8712B991D476}" dt="2023-06-16T02:42:24.312" v="210"/>
          <ac:spMkLst>
            <pc:docMk/>
            <pc:sldMk cId="3566338442" sldId="258"/>
            <ac:spMk id="4" creationId="{00000000-0000-0000-0000-000000000000}"/>
          </ac:spMkLst>
        </pc:spChg>
        <pc:spChg chg="add del mod">
          <ac:chgData name="Jessica Ribeiro" userId="18f0df23a40a4502" providerId="Windows Live" clId="Web-{B9573143-02D3-4D79-848E-8712B991D476}" dt="2023-06-16T02:37:03.794" v="131"/>
          <ac:spMkLst>
            <pc:docMk/>
            <pc:sldMk cId="3566338442" sldId="258"/>
            <ac:spMk id="5" creationId="{97A14D2C-ECF7-73E5-C040-444788FC584C}"/>
          </ac:spMkLst>
        </pc:spChg>
        <pc:spChg chg="add del mod">
          <ac:chgData name="Jessica Ribeiro" userId="18f0df23a40a4502" providerId="Windows Live" clId="Web-{B9573143-02D3-4D79-848E-8712B991D476}" dt="2023-06-16T02:37:00.715" v="130"/>
          <ac:spMkLst>
            <pc:docMk/>
            <pc:sldMk cId="3566338442" sldId="258"/>
            <ac:spMk id="6" creationId="{239228E0-BD25-A4C6-F9CE-C5C7BB0E4DA8}"/>
          </ac:spMkLst>
        </pc:spChg>
        <pc:spChg chg="add del mod">
          <ac:chgData name="Jessica Ribeiro" userId="18f0df23a40a4502" providerId="Windows Live" clId="Web-{B9573143-02D3-4D79-848E-8712B991D476}" dt="2023-06-16T02:06:05.273" v="122"/>
          <ac:spMkLst>
            <pc:docMk/>
            <pc:sldMk cId="3566338442" sldId="258"/>
            <ac:spMk id="7" creationId="{41A87C5D-7630-C9AC-6EEB-95D7CA9AB220}"/>
          </ac:spMkLst>
        </pc:spChg>
        <pc:spChg chg="add del">
          <ac:chgData name="Jessica Ribeiro" userId="18f0df23a40a4502" providerId="Windows Live" clId="Web-{B9573143-02D3-4D79-848E-8712B991D476}" dt="2023-06-16T02:36:15.059" v="124"/>
          <ac:spMkLst>
            <pc:docMk/>
            <pc:sldMk cId="3566338442" sldId="258"/>
            <ac:spMk id="10" creationId="{E27FD798-9E10-F0F0-B906-B2B6385116E8}"/>
          </ac:spMkLst>
        </pc:spChg>
        <pc:spChg chg="add del mod ord">
          <ac:chgData name="Jessica Ribeiro" userId="18f0df23a40a4502" providerId="Windows Live" clId="Web-{B9573143-02D3-4D79-848E-8712B991D476}" dt="2023-06-16T02:42:24.312" v="210"/>
          <ac:spMkLst>
            <pc:docMk/>
            <pc:sldMk cId="3566338442" sldId="258"/>
            <ac:spMk id="11" creationId="{32FAF524-1613-CB86-7671-496B00FEC93E}"/>
          </ac:spMkLst>
        </pc:spChg>
        <pc:spChg chg="add del mod ord">
          <ac:chgData name="Jessica Ribeiro" userId="18f0df23a40a4502" providerId="Windows Live" clId="Web-{B9573143-02D3-4D79-848E-8712B991D476}" dt="2023-06-16T02:42:24.312" v="210"/>
          <ac:spMkLst>
            <pc:docMk/>
            <pc:sldMk cId="3566338442" sldId="258"/>
            <ac:spMk id="12" creationId="{2064A470-738A-F5CD-A744-F4F4786329DF}"/>
          </ac:spMkLst>
        </pc:spChg>
        <pc:spChg chg="add del">
          <ac:chgData name="Jessica Ribeiro" userId="18f0df23a40a4502" providerId="Windows Live" clId="Web-{B9573143-02D3-4D79-848E-8712B991D476}" dt="2023-06-16T02:41:05.733" v="194"/>
          <ac:spMkLst>
            <pc:docMk/>
            <pc:sldMk cId="3566338442" sldId="258"/>
            <ac:spMk id="13" creationId="{BDF6FB8D-346B-4EB6-A3A1-1614C47F2A8B}"/>
          </ac:spMkLst>
        </pc:spChg>
        <pc:spChg chg="add del">
          <ac:chgData name="Jessica Ribeiro" userId="18f0df23a40a4502" providerId="Windows Live" clId="Web-{B9573143-02D3-4D79-848E-8712B991D476}" dt="2023-06-16T02:42:24.312" v="210"/>
          <ac:spMkLst>
            <pc:docMk/>
            <pc:sldMk cId="3566338442" sldId="258"/>
            <ac:spMk id="14" creationId="{7C615D28-8D37-47CB-9D5B-9ACFDA308974}"/>
          </ac:spMkLst>
        </pc:spChg>
        <pc:spChg chg="add del">
          <ac:chgData name="Jessica Ribeiro" userId="18f0df23a40a4502" providerId="Windows Live" clId="Web-{B9573143-02D3-4D79-848E-8712B991D476}" dt="2023-06-16T02:41:05.733" v="194"/>
          <ac:spMkLst>
            <pc:docMk/>
            <pc:sldMk cId="3566338442" sldId="258"/>
            <ac:spMk id="15" creationId="{1A2B93DE-5503-4F12-8AC0-CA7F2A5F71A2}"/>
          </ac:spMkLst>
        </pc:spChg>
        <pc:spChg chg="add del">
          <ac:chgData name="Jessica Ribeiro" userId="18f0df23a40a4502" providerId="Windows Live" clId="Web-{B9573143-02D3-4D79-848E-8712B991D476}" dt="2023-06-16T02:39:15.357" v="157"/>
          <ac:spMkLst>
            <pc:docMk/>
            <pc:sldMk cId="3566338442" sldId="258"/>
            <ac:spMk id="16" creationId="{41FD8A63-3109-4B9D-BE1D-547B2C55AEA9}"/>
          </ac:spMkLst>
        </pc:spChg>
        <pc:spChg chg="add del">
          <ac:chgData name="Jessica Ribeiro" userId="18f0df23a40a4502" providerId="Windows Live" clId="Web-{B9573143-02D3-4D79-848E-8712B991D476}" dt="2023-06-16T02:41:05.733" v="194"/>
          <ac:spMkLst>
            <pc:docMk/>
            <pc:sldMk cId="3566338442" sldId="258"/>
            <ac:spMk id="17" creationId="{5EB5C8F0-2881-4184-92C6-0E251C42ABE6}"/>
          </ac:spMkLst>
        </pc:spChg>
        <pc:spChg chg="add del">
          <ac:chgData name="Jessica Ribeiro" userId="18f0df23a40a4502" providerId="Windows Live" clId="Web-{B9573143-02D3-4D79-848E-8712B991D476}" dt="2023-06-16T02:39:15.357" v="157"/>
          <ac:spMkLst>
            <pc:docMk/>
            <pc:sldMk cId="3566338442" sldId="258"/>
            <ac:spMk id="18" creationId="{1ACEE35C-53C2-4E2E-A607-ACF586CFFE14}"/>
          </ac:spMkLst>
        </pc:spChg>
        <pc:spChg chg="add del">
          <ac:chgData name="Jessica Ribeiro" userId="18f0df23a40a4502" providerId="Windows Live" clId="Web-{B9573143-02D3-4D79-848E-8712B991D476}" dt="2023-06-16T02:41:05.733" v="194"/>
          <ac:spMkLst>
            <pc:docMk/>
            <pc:sldMk cId="3566338442" sldId="258"/>
            <ac:spMk id="19" creationId="{C2BCC826-0F95-4DB1-9DBA-C1F7BD60964B}"/>
          </ac:spMkLst>
        </pc:spChg>
        <pc:spChg chg="add del">
          <ac:chgData name="Jessica Ribeiro" userId="18f0df23a40a4502" providerId="Windows Live" clId="Web-{B9573143-02D3-4D79-848E-8712B991D476}" dt="2023-06-16T02:42:24.312" v="210"/>
          <ac:spMkLst>
            <pc:docMk/>
            <pc:sldMk cId="3566338442" sldId="258"/>
            <ac:spMk id="20" creationId="{0CE326BE-F0B1-46A2-AD11-ECDEEFB38CD7}"/>
          </ac:spMkLst>
        </pc:spChg>
        <pc:spChg chg="add del">
          <ac:chgData name="Jessica Ribeiro" userId="18f0df23a40a4502" providerId="Windows Live" clId="Web-{B9573143-02D3-4D79-848E-8712B991D476}" dt="2023-06-16T02:42:24.312" v="210"/>
          <ac:spMkLst>
            <pc:docMk/>
            <pc:sldMk cId="3566338442" sldId="258"/>
            <ac:spMk id="21" creationId="{009A1112-239E-4149-B803-9EC081E375D6}"/>
          </ac:spMkLst>
        </pc:spChg>
        <pc:spChg chg="add del">
          <ac:chgData name="Jessica Ribeiro" userId="18f0df23a40a4502" providerId="Windows Live" clId="Web-{B9573143-02D3-4D79-848E-8712B991D476}" dt="2023-06-16T02:42:24.312" v="210"/>
          <ac:spMkLst>
            <pc:docMk/>
            <pc:sldMk cId="3566338442" sldId="258"/>
            <ac:spMk id="22" creationId="{6F4E094D-2FC9-46CE-8205-CFF6D52B1327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23" creationId="{7C615D28-8D37-47CB-9D5B-9ACFDA308974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25" creationId="{41FDC264-1201-436C-919B-101837D60759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27" creationId="{D6B215F4-747D-4CC6-A400-179A94AB89D8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29" creationId="{C336FE1A-0BAD-4B17-A0E2-47F328026E05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31" creationId="{9563FBA8-D302-415D-ACB8-C0406838DE35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33" creationId="{94AF41C3-8948-4210-91C5-1285DC5E98C1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35" creationId="{5D3DD866-9865-42E4-989A-17A2755F2266}"/>
          </ac:spMkLst>
        </pc:spChg>
        <pc:spChg chg="add del">
          <ac:chgData name="Jessica Ribeiro" userId="18f0df23a40a4502" providerId="Windows Live" clId="Web-{B9573143-02D3-4D79-848E-8712B991D476}" dt="2023-06-16T02:38:58.951" v="153"/>
          <ac:spMkLst>
            <pc:docMk/>
            <pc:sldMk cId="3566338442" sldId="258"/>
            <ac:spMk id="37" creationId="{9E2E6A6E-803E-4838-AD5C-113793CC2067}"/>
          </ac:spMkLst>
        </pc:spChg>
        <pc:spChg chg="add del">
          <ac:chgData name="Jessica Ribeiro" userId="18f0df23a40a4502" providerId="Windows Live" clId="Web-{B9573143-02D3-4D79-848E-8712B991D476}" dt="2023-06-16T02:39:08.294" v="155"/>
          <ac:spMkLst>
            <pc:docMk/>
            <pc:sldMk cId="3566338442" sldId="258"/>
            <ac:spMk id="39" creationId="{7C615D28-8D37-47CB-9D5B-9ACFDA308974}"/>
          </ac:spMkLst>
        </pc:spChg>
        <pc:spChg chg="add del">
          <ac:chgData name="Jessica Ribeiro" userId="18f0df23a40a4502" providerId="Windows Live" clId="Web-{B9573143-02D3-4D79-848E-8712B991D476}" dt="2023-06-16T02:39:08.294" v="155"/>
          <ac:spMkLst>
            <pc:docMk/>
            <pc:sldMk cId="3566338442" sldId="258"/>
            <ac:spMk id="40" creationId="{009A1112-239E-4149-B803-9EC081E375D6}"/>
          </ac:spMkLst>
        </pc:spChg>
        <pc:spChg chg="add del">
          <ac:chgData name="Jessica Ribeiro" userId="18f0df23a40a4502" providerId="Windows Live" clId="Web-{B9573143-02D3-4D79-848E-8712B991D476}" dt="2023-06-16T02:39:08.294" v="155"/>
          <ac:spMkLst>
            <pc:docMk/>
            <pc:sldMk cId="3566338442" sldId="258"/>
            <ac:spMk id="41" creationId="{0CE326BE-F0B1-46A2-AD11-ECDEEFB38CD7}"/>
          </ac:spMkLst>
        </pc:spChg>
        <pc:spChg chg="add del">
          <ac:chgData name="Jessica Ribeiro" userId="18f0df23a40a4502" providerId="Windows Live" clId="Web-{B9573143-02D3-4D79-848E-8712B991D476}" dt="2023-06-16T02:39:08.294" v="155"/>
          <ac:spMkLst>
            <pc:docMk/>
            <pc:sldMk cId="3566338442" sldId="258"/>
            <ac:spMk id="42" creationId="{6F4E094D-2FC9-46CE-8205-CFF6D52B1327}"/>
          </ac:spMkLst>
        </pc:spChg>
        <pc:picChg chg="add del mod">
          <ac:chgData name="Jessica Ribeiro" userId="18f0df23a40a4502" providerId="Windows Live" clId="Web-{B9573143-02D3-4D79-848E-8712B991D476}" dt="2023-06-16T01:58:59.154" v="84"/>
          <ac:picMkLst>
            <pc:docMk/>
            <pc:sldMk cId="3566338442" sldId="258"/>
            <ac:picMk id="2" creationId="{198E108E-B8F3-5AC2-24D6-AF6D1F7D53D2}"/>
          </ac:picMkLst>
        </pc:picChg>
        <pc:picChg chg="add mod ord">
          <ac:chgData name="Jessica Ribeiro" userId="18f0df23a40a4502" providerId="Windows Live" clId="Web-{B9573143-02D3-4D79-848E-8712B991D476}" dt="2023-06-16T02:41:36.311" v="200"/>
          <ac:picMkLst>
            <pc:docMk/>
            <pc:sldMk cId="3566338442" sldId="258"/>
            <ac:picMk id="2" creationId="{2F5AE959-35F2-6E45-D396-6B4E46E8BC45}"/>
          </ac:picMkLst>
        </pc:picChg>
        <pc:picChg chg="del mod">
          <ac:chgData name="Jessica Ribeiro" userId="18f0df23a40a4502" providerId="Windows Live" clId="Web-{B9573143-02D3-4D79-848E-8712B991D476}" dt="2023-06-16T02:38:36.966" v="149"/>
          <ac:picMkLst>
            <pc:docMk/>
            <pc:sldMk cId="3566338442" sldId="258"/>
            <ac:picMk id="3" creationId="{00000000-0000-0000-0000-000000000000}"/>
          </ac:picMkLst>
        </pc:picChg>
        <pc:picChg chg="add del mod ord">
          <ac:chgData name="Jessica Ribeiro" userId="18f0df23a40a4502" providerId="Windows Live" clId="Web-{B9573143-02D3-4D79-848E-8712B991D476}" dt="2023-06-16T02:41:38.936" v="201"/>
          <ac:picMkLst>
            <pc:docMk/>
            <pc:sldMk cId="3566338442" sldId="258"/>
            <ac:picMk id="7" creationId="{DF1133AA-BC42-8260-58AD-E0B57D4168C3}"/>
          </ac:picMkLst>
        </pc:picChg>
        <pc:picChg chg="add mod">
          <ac:chgData name="Jessica Ribeiro" userId="18f0df23a40a4502" providerId="Windows Live" clId="Web-{B9573143-02D3-4D79-848E-8712B991D476}" dt="2023-06-16T02:41:43.327" v="202" actId="1076"/>
          <ac:picMkLst>
            <pc:docMk/>
            <pc:sldMk cId="3566338442" sldId="258"/>
            <ac:picMk id="8" creationId="{52071F20-211C-0FF4-ADC9-9D49CF14CF7B}"/>
          </ac:picMkLst>
        </pc:picChg>
        <pc:picChg chg="add del mod">
          <ac:chgData name="Jessica Ribeiro" userId="18f0df23a40a4502" providerId="Windows Live" clId="Web-{B9573143-02D3-4D79-848E-8712B991D476}" dt="2023-06-16T01:59:55.233" v="88"/>
          <ac:picMkLst>
            <pc:docMk/>
            <pc:sldMk cId="3566338442" sldId="258"/>
            <ac:picMk id="8" creationId="{AD1B0B84-5F8D-6B4B-CD8F-8B07F22968A6}"/>
          </ac:picMkLst>
        </pc:picChg>
        <pc:inkChg chg="add del">
          <ac:chgData name="Jessica Ribeiro" userId="18f0df23a40a4502" providerId="Windows Live" clId="Web-{B9573143-02D3-4D79-848E-8712B991D476}" dt="2023-06-16T02:01:56.971" v="92"/>
          <ac:inkMkLst>
            <pc:docMk/>
            <pc:sldMk cId="3566338442" sldId="258"/>
            <ac:inkMk id="9" creationId="{A06CF231-F32F-F864-A8BC-04CE37E62E31}"/>
          </ac:inkMkLst>
        </pc:inkChg>
      </pc:sldChg>
      <pc:sldChg chg="addSp delSp modSp new mod ord setBg setClrOvrMap">
        <pc:chgData name="Jessica Ribeiro" userId="18f0df23a40a4502" providerId="Windows Live" clId="Web-{B9573143-02D3-4D79-848E-8712B991D476}" dt="2023-06-16T02:49:48.221" v="298"/>
        <pc:sldMkLst>
          <pc:docMk/>
          <pc:sldMk cId="251177299" sldId="271"/>
        </pc:sldMkLst>
        <pc:spChg chg="add del mod">
          <ac:chgData name="Jessica Ribeiro" userId="18f0df23a40a4502" providerId="Windows Live" clId="Web-{B9573143-02D3-4D79-848E-8712B991D476}" dt="2023-06-16T02:45:13.329" v="241"/>
          <ac:spMkLst>
            <pc:docMk/>
            <pc:sldMk cId="251177299" sldId="271"/>
            <ac:spMk id="5" creationId="{C43595F7-2687-7BB2-6A77-F4051C7AD5A7}"/>
          </ac:spMkLst>
        </pc:spChg>
        <pc:spChg chg="add ord">
          <ac:chgData name="Jessica Ribeiro" userId="18f0df23a40a4502" providerId="Windows Live" clId="Web-{B9573143-02D3-4D79-848E-8712B991D476}" dt="2023-06-16T02:47:56.424" v="280"/>
          <ac:spMkLst>
            <pc:docMk/>
            <pc:sldMk cId="251177299" sldId="271"/>
            <ac:spMk id="6" creationId="{DD01EE16-D60B-B4A0-2FAC-30304C493038}"/>
          </ac:spMkLst>
        </pc:spChg>
        <pc:spChg chg="add del mod">
          <ac:chgData name="Jessica Ribeiro" userId="18f0df23a40a4502" providerId="Windows Live" clId="Web-{B9573143-02D3-4D79-848E-8712B991D476}" dt="2023-06-16T02:47:20.783" v="272"/>
          <ac:spMkLst>
            <pc:docMk/>
            <pc:sldMk cId="251177299" sldId="271"/>
            <ac:spMk id="7" creationId="{D6B9DA14-4586-AD30-3561-C97F1BCC4556}"/>
          </ac:spMkLst>
        </pc:spChg>
        <pc:spChg chg="add mod ord">
          <ac:chgData name="Jessica Ribeiro" userId="18f0df23a40a4502" providerId="Windows Live" clId="Web-{B9573143-02D3-4D79-848E-8712B991D476}" dt="2023-06-16T02:49:32.831" v="297"/>
          <ac:spMkLst>
            <pc:docMk/>
            <pc:sldMk cId="251177299" sldId="271"/>
            <ac:spMk id="8" creationId="{01617B3E-30B5-41BD-22A9-D649B2C43E0B}"/>
          </ac:spMkLst>
        </pc:spChg>
        <pc:spChg chg="add del">
          <ac:chgData name="Jessica Ribeiro" userId="18f0df23a40a4502" providerId="Windows Live" clId="Web-{B9573143-02D3-4D79-848E-8712B991D476}" dt="2023-06-16T02:47:56.424" v="280"/>
          <ac:spMkLst>
            <pc:docMk/>
            <pc:sldMk cId="251177299" sldId="271"/>
            <ac:spMk id="13" creationId="{BDF6FB8D-346B-4EB6-A3A1-1614C47F2A8B}"/>
          </ac:spMkLst>
        </pc:spChg>
        <pc:spChg chg="add del">
          <ac:chgData name="Jessica Ribeiro" userId="18f0df23a40a4502" providerId="Windows Live" clId="Web-{B9573143-02D3-4D79-848E-8712B991D476}" dt="2023-06-16T02:47:56.424" v="280"/>
          <ac:spMkLst>
            <pc:docMk/>
            <pc:sldMk cId="251177299" sldId="271"/>
            <ac:spMk id="15" creationId="{1A2B93DE-5503-4F12-8AC0-CA7F2A5F71A2}"/>
          </ac:spMkLst>
        </pc:spChg>
        <pc:spChg chg="add del">
          <ac:chgData name="Jessica Ribeiro" userId="18f0df23a40a4502" providerId="Windows Live" clId="Web-{B9573143-02D3-4D79-848E-8712B991D476}" dt="2023-06-16T02:47:56.424" v="280"/>
          <ac:spMkLst>
            <pc:docMk/>
            <pc:sldMk cId="251177299" sldId="271"/>
            <ac:spMk id="17" creationId="{5EB5C8F0-2881-4184-92C6-0E251C42ABE6}"/>
          </ac:spMkLst>
        </pc:spChg>
        <pc:spChg chg="add del">
          <ac:chgData name="Jessica Ribeiro" userId="18f0df23a40a4502" providerId="Windows Live" clId="Web-{B9573143-02D3-4D79-848E-8712B991D476}" dt="2023-06-16T02:47:56.424" v="280"/>
          <ac:spMkLst>
            <pc:docMk/>
            <pc:sldMk cId="251177299" sldId="271"/>
            <ac:spMk id="19" creationId="{C2BCC826-0F95-4DB1-9DBA-C1F7BD60964B}"/>
          </ac:spMkLst>
        </pc:spChg>
        <pc:spChg chg="add del">
          <ac:chgData name="Jessica Ribeiro" userId="18f0df23a40a4502" providerId="Windows Live" clId="Web-{B9573143-02D3-4D79-848E-8712B991D476}" dt="2023-06-16T02:47:59.595" v="282"/>
          <ac:spMkLst>
            <pc:docMk/>
            <pc:sldMk cId="251177299" sldId="271"/>
            <ac:spMk id="21" creationId="{402E5F28-E1BF-458E-8AA1-0231FDB0F8D4}"/>
          </ac:spMkLst>
        </pc:spChg>
        <pc:spChg chg="add del">
          <ac:chgData name="Jessica Ribeiro" userId="18f0df23a40a4502" providerId="Windows Live" clId="Web-{B9573143-02D3-4D79-848E-8712B991D476}" dt="2023-06-16T02:47:59.595" v="282"/>
          <ac:spMkLst>
            <pc:docMk/>
            <pc:sldMk cId="251177299" sldId="271"/>
            <ac:spMk id="22" creationId="{BDF6FB8D-346B-4EB6-A3A1-1614C47F2A8B}"/>
          </ac:spMkLst>
        </pc:spChg>
        <pc:spChg chg="add del">
          <ac:chgData name="Jessica Ribeiro" userId="18f0df23a40a4502" providerId="Windows Live" clId="Web-{B9573143-02D3-4D79-848E-8712B991D476}" dt="2023-06-16T02:47:59.595" v="282"/>
          <ac:spMkLst>
            <pc:docMk/>
            <pc:sldMk cId="251177299" sldId="271"/>
            <ac:spMk id="23" creationId="{A9F5A08E-86B5-4945-8BA9-AFC5CF69550B}"/>
          </ac:spMkLst>
        </pc:spChg>
        <pc:spChg chg="add del">
          <ac:chgData name="Jessica Ribeiro" userId="18f0df23a40a4502" providerId="Windows Live" clId="Web-{B9573143-02D3-4D79-848E-8712B991D476}" dt="2023-06-16T02:47:59.595" v="282"/>
          <ac:spMkLst>
            <pc:docMk/>
            <pc:sldMk cId="251177299" sldId="271"/>
            <ac:spMk id="24" creationId="{1A2B93DE-5503-4F12-8AC0-CA7F2A5F71A2}"/>
          </ac:spMkLst>
        </pc:spChg>
        <pc:spChg chg="add del">
          <ac:chgData name="Jessica Ribeiro" userId="18f0df23a40a4502" providerId="Windows Live" clId="Web-{B9573143-02D3-4D79-848E-8712B991D476}" dt="2023-06-16T02:47:59.595" v="282"/>
          <ac:spMkLst>
            <pc:docMk/>
            <pc:sldMk cId="251177299" sldId="271"/>
            <ac:spMk id="25" creationId="{AD0F83D9-07D5-4FEA-B0A8-2E37331A9B0E}"/>
          </ac:spMkLst>
        </pc:spChg>
        <pc:spChg chg="add del">
          <ac:chgData name="Jessica Ribeiro" userId="18f0df23a40a4502" providerId="Windows Live" clId="Web-{B9573143-02D3-4D79-848E-8712B991D476}" dt="2023-06-16T02:47:59.595" v="282"/>
          <ac:spMkLst>
            <pc:docMk/>
            <pc:sldMk cId="251177299" sldId="271"/>
            <ac:spMk id="26" creationId="{9BC58151-C734-4D69-88F5-4DE90506B596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27" creationId="{FDA56249-D7F8-40B8-8087-F10FC8A8BAC3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28" creationId="{47C4971D-FDB7-43EC-9D73-44D6456DEB41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29" creationId="{EB821E0D-B7A4-4239-9AFB-978DC00B2070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30" creationId="{8BCF8976-9505-4742-8ACD-63BE2C8476CB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31" creationId="{C04BEACE-FBD5-4931-8952-859B19071854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32" creationId="{D8019758-046D-4928-A81F-DC7231AEB0B1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33" creationId="{69F4B31D-402C-4194-AFB6-CD48DE8E5A7A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34" creationId="{D7215975-E17A-43B6-8CB2-F40B2B6DCAC2}"/>
          </ac:spMkLst>
        </pc:spChg>
        <pc:spChg chg="add del">
          <ac:chgData name="Jessica Ribeiro" userId="18f0df23a40a4502" providerId="Windows Live" clId="Web-{B9573143-02D3-4D79-848E-8712B991D476}" dt="2023-06-16T02:48:02.236" v="284"/>
          <ac:spMkLst>
            <pc:docMk/>
            <pc:sldMk cId="251177299" sldId="271"/>
            <ac:spMk id="35" creationId="{46BE45F8-AB8D-48D5-B1BE-C374AA530B43}"/>
          </ac:spMkLst>
        </pc:spChg>
        <pc:spChg chg="add">
          <ac:chgData name="Jessica Ribeiro" userId="18f0df23a40a4502" providerId="Windows Live" clId="Web-{B9573143-02D3-4D79-848E-8712B991D476}" dt="2023-06-16T02:48:02.267" v="285"/>
          <ac:spMkLst>
            <pc:docMk/>
            <pc:sldMk cId="251177299" sldId="271"/>
            <ac:spMk id="37" creationId="{BDF6FB8D-346B-4EB6-A3A1-1614C47F2A8B}"/>
          </ac:spMkLst>
        </pc:spChg>
        <pc:spChg chg="add">
          <ac:chgData name="Jessica Ribeiro" userId="18f0df23a40a4502" providerId="Windows Live" clId="Web-{B9573143-02D3-4D79-848E-8712B991D476}" dt="2023-06-16T02:48:02.267" v="285"/>
          <ac:spMkLst>
            <pc:docMk/>
            <pc:sldMk cId="251177299" sldId="271"/>
            <ac:spMk id="38" creationId="{1A2B93DE-5503-4F12-8AC0-CA7F2A5F71A2}"/>
          </ac:spMkLst>
        </pc:spChg>
        <pc:spChg chg="add">
          <ac:chgData name="Jessica Ribeiro" userId="18f0df23a40a4502" providerId="Windows Live" clId="Web-{B9573143-02D3-4D79-848E-8712B991D476}" dt="2023-06-16T02:48:02.267" v="285"/>
          <ac:spMkLst>
            <pc:docMk/>
            <pc:sldMk cId="251177299" sldId="271"/>
            <ac:spMk id="39" creationId="{C04BEACE-FBD5-4931-8952-859B19071854}"/>
          </ac:spMkLst>
        </pc:spChg>
        <pc:spChg chg="add">
          <ac:chgData name="Jessica Ribeiro" userId="18f0df23a40a4502" providerId="Windows Live" clId="Web-{B9573143-02D3-4D79-848E-8712B991D476}" dt="2023-06-16T02:48:02.267" v="285"/>
          <ac:spMkLst>
            <pc:docMk/>
            <pc:sldMk cId="251177299" sldId="271"/>
            <ac:spMk id="40" creationId="{814DE93B-CEEE-42C4-BC4F-6979111A9C54}"/>
          </ac:spMkLst>
        </pc:spChg>
        <pc:spChg chg="add">
          <ac:chgData name="Jessica Ribeiro" userId="18f0df23a40a4502" providerId="Windows Live" clId="Web-{B9573143-02D3-4D79-848E-8712B991D476}" dt="2023-06-16T02:48:02.267" v="285"/>
          <ac:spMkLst>
            <pc:docMk/>
            <pc:sldMk cId="251177299" sldId="271"/>
            <ac:spMk id="41" creationId="{A70698BE-B265-4DE2-A894-E40E74D1CECF}"/>
          </ac:spMkLst>
        </pc:spChg>
        <pc:spChg chg="add">
          <ac:chgData name="Jessica Ribeiro" userId="18f0df23a40a4502" providerId="Windows Live" clId="Web-{B9573143-02D3-4D79-848E-8712B991D476}" dt="2023-06-16T02:48:02.267" v="285"/>
          <ac:spMkLst>
            <pc:docMk/>
            <pc:sldMk cId="251177299" sldId="271"/>
            <ac:spMk id="42" creationId="{4535BC34-F2A2-4014-9B2B-2D3B28222B15}"/>
          </ac:spMkLst>
        </pc:spChg>
        <pc:picChg chg="add mod ord">
          <ac:chgData name="Jessica Ribeiro" userId="18f0df23a40a4502" providerId="Windows Live" clId="Web-{B9573143-02D3-4D79-848E-8712B991D476}" dt="2023-06-16T02:48:02.267" v="285"/>
          <ac:picMkLst>
            <pc:docMk/>
            <pc:sldMk cId="251177299" sldId="271"/>
            <ac:picMk id="2" creationId="{07533811-1F68-30E6-FC9D-1EED6C27AD87}"/>
          </ac:picMkLst>
        </pc:picChg>
        <pc:picChg chg="add mod">
          <ac:chgData name="Jessica Ribeiro" userId="18f0df23a40a4502" providerId="Windows Live" clId="Web-{B9573143-02D3-4D79-848E-8712B991D476}" dt="2023-06-16T02:48:02.267" v="285"/>
          <ac:picMkLst>
            <pc:docMk/>
            <pc:sldMk cId="251177299" sldId="271"/>
            <ac:picMk id="3" creationId="{617129E0-4CC4-B6A2-B998-121173E4E77D}"/>
          </ac:picMkLst>
        </pc:picChg>
        <pc:picChg chg="add mod">
          <ac:chgData name="Jessica Ribeiro" userId="18f0df23a40a4502" providerId="Windows Live" clId="Web-{B9573143-02D3-4D79-848E-8712B991D476}" dt="2023-06-16T02:48:02.267" v="285"/>
          <ac:picMkLst>
            <pc:docMk/>
            <pc:sldMk cId="251177299" sldId="271"/>
            <ac:picMk id="4" creationId="{D9AE0C96-90EE-DDBF-A2A0-C7F41AF32CCA}"/>
          </ac:picMkLst>
        </pc:picChg>
      </pc:sldChg>
      <pc:sldChg chg="new add del">
        <pc:chgData name="Jessica Ribeiro" userId="18f0df23a40a4502" providerId="Windows Live" clId="Web-{B9573143-02D3-4D79-848E-8712B991D476}" dt="2023-06-16T02:42:26.718" v="212"/>
        <pc:sldMkLst>
          <pc:docMk/>
          <pc:sldMk cId="3720936220" sldId="271"/>
        </pc:sldMkLst>
      </pc:sldChg>
      <pc:sldChg chg="new del">
        <pc:chgData name="Jessica Ribeiro" userId="18f0df23a40a4502" providerId="Windows Live" clId="Web-{B9573143-02D3-4D79-848E-8712B991D476}" dt="2023-06-16T02:42:02.968" v="204"/>
        <pc:sldMkLst>
          <pc:docMk/>
          <pc:sldMk cId="3893400152" sldId="271"/>
        </pc:sldMkLst>
      </pc:sldChg>
      <pc:sldChg chg="addSp delSp new del">
        <pc:chgData name="Jessica Ribeiro" userId="18f0df23a40a4502" providerId="Windows Live" clId="Web-{B9573143-02D3-4D79-848E-8712B991D476}" dt="2023-06-16T02:05:51.226" v="120"/>
        <pc:sldMkLst>
          <pc:docMk/>
          <pc:sldMk cId="4238901966" sldId="271"/>
        </pc:sldMkLst>
        <pc:spChg chg="add del">
          <ac:chgData name="Jessica Ribeiro" userId="18f0df23a40a4502" providerId="Windows Live" clId="Web-{B9573143-02D3-4D79-848E-8712B991D476}" dt="2023-06-16T02:05:47.444" v="119"/>
          <ac:spMkLst>
            <pc:docMk/>
            <pc:sldMk cId="4238901966" sldId="271"/>
            <ac:spMk id="2" creationId="{3F57D0CF-14A0-016D-520E-2829C9DC77C2}"/>
          </ac:spMkLst>
        </pc:spChg>
        <pc:spChg chg="add del">
          <ac:chgData name="Jessica Ribeiro" userId="18f0df23a40a4502" providerId="Windows Live" clId="Web-{B9573143-02D3-4D79-848E-8712B991D476}" dt="2023-06-16T02:05:46.523" v="118"/>
          <ac:spMkLst>
            <pc:docMk/>
            <pc:sldMk cId="4238901966" sldId="271"/>
            <ac:spMk id="3" creationId="{8681C501-1F3C-4BE1-D544-0F2C54C0545F}"/>
          </ac:spMkLst>
        </pc:spChg>
      </pc:sldChg>
      <pc:sldChg chg="addSp delSp modSp add mod replId setBg">
        <pc:chgData name="Jessica Ribeiro" userId="18f0df23a40a4502" providerId="Windows Live" clId="Web-{B9573143-02D3-4D79-848E-8712B991D476}" dt="2023-06-16T02:53:38.254" v="313"/>
        <pc:sldMkLst>
          <pc:docMk/>
          <pc:sldMk cId="3467691752" sldId="272"/>
        </pc:sldMkLst>
        <pc:spChg chg="add del mod">
          <ac:chgData name="Jessica Ribeiro" userId="18f0df23a40a4502" providerId="Windows Live" clId="Web-{B9573143-02D3-4D79-848E-8712B991D476}" dt="2023-06-16T02:53:38.254" v="313"/>
          <ac:spMkLst>
            <pc:docMk/>
            <pc:sldMk cId="3467691752" sldId="272"/>
            <ac:spMk id="5" creationId="{01F7D7B1-9E4A-E64D-0C7B-244F7FAD0D7A}"/>
          </ac:spMkLst>
        </pc:spChg>
        <pc:spChg chg="mod">
          <ac:chgData name="Jessica Ribeiro" userId="18f0df23a40a4502" providerId="Windows Live" clId="Web-{B9573143-02D3-4D79-848E-8712B991D476}" dt="2023-06-16T02:53:32.114" v="312" actId="20577"/>
          <ac:spMkLst>
            <pc:docMk/>
            <pc:sldMk cId="3467691752" sldId="272"/>
            <ac:spMk id="8" creationId="{01617B3E-30B5-41BD-22A9-D649B2C43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27A5C-E84D-4F7D-B6C4-A0331A6FF55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7AC2-21DB-4701-97CE-4911EF3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15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ftttbyyyyn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7AC2-21DB-4701-97CE-4911EF3A759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85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58AD15C-132E-C501-E29E-36C69A6FE607}"/>
              </a:ext>
            </a:extLst>
          </p:cNvPr>
          <p:cNvSpPr txBox="1"/>
          <p:nvPr/>
        </p:nvSpPr>
        <p:spPr>
          <a:xfrm>
            <a:off x="3161862" y="1569567"/>
            <a:ext cx="58864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cap="all" dirty="0">
                <a:solidFill>
                  <a:srgbClr val="2A1A00"/>
                </a:solidFill>
                <a:latin typeface="Berlin Sans FB Demi"/>
                <a:ea typeface="+mn-lt"/>
                <a:cs typeface="+mn-lt"/>
              </a:rPr>
              <a:t>PET FEEDER</a:t>
            </a:r>
            <a:r>
              <a:rPr lang="pt-BR" sz="8000" dirty="0">
                <a:solidFill>
                  <a:srgbClr val="2A1A00"/>
                </a:solidFill>
                <a:latin typeface="Berlin Sans FB Demi"/>
                <a:ea typeface="+mn-lt"/>
                <a:cs typeface="+mn-lt"/>
              </a:rPr>
              <a:t>​</a:t>
            </a:r>
            <a:endParaRPr lang="pt-BR" sz="80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09C658-9B01-B5F0-AC4E-37EEA34AD64E}"/>
              </a:ext>
            </a:extLst>
          </p:cNvPr>
          <p:cNvSpPr txBox="1"/>
          <p:nvPr/>
        </p:nvSpPr>
        <p:spPr>
          <a:xfrm>
            <a:off x="2796038" y="1069753"/>
            <a:ext cx="1854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cap="all" dirty="0">
                <a:solidFill>
                  <a:srgbClr val="2A1A00"/>
                </a:solidFill>
                <a:latin typeface="Berlin Sans FB Demi"/>
                <a:ea typeface="+mn-lt"/>
                <a:cs typeface="+mn-lt"/>
              </a:rPr>
              <a:t>Equipe</a:t>
            </a:r>
            <a:endParaRPr lang="pt-BR" sz="3600"/>
          </a:p>
        </p:txBody>
      </p:sp>
      <p:pic>
        <p:nvPicPr>
          <p:cNvPr id="2" name="Imagem 2" descr="Desenho de um cachorro&#10;&#10;Descrição gerada automaticamente">
            <a:extLst>
              <a:ext uri="{FF2B5EF4-FFF2-40B4-BE49-F238E27FC236}">
                <a16:creationId xmlns:a16="http://schemas.microsoft.com/office/drawing/2014/main" id="{5517D703-FB9C-2298-1D9E-56F59D56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87" y="3736875"/>
            <a:ext cx="5791398" cy="3277318"/>
          </a:xfrm>
          <a:prstGeom prst="rect">
            <a:avLst/>
          </a:prstGeom>
        </p:spPr>
      </p:pic>
      <p:pic>
        <p:nvPicPr>
          <p:cNvPr id="5" name="Imagem 6" descr="Cachorro com a língua de fora&#10;&#10;Descrição gerada automaticamente">
            <a:extLst>
              <a:ext uri="{FF2B5EF4-FFF2-40B4-BE49-F238E27FC236}">
                <a16:creationId xmlns:a16="http://schemas.microsoft.com/office/drawing/2014/main" id="{50D296E6-AA53-98EB-35C2-00E1643A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75" y="30"/>
            <a:ext cx="1580212" cy="685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CEF37F-DF14-CD96-9D64-EF2096A918BA}"/>
              </a:ext>
            </a:extLst>
          </p:cNvPr>
          <p:cNvSpPr txBox="1"/>
          <p:nvPr/>
        </p:nvSpPr>
        <p:spPr>
          <a:xfrm>
            <a:off x="2801564" y="3837706"/>
            <a:ext cx="303609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  <a:latin typeface="Berlin Sans FB"/>
              </a:rPr>
              <a:t>Daniel</a:t>
            </a:r>
            <a:endParaRPr lang="pt-BR" sz="2400">
              <a:solidFill>
                <a:schemeClr val="tx2"/>
              </a:solidFill>
            </a:endParaRPr>
          </a:p>
          <a:p>
            <a:r>
              <a:rPr lang="pt-BR" sz="4000" b="1" dirty="0">
                <a:solidFill>
                  <a:schemeClr val="tx2"/>
                </a:solidFill>
                <a:latin typeface="Berlin Sans FB"/>
              </a:rPr>
              <a:t>Rodrigo</a:t>
            </a:r>
          </a:p>
          <a:p>
            <a:r>
              <a:rPr lang="pt-BR" sz="4000" b="1" dirty="0">
                <a:solidFill>
                  <a:schemeClr val="tx2"/>
                </a:solidFill>
                <a:latin typeface="Berlin Sans FB"/>
              </a:rPr>
              <a:t>João</a:t>
            </a:r>
          </a:p>
        </p:txBody>
      </p:sp>
    </p:spTree>
    <p:extLst>
      <p:ext uri="{BB962C8B-B14F-4D97-AF65-F5344CB8AC3E}">
        <p14:creationId xmlns:p14="http://schemas.microsoft.com/office/powerpoint/2010/main" val="262526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414" y="800897"/>
            <a:ext cx="10178322" cy="919942"/>
          </a:xfrm>
        </p:spPr>
        <p:txBody>
          <a:bodyPr/>
          <a:lstStyle/>
          <a:p>
            <a:r>
              <a:rPr lang="pt-BR" dirty="0">
                <a:latin typeface="Berlin Sans FB Demi" panose="020E0802020502020306" pitchFamily="34" charset="0"/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5414" y="2176735"/>
            <a:ext cx="10178322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tx2"/>
                </a:solidFill>
                <a:latin typeface="Berlin Sans FB Demi"/>
              </a:rPr>
              <a:t>Nossa aplicação roda em cima da IDE Arduino em linguagem C, integrado a plataforma Web de  monitoramento de ambientes </a:t>
            </a:r>
            <a:r>
              <a:rPr lang="pt-BR" sz="3200" b="1" err="1">
                <a:solidFill>
                  <a:schemeClr val="tx2"/>
                </a:solidFill>
                <a:latin typeface="Berlin Sans FB Demi"/>
              </a:rPr>
              <a:t>TagoIO</a:t>
            </a:r>
            <a:r>
              <a:rPr lang="pt-BR" sz="3200" b="1" dirty="0">
                <a:solidFill>
                  <a:schemeClr val="tx2"/>
                </a:solidFill>
                <a:latin typeface="Berlin Sans FB Demi"/>
              </a:rPr>
              <a:t>, onde essa interação ocorre através  do protocolo MQTT que serve  como ponte entre a placa Esp32 e a </a:t>
            </a:r>
            <a:r>
              <a:rPr lang="pt-BR" sz="3200" b="1" err="1">
                <a:solidFill>
                  <a:schemeClr val="tx2"/>
                </a:solidFill>
                <a:latin typeface="Berlin Sans FB Demi"/>
              </a:rPr>
              <a:t>TagoIO</a:t>
            </a:r>
            <a:r>
              <a:rPr lang="pt-BR" sz="3200" b="1" dirty="0">
                <a:solidFill>
                  <a:schemeClr val="tx2"/>
                </a:solidFill>
                <a:latin typeface="Berlin Sans FB Dem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13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97107-9FFA-DB95-5BF7-0E2927FB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320" y="851380"/>
            <a:ext cx="10178322" cy="1031270"/>
          </a:xfrm>
        </p:spPr>
        <p:txBody>
          <a:bodyPr/>
          <a:lstStyle/>
          <a:p>
            <a:r>
              <a:rPr lang="pt-BR" b="1" dirty="0">
                <a:latin typeface="Berlin Sans FB"/>
              </a:rPr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50BB8-CEDF-0020-62C0-41D39BB1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11221"/>
            <a:ext cx="10178322" cy="2272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Para apresentar a animação foi usado o </a:t>
            </a:r>
            <a:r>
              <a:rPr lang="pt-BR" sz="2800" b="1" dirty="0" err="1">
                <a:solidFill>
                  <a:schemeClr val="tx2"/>
                </a:solidFill>
                <a:latin typeface="Berlin Sans FB Demi"/>
              </a:rPr>
              <a:t>ElevenLabs</a:t>
            </a:r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 .</a:t>
            </a:r>
          </a:p>
          <a:p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Para o desenvolvimentos do projeto usamos a IDE Arduino em linguagem  C.</a:t>
            </a:r>
          </a:p>
          <a:p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Para o monitoramento das ações usamos a </a:t>
            </a:r>
            <a:r>
              <a:rPr lang="pt-BR" sz="2800" b="1" dirty="0" err="1">
                <a:solidFill>
                  <a:schemeClr val="tx2"/>
                </a:solidFill>
                <a:latin typeface="Berlin Sans FB Demi"/>
              </a:rPr>
              <a:t>TogoIO</a:t>
            </a:r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.</a:t>
            </a:r>
            <a:endParaRPr lang="pt-BR" dirty="0">
              <a:solidFill>
                <a:schemeClr val="tx2"/>
              </a:solidFill>
            </a:endParaRPr>
          </a:p>
          <a:p>
            <a:endParaRPr lang="pt-BR" dirty="0">
              <a:solidFill>
                <a:schemeClr val="tx2"/>
              </a:solidFill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07" y="5721719"/>
            <a:ext cx="1280159" cy="7196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93" y="5976591"/>
            <a:ext cx="1662520" cy="4605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09" y="5612780"/>
            <a:ext cx="937534" cy="937534"/>
          </a:xfrm>
          <a:prstGeom prst="rect">
            <a:avLst/>
          </a:prstGeom>
        </p:spPr>
      </p:pic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ABD300D2-8D62-0A8D-2E67-5C7DBD7F1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08" y="5484779"/>
            <a:ext cx="1405684" cy="11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0AED6F4-C117-2965-8A4C-62149EE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68" y="2970558"/>
            <a:ext cx="10230873" cy="914063"/>
          </a:xfrm>
        </p:spPr>
        <p:txBody>
          <a:bodyPr>
            <a:normAutofit/>
          </a:bodyPr>
          <a:lstStyle/>
          <a:p>
            <a:r>
              <a:rPr lang="pt-BR" dirty="0"/>
              <a:t>DEMONSTRAÇÃO DE FUNCIONAMENTO</a:t>
            </a:r>
          </a:p>
        </p:txBody>
      </p:sp>
    </p:spTree>
    <p:extLst>
      <p:ext uri="{BB962C8B-B14F-4D97-AF65-F5344CB8AC3E}">
        <p14:creationId xmlns:p14="http://schemas.microsoft.com/office/powerpoint/2010/main" val="354242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0EE195F-BC5B-1FF1-5685-3A247B3EC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6002" y="1435738"/>
            <a:ext cx="6603646" cy="1211985"/>
          </a:xfrm>
        </p:spPr>
        <p:txBody>
          <a:bodyPr/>
          <a:lstStyle/>
          <a:p>
            <a:pPr algn="ctr"/>
            <a:r>
              <a:rPr lang="pt-BR" b="1" dirty="0">
                <a:latin typeface="Berlin Sans FB" panose="020E0602020502020306" pitchFamily="34" charset="0"/>
              </a:rPr>
              <a:t>AGRADECIMENTOS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5149" y="2756648"/>
            <a:ext cx="10178322" cy="1923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  <a:latin typeface="Berlin Sans FB"/>
              </a:rPr>
              <a:t>Gostaríamos de agradecer aos nossos professores Fernando e Eduardo pelo grande apoio em nosso projeto.</a:t>
            </a:r>
          </a:p>
        </p:txBody>
      </p:sp>
    </p:spTree>
    <p:extLst>
      <p:ext uri="{BB962C8B-B14F-4D97-AF65-F5344CB8AC3E}">
        <p14:creationId xmlns:p14="http://schemas.microsoft.com/office/powerpoint/2010/main" val="19995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82033" y="1465958"/>
            <a:ext cx="8138728" cy="5148159"/>
          </a:xfrm>
        </p:spPr>
        <p:txBody>
          <a:bodyPr>
            <a:noAutofit/>
          </a:bodyPr>
          <a:lstStyle/>
          <a:p>
            <a:r>
              <a:rPr lang="pt-BR" sz="2000" b="1" dirty="0">
                <a:latin typeface="Berlin Sans FB Demi"/>
              </a:rPr>
              <a:t>1 -  Introdução 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2 </a:t>
            </a:r>
            <a:r>
              <a:rPr lang="pt-BR" sz="2000" b="1" dirty="0">
                <a:ea typeface="+mj-lt"/>
                <a:cs typeface="+mj-lt"/>
              </a:rPr>
              <a:t>-  </a:t>
            </a:r>
            <a:r>
              <a:rPr lang="pt-BR" sz="2000" b="1" dirty="0">
                <a:latin typeface="Berlin Sans FB Demi"/>
              </a:rPr>
              <a:t>OBJETIVO DO PROJETO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3 - Capa   do projeto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4 - conceito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5 - materiais 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6 - desenvolvimento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7 - funcionamento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8 - monitoramento</a:t>
            </a:r>
            <a:br>
              <a:rPr lang="pt-BR" sz="2000" b="1" dirty="0">
                <a:latin typeface="Berlin Sans FB Demi"/>
              </a:rPr>
            </a:br>
            <a:br>
              <a:rPr lang="pt-BR" sz="2000" b="1" dirty="0">
                <a:latin typeface="Berlin Sans FB Demi"/>
              </a:rPr>
            </a:br>
            <a:r>
              <a:rPr lang="pt-BR" sz="2000" b="1" dirty="0">
                <a:latin typeface="Berlin Sans FB Demi"/>
              </a:rPr>
              <a:t>9 - CONCLUSÃO E AGRADECIMENTOS  </a:t>
            </a:r>
            <a:r>
              <a:rPr lang="pt-BR" sz="2400" b="1" dirty="0">
                <a:latin typeface="Berlin Sans FB Demi"/>
              </a:rPr>
              <a:t> </a:t>
            </a:r>
            <a:r>
              <a:rPr lang="pt-BR" sz="2400" b="1" dirty="0">
                <a:latin typeface="Gill Sans MT"/>
              </a:rPr>
              <a:t> </a:t>
            </a:r>
            <a:br>
              <a:rPr lang="pt-BR" sz="2400" dirty="0">
                <a:latin typeface="Gill Sans MT"/>
              </a:rPr>
            </a:br>
            <a:br>
              <a:rPr lang="pt-BR" sz="2400" dirty="0">
                <a:latin typeface="Berlin Sans FB"/>
              </a:rPr>
            </a:br>
            <a:endParaRPr lang="pt-BR" sz="2400">
              <a:latin typeface="Berlin Sans FB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7106" y="212842"/>
            <a:ext cx="4024813" cy="13418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8800" dirty="0">
                <a:solidFill>
                  <a:schemeClr val="tx1"/>
                </a:solidFill>
                <a:latin typeface="Berlin Sans FB Demi"/>
              </a:rPr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44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653DA-2534-B66C-A24C-F24BED58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8283"/>
          </a:xfrm>
        </p:spPr>
        <p:txBody>
          <a:bodyPr/>
          <a:lstStyle/>
          <a:p>
            <a:r>
              <a:rPr lang="pt-BR" b="1" dirty="0">
                <a:latin typeface="Berlin Sans FB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113D9-30F3-64B9-506F-CB51E8688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27851"/>
            <a:ext cx="10178322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Esse projeto foi desenvolvido com o intuito de mostrar um pouco da versatilidade e o poder  que pequenas  placas de desenvolvimento possuem ,  assim integrando a  nova era da Indústria 4.0 a chamada  Internet das coisas (</a:t>
            </a:r>
            <a:r>
              <a:rPr lang="pt-BR" sz="2800" b="1" err="1">
                <a:solidFill>
                  <a:schemeClr val="tx2"/>
                </a:solidFill>
                <a:latin typeface="Berlin Sans FB Demi"/>
              </a:rPr>
              <a:t>IoT</a:t>
            </a:r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).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2"/>
                </a:solidFill>
                <a:latin typeface="Berlin Sans FB Demi"/>
              </a:rPr>
              <a:t>Graças a alguns destes componentes vamos apresentar a nossa aplicação "PROJETO".</a:t>
            </a:r>
          </a:p>
        </p:txBody>
      </p:sp>
    </p:spTree>
    <p:extLst>
      <p:ext uri="{BB962C8B-B14F-4D97-AF65-F5344CB8AC3E}">
        <p14:creationId xmlns:p14="http://schemas.microsoft.com/office/powerpoint/2010/main" val="381905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22392"/>
            <a:ext cx="10178322" cy="1492132"/>
          </a:xfrm>
        </p:spPr>
        <p:txBody>
          <a:bodyPr/>
          <a:lstStyle/>
          <a:p>
            <a:r>
              <a:rPr lang="pt-BR" b="1" dirty="0">
                <a:latin typeface="Berlin Sans FB"/>
              </a:rPr>
              <a:t>Objetivo   do 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294353"/>
            <a:ext cx="10178322" cy="21000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b="1" dirty="0">
                <a:solidFill>
                  <a:schemeClr val="tx1"/>
                </a:solidFill>
                <a:latin typeface="Berlin Sans FB Demi"/>
              </a:rPr>
              <a:t>Pensando  nas muitas  possibilidade que o mundo tecnológico em que  estamos vivendo nos apresenta , o porque não encontrar uma solução para algumas dificuldades que alguns pais de pet encontram no seu dia a dia. </a:t>
            </a:r>
            <a:endParaRPr lang="pt-BR" sz="3200" b="1" dirty="0">
              <a:solidFill>
                <a:schemeClr val="tx1"/>
              </a:solidFill>
              <a:latin typeface="Gill Sans MT"/>
            </a:endParaRPr>
          </a:p>
          <a:p>
            <a:pPr marL="0" indent="0">
              <a:buNone/>
            </a:pPr>
            <a:endParaRPr lang="pt-BR" sz="3200" b="1" dirty="0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595160" y="3600576"/>
            <a:ext cx="3909983" cy="2994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solidFill>
                  <a:schemeClr val="tx2"/>
                </a:solidFill>
              </a:rPr>
              <a:t>Ter com quem deixar seu animalzinho quando estiver ausente. </a:t>
            </a:r>
          </a:p>
        </p:txBody>
      </p:sp>
      <p:sp>
        <p:nvSpPr>
          <p:cNvPr id="5" name="Elipse 4"/>
          <p:cNvSpPr/>
          <p:nvPr/>
        </p:nvSpPr>
        <p:spPr>
          <a:xfrm>
            <a:off x="1968929" y="3600576"/>
            <a:ext cx="3751832" cy="2994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solidFill>
                  <a:schemeClr val="tx2"/>
                </a:solidFill>
              </a:rPr>
              <a:t>Obesidade por não ter uma alimentação regulada e saudável.</a:t>
            </a:r>
          </a:p>
        </p:txBody>
      </p:sp>
    </p:spTree>
    <p:extLst>
      <p:ext uri="{BB962C8B-B14F-4D97-AF65-F5344CB8AC3E}">
        <p14:creationId xmlns:p14="http://schemas.microsoft.com/office/powerpoint/2010/main" val="219490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44" y="2849249"/>
            <a:ext cx="4847484" cy="2695612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F36212F-AA7A-1EB0-A86C-8BD28A2C9E89}"/>
              </a:ext>
            </a:extLst>
          </p:cNvPr>
          <p:cNvSpPr txBox="1"/>
          <p:nvPr/>
        </p:nvSpPr>
        <p:spPr>
          <a:xfrm>
            <a:off x="1863305" y="569344"/>
            <a:ext cx="860916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chemeClr val="tx2"/>
                </a:solidFill>
                <a:latin typeface="Berlin Sans FB Demi"/>
              </a:rPr>
              <a:t>As estimativas sugerem que 59% dos cães e 52% dos gatos em todo o mundo, estão acima do peso. </a:t>
            </a:r>
            <a:endParaRPr lang="pt-BR" sz="3600" dirty="0">
              <a:solidFill>
                <a:schemeClr val="tx2"/>
              </a:solidFill>
            </a:endParaRPr>
          </a:p>
        </p:txBody>
      </p:sp>
      <p:pic>
        <p:nvPicPr>
          <p:cNvPr id="8" name="Imagem 8" descr="Gato deitado na cama&#10;&#10;Descrição gerada automaticamente">
            <a:extLst>
              <a:ext uri="{FF2B5EF4-FFF2-40B4-BE49-F238E27FC236}">
                <a16:creationId xmlns:a16="http://schemas.microsoft.com/office/drawing/2014/main" id="{2D9B64A0-5C76-68F6-5382-259027DF4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09" y="2858668"/>
            <a:ext cx="4856671" cy="27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E8E-950B-AE1D-E0C7-5DEEF2B4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925" y="1716850"/>
            <a:ext cx="3680607" cy="111329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BR" sz="2800" dirty="0">
                <a:latin typeface="Berlin Sans FB Demi"/>
              </a:rPr>
              <a:t>PENSANDO NISSO</a:t>
            </a:r>
            <a:r>
              <a:rPr lang="pt-BR" sz="5400" dirty="0">
                <a:latin typeface="Berlin Sans FB Demi"/>
              </a:rPr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1BE8C-DB0A-FFD4-197F-0A935452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77" y="2679776"/>
            <a:ext cx="10196016" cy="14935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14400" lvl="2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Berlin Sans FB"/>
              </a:rPr>
              <a:t>APRESENTAMOS...</a:t>
            </a:r>
          </a:p>
          <a:p>
            <a:pPr lvl="2" algn="ctr"/>
            <a:endParaRPr lang="pt-BR" sz="8000" b="1" dirty="0">
              <a:solidFill>
                <a:schemeClr val="tx1"/>
              </a:solidFill>
              <a:latin typeface="Berlin Sans FB"/>
            </a:endParaRPr>
          </a:p>
          <a:p>
            <a:pPr marL="914400" lvl="2" indent="0" algn="ctr">
              <a:buNone/>
            </a:pPr>
            <a:endParaRPr lang="pt-BR" sz="9600" b="1" dirty="0">
              <a:solidFill>
                <a:schemeClr val="tx1"/>
              </a:solidFill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34298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522" y="421056"/>
            <a:ext cx="10318418" cy="2615656"/>
          </a:xfrm>
        </p:spPr>
        <p:txBody>
          <a:bodyPr/>
          <a:lstStyle/>
          <a:p>
            <a:r>
              <a:rPr lang="pt-BR" sz="6600" dirty="0">
                <a:latin typeface="Berlin Sans FB Demi"/>
              </a:rPr>
              <a:t> </a:t>
            </a:r>
            <a:br>
              <a:rPr lang="pt-BR" sz="6600" dirty="0">
                <a:latin typeface="Berlin Sans FB Demi" panose="020E0802020502020306" pitchFamily="34" charset="0"/>
              </a:rPr>
            </a:br>
            <a:r>
              <a:rPr lang="pt-BR" sz="6600" dirty="0">
                <a:latin typeface="Berlin Sans FB Demi"/>
              </a:rPr>
              <a:t>Pet feeder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2602927"/>
            <a:ext cx="3757008" cy="2609153"/>
          </a:xfrm>
          <a:prstGeom prst="rect">
            <a:avLst/>
          </a:prstGeom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1EC63DCF-7478-8B23-687C-CE41D1BB9E8F}"/>
              </a:ext>
            </a:extLst>
          </p:cNvPr>
          <p:cNvSpPr/>
          <p:nvPr/>
        </p:nvSpPr>
        <p:spPr>
          <a:xfrm>
            <a:off x="3327751" y="5115302"/>
            <a:ext cx="5543382" cy="81566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b="1" cap="all" dirty="0">
                <a:solidFill>
                  <a:schemeClr val="tx2"/>
                </a:solidFill>
                <a:latin typeface="Gill Sans MT"/>
              </a:rPr>
              <a:t>O seu amigo bem alimentado</a:t>
            </a:r>
            <a:endParaRPr lang="pt-BR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7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4875" y="702704"/>
            <a:ext cx="7877945" cy="1492132"/>
          </a:xfrm>
        </p:spPr>
        <p:txBody>
          <a:bodyPr/>
          <a:lstStyle/>
          <a:p>
            <a:r>
              <a:rPr lang="pt-BR" b="1" dirty="0">
                <a:latin typeface="Berlin Sans FB"/>
              </a:rPr>
              <a:t>O QUE É O PET FEEDER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6777" y="2089492"/>
            <a:ext cx="10931440" cy="33694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2"/>
                </a:solidFill>
                <a:latin typeface="Berlin Sans FB"/>
              </a:rPr>
              <a:t> </a:t>
            </a:r>
            <a:r>
              <a:rPr lang="pt-BR" sz="2800" b="1" dirty="0">
                <a:solidFill>
                  <a:schemeClr val="tx2"/>
                </a:solidFill>
                <a:latin typeface="Berlin Sans FB"/>
              </a:rPr>
              <a:t>O Pet </a:t>
            </a:r>
            <a:r>
              <a:rPr lang="pt-BR" sz="2800" b="1" err="1">
                <a:solidFill>
                  <a:schemeClr val="tx2"/>
                </a:solidFill>
                <a:latin typeface="Berlin Sans FB"/>
              </a:rPr>
              <a:t>Feeder</a:t>
            </a:r>
            <a:r>
              <a:rPr lang="pt-BR" sz="2800" b="1" dirty="0">
                <a:solidFill>
                  <a:schemeClr val="tx2"/>
                </a:solidFill>
                <a:latin typeface="Berlin Sans FB"/>
              </a:rPr>
              <a:t> consiste em um protótipo de alimentador  automático programável, onde o dono ira proporcionar uma alimentação correta e saudável  de seu amiguinho, ou ate mesmo quando for sair de casa e não puder 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2"/>
                </a:solidFill>
                <a:latin typeface="Berlin Sans FB"/>
              </a:rPr>
              <a:t>leva-lo junto, com  o Pet </a:t>
            </a:r>
            <a:r>
              <a:rPr lang="pt-BR" sz="2800" b="1" err="1">
                <a:solidFill>
                  <a:schemeClr val="tx2"/>
                </a:solidFill>
                <a:latin typeface="Berlin Sans FB"/>
              </a:rPr>
              <a:t>Feeder</a:t>
            </a:r>
            <a:r>
              <a:rPr lang="pt-BR" sz="2800" b="1" dirty="0">
                <a:solidFill>
                  <a:schemeClr val="tx2"/>
                </a:solidFill>
                <a:latin typeface="Berlin Sans FB"/>
              </a:rPr>
              <a:t>  ele não terá mais esses problemas.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2"/>
                </a:solidFill>
                <a:latin typeface="Berlin Sans FB"/>
              </a:rPr>
              <a:t> Pet </a:t>
            </a:r>
            <a:r>
              <a:rPr lang="pt-BR" sz="2800" b="1" err="1">
                <a:solidFill>
                  <a:schemeClr val="tx2"/>
                </a:solidFill>
                <a:latin typeface="Berlin Sans FB"/>
              </a:rPr>
              <a:t>Feeder</a:t>
            </a:r>
            <a:r>
              <a:rPr lang="pt-BR" sz="2800" b="1" dirty="0">
                <a:solidFill>
                  <a:schemeClr val="tx2"/>
                </a:solidFill>
                <a:latin typeface="Berlin Sans FB"/>
              </a:rPr>
              <a:t> programado e calibrado, você terá a certeza de que esta fazendo o melhor para o  seu amigo .</a:t>
            </a:r>
            <a:endParaRPr lang="pt-BR" sz="2800" b="1">
              <a:solidFill>
                <a:schemeClr val="tx2"/>
              </a:solidFill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241197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r="22388"/>
          <a:stretch/>
        </p:blipFill>
        <p:spPr>
          <a:xfrm>
            <a:off x="7299976" y="10"/>
            <a:ext cx="4892025" cy="685799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5617" y="971857"/>
            <a:ext cx="3729897" cy="1492132"/>
          </a:xfrm>
        </p:spPr>
        <p:txBody>
          <a:bodyPr>
            <a:normAutofit/>
          </a:bodyPr>
          <a:lstStyle/>
          <a:p>
            <a:r>
              <a:rPr lang="pt-BR" sz="4900" b="1" dirty="0">
                <a:latin typeface="Berlin Sans FB"/>
              </a:rPr>
              <a:t>MATERIAIS</a:t>
            </a:r>
            <a:r>
              <a:rPr lang="pt-BR" sz="4600" b="1" dirty="0">
                <a:latin typeface="Berlin Sans FB"/>
              </a:rPr>
              <a:t> </a:t>
            </a:r>
            <a:endParaRPr lang="pt-BR" sz="4600" dirty="0">
              <a:latin typeface="Berlin Sans FB"/>
            </a:endParaRPr>
          </a:p>
          <a:p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7B3F5E-7982-B5AF-AEBB-F6AB4C68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99" y="2343512"/>
            <a:ext cx="8301895" cy="34641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400" dirty="0">
                <a:solidFill>
                  <a:schemeClr val="tx2"/>
                </a:solidFill>
                <a:latin typeface="Berlin Sans FB"/>
                <a:cs typeface="Arial"/>
              </a:rPr>
              <a:t>Placa esp32</a:t>
            </a:r>
            <a:endParaRPr lang="en-US" sz="3400">
              <a:solidFill>
                <a:schemeClr val="tx2"/>
              </a:solidFill>
              <a:latin typeface="Berlin Sans FB"/>
              <a:cs typeface="Arial"/>
            </a:endParaRPr>
          </a:p>
          <a:p>
            <a:r>
              <a:rPr lang="pt-BR" sz="3400" dirty="0">
                <a:solidFill>
                  <a:schemeClr val="tx2"/>
                </a:solidFill>
                <a:latin typeface="Berlin Sans FB"/>
                <a:cs typeface="Arial"/>
              </a:rPr>
              <a:t>Micro Servo Tower Pro 9g SG90</a:t>
            </a:r>
            <a:endParaRPr lang="en-US" sz="3400">
              <a:solidFill>
                <a:schemeClr val="tx2"/>
              </a:solidFill>
              <a:latin typeface="Berlin Sans FB"/>
              <a:cs typeface="Arial"/>
            </a:endParaRPr>
          </a:p>
          <a:p>
            <a:r>
              <a:rPr lang="pt-BR" sz="3400" dirty="0">
                <a:solidFill>
                  <a:schemeClr val="tx2"/>
                </a:solidFill>
                <a:latin typeface="Berlin Sans FB"/>
                <a:cs typeface="Arial"/>
              </a:rPr>
              <a:t>Célula de Carga 5Kg - Sensor de Peso</a:t>
            </a:r>
            <a:endParaRPr lang="en-US" sz="3400">
              <a:solidFill>
                <a:schemeClr val="tx2"/>
              </a:solidFill>
              <a:latin typeface="Berlin Sans FB"/>
              <a:cs typeface="Arial"/>
            </a:endParaRPr>
          </a:p>
          <a:p>
            <a:r>
              <a:rPr lang="pt-BR" sz="3400" dirty="0">
                <a:solidFill>
                  <a:schemeClr val="tx2"/>
                </a:solidFill>
                <a:latin typeface="Berlin Sans FB"/>
                <a:cs typeface="Arial"/>
              </a:rPr>
              <a:t>Protoboard </a:t>
            </a:r>
            <a:endParaRPr lang="en-US" sz="3400">
              <a:solidFill>
                <a:schemeClr val="tx2"/>
              </a:solidFill>
              <a:latin typeface="Berlin Sans FB"/>
              <a:cs typeface="Arial"/>
            </a:endParaRPr>
          </a:p>
          <a:p>
            <a:r>
              <a:rPr lang="pt-BR" sz="3400" dirty="0">
                <a:solidFill>
                  <a:schemeClr val="tx2"/>
                </a:solidFill>
                <a:latin typeface="Berlin Sans FB"/>
                <a:cs typeface="Arial"/>
              </a:rPr>
              <a:t>Fios (Jumper)</a:t>
            </a:r>
            <a:endParaRPr lang="en-US" sz="3200" dirty="0">
              <a:solidFill>
                <a:schemeClr val="tx2"/>
              </a:solidFill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11533685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475</Words>
  <Application>Microsoft Office PowerPoint</Application>
  <PresentationFormat>Widescreen</PresentationFormat>
  <Paragraphs>35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Badge</vt:lpstr>
      <vt:lpstr>Apresentação do PowerPoint</vt:lpstr>
      <vt:lpstr>1 -  Introdução   2 -  OBJETIVO DO PROJETO  3 - Capa   do projeto  4 - conceito  5 - materiais   6 - desenvolvimento  7 - funcionamento  8 - monitoramento  9 - CONCLUSÃO E AGRADECIMENTOS      </vt:lpstr>
      <vt:lpstr>INTRODUÇÃO</vt:lpstr>
      <vt:lpstr>Objetivo   do  PROJETO</vt:lpstr>
      <vt:lpstr>Apresentação do PowerPoint</vt:lpstr>
      <vt:lpstr>PENSANDO NISSO </vt:lpstr>
      <vt:lpstr>  Pet feeder</vt:lpstr>
      <vt:lpstr>O QUE É O PET FEEDER</vt:lpstr>
      <vt:lpstr>MATERIAIS  </vt:lpstr>
      <vt:lpstr>DESENVOLVIMENTO</vt:lpstr>
      <vt:lpstr>TECNOLOGIAS UTILIZADAS</vt:lpstr>
      <vt:lpstr>DEMONSTRAÇÃO DE FUNCIONAMENTO</vt:lpstr>
      <vt:lpstr>Apresentação do PowerPoint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feeder</dc:title>
  <dc:creator>DANIEL DA SILVA</dc:creator>
  <cp:lastModifiedBy>DANIEL DA SILVA</cp:lastModifiedBy>
  <cp:revision>1002</cp:revision>
  <dcterms:created xsi:type="dcterms:W3CDTF">2023-05-29T22:56:59Z</dcterms:created>
  <dcterms:modified xsi:type="dcterms:W3CDTF">2023-06-20T04:40:37Z</dcterms:modified>
</cp:coreProperties>
</file>