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DD"/>
    <a:srgbClr val="B0B9AA"/>
    <a:srgbClr val="D8DCD0"/>
    <a:srgbClr val="93B08E"/>
    <a:srgbClr val="90B987"/>
    <a:srgbClr val="DADFD3"/>
    <a:srgbClr val="FFFFFF"/>
    <a:srgbClr val="5BA479"/>
    <a:srgbClr val="589172"/>
    <a:srgbClr val="9B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3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5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7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9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77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3750-C630-4151-85B9-6FF67128FDCB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1CAB-792F-4CF2-9CD8-D3222F205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464521" y="333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Sumário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Sumário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Introdução</a:t>
            </a: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Objetivos</a:t>
            </a:r>
            <a:endParaRPr lang="pt-BR" sz="2400" dirty="0">
              <a:solidFill>
                <a:srgbClr val="B0B9AA"/>
              </a:solidFill>
              <a:latin typeface="Montserrat" pitchFamily="2" charset="0"/>
            </a:endParaRP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Desenvolvimento</a:t>
            </a:r>
            <a:endParaRPr lang="pt-BR" sz="2400" dirty="0">
              <a:solidFill>
                <a:srgbClr val="B0B9AA"/>
              </a:solidFill>
              <a:latin typeface="Montserrat" pitchFamily="2" charset="0"/>
            </a:endParaRP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Conclusão</a:t>
            </a: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Referências</a:t>
            </a:r>
            <a:endParaRPr lang="pt-BR" sz="2400" dirty="0">
              <a:solidFill>
                <a:srgbClr val="B0B9AA"/>
              </a:solidFill>
              <a:latin typeface="Montserrat" pitchFamily="2" charset="0"/>
            </a:endParaRPr>
          </a:p>
          <a:p>
            <a:endParaRPr lang="pt-BR" sz="2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990114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Introdução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Introdução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473" y="19784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Oque é a </a:t>
            </a:r>
            <a:r>
              <a:rPr lang="pt-BR" sz="4400" dirty="0" err="1" smtClean="0">
                <a:solidFill>
                  <a:srgbClr val="B0B9AA"/>
                </a:solidFill>
                <a:latin typeface="Montserrat" pitchFamily="2" charset="0"/>
              </a:rPr>
              <a:t>Save</a:t>
            </a: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 Money?</a:t>
            </a:r>
          </a:p>
        </p:txBody>
      </p:sp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086" y="1690687"/>
            <a:ext cx="10648263" cy="55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597111" y="346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Objetivo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Objetivo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473" y="2004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Para que serve a</a:t>
            </a:r>
          </a:p>
          <a:p>
            <a:pPr marL="0" indent="0">
              <a:buNone/>
            </a:pPr>
            <a:r>
              <a:rPr lang="pt-BR" sz="4400" dirty="0" err="1" smtClean="0">
                <a:solidFill>
                  <a:srgbClr val="B0B9AA"/>
                </a:solidFill>
                <a:latin typeface="Montserrat" pitchFamily="2" charset="0"/>
              </a:rPr>
              <a:t>Save</a:t>
            </a: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 Money?</a:t>
            </a:r>
          </a:p>
        </p:txBody>
      </p:sp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590" y="2700059"/>
            <a:ext cx="11137640" cy="58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597112" y="346074"/>
            <a:ext cx="123509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Desenvolvimento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Desenvolvimento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473" y="2004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Como foi criada a </a:t>
            </a:r>
          </a:p>
          <a:p>
            <a:pPr marL="0" indent="0">
              <a:buNone/>
            </a:pPr>
            <a:r>
              <a:rPr lang="pt-BR" sz="4400" dirty="0" err="1" smtClean="0">
                <a:solidFill>
                  <a:srgbClr val="B0B9AA"/>
                </a:solidFill>
                <a:latin typeface="Montserrat" pitchFamily="2" charset="0"/>
              </a:rPr>
              <a:t>Save</a:t>
            </a:r>
            <a:r>
              <a:rPr lang="pt-BR" sz="4400" dirty="0" smtClean="0">
                <a:solidFill>
                  <a:srgbClr val="B0B9AA"/>
                </a:solidFill>
                <a:latin typeface="Montserrat" pitchFamily="2" charset="0"/>
              </a:rPr>
              <a:t> Money?</a:t>
            </a: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7" name="AutoShape 2" descr="blob:https://web.whatsapp.com/0911fa44-2589-4076-b554-ca12c7de46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6" y="4220726"/>
            <a:ext cx="2166282" cy="2166282"/>
          </a:xfrm>
          <a:prstGeom prst="rect">
            <a:avLst/>
          </a:prstGeom>
        </p:spPr>
      </p:pic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33409" y="4083391"/>
            <a:ext cx="7507308" cy="38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rgbClr val="B0B9AA"/>
                </a:solidFill>
                <a:latin typeface="Montserrat" pitchFamily="2" charset="0"/>
              </a:rPr>
              <a:t>ESP32</a:t>
            </a:r>
            <a:endParaRPr lang="pt-BR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11" y="4043739"/>
            <a:ext cx="2265185" cy="2265185"/>
          </a:xfrm>
          <a:prstGeom prst="rect">
            <a:avLst/>
          </a:prstGeom>
        </p:spPr>
      </p:pic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534280" y="4091634"/>
            <a:ext cx="7507308" cy="38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rgbClr val="B0B9AA"/>
                </a:solidFill>
                <a:latin typeface="Montserrat" pitchFamily="2" charset="0"/>
              </a:rPr>
              <a:t>TSC230</a:t>
            </a:r>
            <a:endParaRPr lang="pt-BR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02" y="4042277"/>
            <a:ext cx="2460965" cy="2460965"/>
          </a:xfrm>
          <a:prstGeom prst="rect">
            <a:avLst/>
          </a:prstGeom>
        </p:spPr>
      </p:pic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4775903" y="4114669"/>
            <a:ext cx="7507308" cy="38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rgbClr val="B0B9AA"/>
                </a:solidFill>
                <a:latin typeface="Montserrat" pitchFamily="2" charset="0"/>
              </a:rPr>
              <a:t>FC51</a:t>
            </a:r>
            <a:endParaRPr lang="pt-BR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54" y="4113539"/>
            <a:ext cx="2660354" cy="2660354"/>
          </a:xfrm>
          <a:prstGeom prst="rect">
            <a:avLst/>
          </a:prstGeom>
        </p:spPr>
      </p:pic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6108240" y="4118654"/>
            <a:ext cx="7507308" cy="38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rgbClr val="B0B9AA"/>
                </a:solidFill>
                <a:latin typeface="Montserrat" pitchFamily="2" charset="0"/>
              </a:rPr>
              <a:t>DISPLAY</a:t>
            </a:r>
            <a:endParaRPr lang="pt-BR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07" y="-339686"/>
            <a:ext cx="10704073" cy="798624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7" name="AutoShape 2" descr="blob:https://web.whatsapp.com/0911fa44-2589-4076-b554-ca12c7de46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5168178" y="36712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730462" y="346074"/>
            <a:ext cx="123509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Conclusão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Conclusão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12" y="2467121"/>
            <a:ext cx="2758871" cy="2758871"/>
          </a:xfrm>
        </p:spPr>
      </p:pic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7" name="AutoShape 2" descr="blob:https://web.whatsapp.com/0911fa44-2589-4076-b554-ca12c7de46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8513">
            <a:off x="3363296" y="1096965"/>
            <a:ext cx="15032444" cy="789203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730462" y="346074"/>
            <a:ext cx="123509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D8DCD0"/>
                </a:solidFill>
                <a:latin typeface="Montserrat" pitchFamily="2" charset="0"/>
              </a:rPr>
              <a:t>Referencias</a:t>
            </a:r>
            <a:endParaRPr lang="pt-BR" sz="9600" b="1" dirty="0">
              <a:solidFill>
                <a:srgbClr val="D8DCD0"/>
              </a:solidFill>
              <a:latin typeface="Montserrat" pitchFamily="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53715F"/>
                </a:solidFill>
                <a:latin typeface="Montserrat" pitchFamily="2" charset="0"/>
              </a:rPr>
              <a:t>Referencias</a:t>
            </a:r>
            <a:endParaRPr lang="pt-BR" sz="4000" b="1" dirty="0">
              <a:solidFill>
                <a:srgbClr val="53715F"/>
              </a:solidFill>
              <a:latin typeface="Montserrat" pitchFamily="2" charset="0"/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8431831" y="-1786726"/>
            <a:ext cx="3819313" cy="5384205"/>
          </a:xfrm>
          <a:custGeom>
            <a:avLst/>
            <a:gdLst>
              <a:gd name="connsiteX0" fmla="*/ 1222 w 2725576"/>
              <a:gd name="connsiteY0" fmla="*/ 431787 h 3842330"/>
              <a:gd name="connsiteX1" fmla="*/ 1239472 w 2725576"/>
              <a:gd name="connsiteY1" fmla="*/ 2070087 h 3842330"/>
              <a:gd name="connsiteX2" fmla="*/ 1582372 w 2725576"/>
              <a:gd name="connsiteY2" fmla="*/ 3841737 h 3842330"/>
              <a:gd name="connsiteX3" fmla="*/ 2725372 w 2725576"/>
              <a:gd name="connsiteY3" fmla="*/ 2241537 h 3842330"/>
              <a:gd name="connsiteX4" fmla="*/ 1487122 w 2725576"/>
              <a:gd name="connsiteY4" fmla="*/ 126987 h 3842330"/>
              <a:gd name="connsiteX5" fmla="*/ 1222 w 2725576"/>
              <a:gd name="connsiteY5" fmla="*/ 431787 h 38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5576" h="3842330">
                <a:moveTo>
                  <a:pt x="1222" y="431787"/>
                </a:moveTo>
                <a:cubicBezTo>
                  <a:pt x="-40053" y="755637"/>
                  <a:pt x="975947" y="1501762"/>
                  <a:pt x="1239472" y="2070087"/>
                </a:cubicBezTo>
                <a:cubicBezTo>
                  <a:pt x="1502997" y="2638412"/>
                  <a:pt x="1334722" y="3813162"/>
                  <a:pt x="1582372" y="3841737"/>
                </a:cubicBezTo>
                <a:cubicBezTo>
                  <a:pt x="1830022" y="3870312"/>
                  <a:pt x="2741247" y="2860662"/>
                  <a:pt x="2725372" y="2241537"/>
                </a:cubicBezTo>
                <a:cubicBezTo>
                  <a:pt x="2709497" y="1622412"/>
                  <a:pt x="1941147" y="425437"/>
                  <a:pt x="1487122" y="126987"/>
                </a:cubicBezTo>
                <a:cubicBezTo>
                  <a:pt x="1033097" y="-171463"/>
                  <a:pt x="42497" y="107937"/>
                  <a:pt x="1222" y="431787"/>
                </a:cubicBezTo>
                <a:close/>
              </a:path>
            </a:pathLst>
          </a:custGeom>
          <a:gradFill>
            <a:gsLst>
              <a:gs pos="0">
                <a:srgbClr val="589172"/>
              </a:gs>
              <a:gs pos="100000">
                <a:srgbClr val="90B9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350514" y="-3076657"/>
            <a:ext cx="4707118" cy="10731193"/>
          </a:xfrm>
          <a:custGeom>
            <a:avLst/>
            <a:gdLst>
              <a:gd name="connsiteX0" fmla="*/ 1282690 w 3359140"/>
              <a:gd name="connsiteY0" fmla="*/ 95250 h 7124700"/>
              <a:gd name="connsiteX1" fmla="*/ 1339840 w 3359140"/>
              <a:gd name="connsiteY1" fmla="*/ 4400550 h 7124700"/>
              <a:gd name="connsiteX2" fmla="*/ 6340 w 3359140"/>
              <a:gd name="connsiteY2" fmla="*/ 6781800 h 7124700"/>
              <a:gd name="connsiteX3" fmla="*/ 3359140 w 3359140"/>
              <a:gd name="connsiteY3" fmla="*/ 7124700 h 7124700"/>
              <a:gd name="connsiteX4" fmla="*/ 3187690 w 3359140"/>
              <a:gd name="connsiteY4" fmla="*/ 0 h 7124700"/>
              <a:gd name="connsiteX5" fmla="*/ 1282690 w 3359140"/>
              <a:gd name="connsiteY5" fmla="*/ 9525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140" h="7124700">
                <a:moveTo>
                  <a:pt x="1282690" y="95250"/>
                </a:moveTo>
                <a:cubicBezTo>
                  <a:pt x="1417627" y="1690687"/>
                  <a:pt x="1552565" y="3286125"/>
                  <a:pt x="1339840" y="4400550"/>
                </a:cubicBezTo>
                <a:cubicBezTo>
                  <a:pt x="1127115" y="5514975"/>
                  <a:pt x="-98435" y="6340475"/>
                  <a:pt x="6340" y="6781800"/>
                </a:cubicBezTo>
                <a:lnTo>
                  <a:pt x="3359140" y="7124700"/>
                </a:lnTo>
                <a:lnTo>
                  <a:pt x="3187690" y="0"/>
                </a:lnTo>
                <a:lnTo>
                  <a:pt x="1282690" y="95250"/>
                </a:lnTo>
                <a:close/>
              </a:path>
            </a:pathLst>
          </a:custGeom>
          <a:gradFill>
            <a:gsLst>
              <a:gs pos="0">
                <a:srgbClr val="9BBD86"/>
              </a:gs>
              <a:gs pos="100000">
                <a:srgbClr val="9BBD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8" y="-607922"/>
            <a:ext cx="12311872" cy="6925428"/>
          </a:xfrm>
          <a:prstGeom prst="rect">
            <a:avLst/>
          </a:prstGeom>
        </p:spPr>
      </p:pic>
      <p:sp>
        <p:nvSpPr>
          <p:cNvPr id="19" name="Forma Livre 18"/>
          <p:cNvSpPr/>
          <p:nvPr/>
        </p:nvSpPr>
        <p:spPr>
          <a:xfrm>
            <a:off x="8115304" y="-2634133"/>
            <a:ext cx="4621348" cy="10117219"/>
          </a:xfrm>
          <a:custGeom>
            <a:avLst/>
            <a:gdLst>
              <a:gd name="connsiteX0" fmla="*/ 1431032 w 3297932"/>
              <a:gd name="connsiteY0" fmla="*/ 0 h 7219950"/>
              <a:gd name="connsiteX1" fmla="*/ 2307332 w 3297932"/>
              <a:gd name="connsiteY1" fmla="*/ 4267200 h 7219950"/>
              <a:gd name="connsiteX2" fmla="*/ 21332 w 3297932"/>
              <a:gd name="connsiteY2" fmla="*/ 7219950 h 7219950"/>
              <a:gd name="connsiteX3" fmla="*/ 3278882 w 3297932"/>
              <a:gd name="connsiteY3" fmla="*/ 7219950 h 7219950"/>
              <a:gd name="connsiteX4" fmla="*/ 3297932 w 3297932"/>
              <a:gd name="connsiteY4" fmla="*/ 19050 h 7219950"/>
              <a:gd name="connsiteX5" fmla="*/ 1431032 w 3297932"/>
              <a:gd name="connsiteY5" fmla="*/ 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932" h="7219950">
                <a:moveTo>
                  <a:pt x="1431032" y="0"/>
                </a:moveTo>
                <a:cubicBezTo>
                  <a:pt x="1986657" y="1531937"/>
                  <a:pt x="2542282" y="3063875"/>
                  <a:pt x="2307332" y="4267200"/>
                </a:cubicBezTo>
                <a:cubicBezTo>
                  <a:pt x="2072382" y="5470525"/>
                  <a:pt x="-245368" y="6769100"/>
                  <a:pt x="21332" y="7219950"/>
                </a:cubicBezTo>
                <a:lnTo>
                  <a:pt x="3278882" y="7219950"/>
                </a:lnTo>
                <a:lnTo>
                  <a:pt x="3297932" y="19050"/>
                </a:lnTo>
                <a:lnTo>
                  <a:pt x="1431032" y="0"/>
                </a:lnTo>
                <a:close/>
              </a:path>
            </a:pathLst>
          </a:custGeom>
          <a:gradFill>
            <a:gsLst>
              <a:gs pos="0">
                <a:srgbClr val="93BA88"/>
              </a:gs>
              <a:gs pos="100000">
                <a:srgbClr val="67A57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88473" y="3144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4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  <p:sp>
        <p:nvSpPr>
          <p:cNvPr id="7" name="AutoShape 2" descr="blob:https://web.whatsapp.com/0911fa44-2589-4076-b554-ca12c7de46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esp32io.com</a:t>
            </a: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randomnerdtutorials.com</a:t>
            </a: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blog.eletrogate.com</a:t>
            </a:r>
          </a:p>
          <a:p>
            <a:r>
              <a:rPr lang="pt-BR" sz="2400" dirty="0" smtClean="0">
                <a:solidFill>
                  <a:srgbClr val="B0B9AA"/>
                </a:solidFill>
                <a:latin typeface="Montserrat" pitchFamily="2" charset="0"/>
              </a:rPr>
              <a:t>unprogramador.com</a:t>
            </a:r>
          </a:p>
          <a:p>
            <a:endParaRPr lang="pt-BR" sz="2400" dirty="0" smtClean="0">
              <a:solidFill>
                <a:srgbClr val="B0B9AA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8536</TotalTime>
  <Words>45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Apresentação do PowerPoint</vt:lpstr>
      <vt:lpstr>Sumário</vt:lpstr>
      <vt:lpstr>Introdução</vt:lpstr>
      <vt:lpstr>Objetivo</vt:lpstr>
      <vt:lpstr>Desenvolvimento</vt:lpstr>
      <vt:lpstr>Apresentação do PowerPoint</vt:lpstr>
      <vt:lpstr>Conclusão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GOMES CARVALHO</dc:creator>
  <cp:lastModifiedBy>PEDRO GOMES CARVALHO</cp:lastModifiedBy>
  <cp:revision>21</cp:revision>
  <dcterms:created xsi:type="dcterms:W3CDTF">2023-06-08T00:14:04Z</dcterms:created>
  <dcterms:modified xsi:type="dcterms:W3CDTF">2023-06-13T22:31:23Z</dcterms:modified>
</cp:coreProperties>
</file>