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pen Sans Bold" charset="1" panose="020B0806030504020204"/>
      <p:regular r:id="rId12"/>
    </p:embeddedFont>
    <p:embeddedFont>
      <p:font typeface="Open Sans Light Bold" charset="1" panose="020B08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gif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7070">
                <a:alpha val="100000"/>
              </a:srgbClr>
            </a:gs>
            <a:gs pos="100000">
              <a:srgbClr val="FFF8B7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05621" y="1490147"/>
            <a:ext cx="8276758" cy="2946339"/>
          </a:xfrm>
          <a:custGeom>
            <a:avLst/>
            <a:gdLst/>
            <a:ahLst/>
            <a:cxnLst/>
            <a:rect r="r" b="b" t="t" l="l"/>
            <a:pathLst>
              <a:path h="2946339" w="8276758">
                <a:moveTo>
                  <a:pt x="0" y="0"/>
                </a:moveTo>
                <a:lnTo>
                  <a:pt x="8276758" y="0"/>
                </a:lnTo>
                <a:lnTo>
                  <a:pt x="8276758" y="2946339"/>
                </a:lnTo>
                <a:lnTo>
                  <a:pt x="0" y="294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67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27864" y="6301341"/>
            <a:ext cx="6632273" cy="134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3858">
                <a:solidFill>
                  <a:srgbClr val="000000"/>
                </a:solidFill>
                <a:latin typeface="Open Sans Bold"/>
              </a:rPr>
              <a:t>Economize sem sair de </a:t>
            </a:r>
            <a:r>
              <a:rPr lang="en-US" sz="3858">
                <a:solidFill>
                  <a:srgbClr val="FF1A1A"/>
                </a:solidFill>
                <a:latin typeface="Open Sans Bold"/>
              </a:rPr>
              <a:t>CASA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138988" y="9471824"/>
            <a:ext cx="256088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1A1A"/>
                </a:solidFill>
                <a:latin typeface="Open Sans Bold"/>
              </a:rPr>
              <a:t>@luigi_s4ntos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2531" y="9471824"/>
            <a:ext cx="254615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1A1A"/>
                </a:solidFill>
                <a:latin typeface="Open Sans Bold"/>
              </a:rPr>
              <a:t>@cesarglufke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25457" y="9471824"/>
            <a:ext cx="263708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1A1A"/>
                </a:solidFill>
                <a:latin typeface="Open Sans Bold"/>
              </a:rPr>
              <a:t>@cirojuniorvg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82516" y="3954084"/>
            <a:ext cx="7722968" cy="118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sz="6964">
                <a:solidFill>
                  <a:srgbClr val="002F6D"/>
                </a:solidFill>
                <a:latin typeface="Open Sans Bold"/>
              </a:rPr>
              <a:t>SUPERMERCADOS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5200" y="-672735"/>
            <a:ext cx="2312152" cy="2002334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E8B8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57689" y="2449511"/>
            <a:ext cx="2349360" cy="203455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961919"/>
            </a:solidFill>
          </p:spPr>
        </p:sp>
      </p:grpSp>
      <p:grpSp>
        <p:nvGrpSpPr>
          <p:cNvPr name="Group 6" id="6"/>
          <p:cNvGrpSpPr/>
          <p:nvPr/>
        </p:nvGrpSpPr>
        <p:grpSpPr>
          <a:xfrm rot="-1472953">
            <a:off x="-1404528" y="-407787"/>
            <a:ext cx="3648263" cy="3672816"/>
            <a:chOff x="0" y="0"/>
            <a:chExt cx="3619627" cy="36439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643986"/>
            </a:xfrm>
            <a:custGeom>
              <a:avLst/>
              <a:gdLst/>
              <a:ahLst/>
              <a:cxnLst/>
              <a:rect r="r" b="b" t="t" l="l"/>
              <a:pathLst>
                <a:path h="3643986" w="3619627">
                  <a:moveTo>
                    <a:pt x="3619627" y="1821993"/>
                  </a:moveTo>
                  <a:lnTo>
                    <a:pt x="2714752" y="3643986"/>
                  </a:lnTo>
                  <a:lnTo>
                    <a:pt x="904875" y="3643986"/>
                  </a:lnTo>
                  <a:lnTo>
                    <a:pt x="0" y="1821993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821993"/>
                  </a:lnTo>
                  <a:close/>
                </a:path>
              </a:pathLst>
            </a:custGeom>
            <a:solidFill>
              <a:srgbClr val="6D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8245125">
            <a:off x="16282675" y="-736045"/>
            <a:ext cx="2356529" cy="204076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E8B8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8245125">
            <a:off x="16494407" y="2773321"/>
            <a:ext cx="2174181" cy="1882851"/>
            <a:chOff x="0" y="0"/>
            <a:chExt cx="3619627" cy="31346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96191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6772172">
            <a:off x="16438637" y="233562"/>
            <a:ext cx="3376232" cy="3398954"/>
            <a:chOff x="0" y="0"/>
            <a:chExt cx="3619627" cy="36439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19627" cy="3643986"/>
            </a:xfrm>
            <a:custGeom>
              <a:avLst/>
              <a:gdLst/>
              <a:ahLst/>
              <a:cxnLst/>
              <a:rect r="r" b="b" t="t" l="l"/>
              <a:pathLst>
                <a:path h="3643986" w="3619627">
                  <a:moveTo>
                    <a:pt x="3619627" y="1821993"/>
                  </a:moveTo>
                  <a:lnTo>
                    <a:pt x="2714752" y="3643986"/>
                  </a:lnTo>
                  <a:lnTo>
                    <a:pt x="904875" y="3643986"/>
                  </a:lnTo>
                  <a:lnTo>
                    <a:pt x="0" y="1821993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821993"/>
                  </a:lnTo>
                  <a:close/>
                </a:path>
              </a:pathLst>
            </a:custGeom>
            <a:solidFill>
              <a:srgbClr val="6D0000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627597" y="1521440"/>
            <a:ext cx="4443797" cy="3443943"/>
          </a:xfrm>
          <a:prstGeom prst="rect">
            <a:avLst/>
          </a:prstGeom>
        </p:spPr>
      </p:pic>
      <p:sp>
        <p:nvSpPr>
          <p:cNvPr name="Freeform 15" id="15"/>
          <p:cNvSpPr/>
          <p:nvPr/>
        </p:nvSpPr>
        <p:spPr>
          <a:xfrm flipH="false" flipV="false" rot="0">
            <a:off x="11378559" y="1772474"/>
            <a:ext cx="2941875" cy="2941875"/>
          </a:xfrm>
          <a:custGeom>
            <a:avLst/>
            <a:gdLst/>
            <a:ahLst/>
            <a:cxnLst/>
            <a:rect r="r" b="b" t="t" l="l"/>
            <a:pathLst>
              <a:path h="2941875" w="2941875">
                <a:moveTo>
                  <a:pt x="0" y="0"/>
                </a:moveTo>
                <a:lnTo>
                  <a:pt x="2941874" y="0"/>
                </a:lnTo>
                <a:lnTo>
                  <a:pt x="2941874" y="2941875"/>
                </a:lnTo>
                <a:lnTo>
                  <a:pt x="0" y="294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735448" y="5528821"/>
            <a:ext cx="3668451" cy="3729479"/>
          </a:xfrm>
          <a:custGeom>
            <a:avLst/>
            <a:gdLst/>
            <a:ahLst/>
            <a:cxnLst/>
            <a:rect r="r" b="b" t="t" l="l"/>
            <a:pathLst>
              <a:path h="3729479" w="3668451">
                <a:moveTo>
                  <a:pt x="0" y="0"/>
                </a:moveTo>
                <a:lnTo>
                  <a:pt x="3668452" y="0"/>
                </a:lnTo>
                <a:lnTo>
                  <a:pt x="3668452" y="3729479"/>
                </a:lnTo>
                <a:lnTo>
                  <a:pt x="0" y="3729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28103" y="2530942"/>
            <a:ext cx="7205770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2F6D"/>
                </a:solidFill>
                <a:latin typeface="Open Sans Bold"/>
              </a:rPr>
              <a:t>Os Supermercados Forte não </a:t>
            </a:r>
          </a:p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2F6D"/>
                </a:solidFill>
                <a:latin typeface="Open Sans Bold"/>
              </a:rPr>
              <a:t>possuiam um site próprio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28377" y="6680714"/>
            <a:ext cx="7888111" cy="1349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5"/>
              </a:lnSpc>
              <a:spcBef>
                <a:spcPct val="0"/>
              </a:spcBef>
            </a:pPr>
            <a:r>
              <a:rPr lang="en-US" sz="3889">
                <a:solidFill>
                  <a:srgbClr val="002F6D"/>
                </a:solidFill>
                <a:latin typeface="Open Sans Bold"/>
              </a:rPr>
              <a:t>Então nos oferecemos a fazer um a eles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707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555208" y="5503586"/>
            <a:ext cx="1002570" cy="911743"/>
          </a:xfrm>
          <a:prstGeom prst="line">
            <a:avLst/>
          </a:prstGeom>
          <a:ln cap="flat" w="114300">
            <a:solidFill>
              <a:srgbClr val="6D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>
            <a:off x="4121739" y="5675962"/>
            <a:ext cx="965243" cy="1063053"/>
          </a:xfrm>
          <a:prstGeom prst="line">
            <a:avLst/>
          </a:prstGeom>
          <a:ln cap="flat" w="114300">
            <a:solidFill>
              <a:srgbClr val="6D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" id="4"/>
          <p:cNvGrpSpPr/>
          <p:nvPr/>
        </p:nvGrpSpPr>
        <p:grpSpPr>
          <a:xfrm rot="0">
            <a:off x="-914766" y="3661000"/>
            <a:ext cx="2271679" cy="1967285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E8B8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76579" y="-752368"/>
            <a:ext cx="2808494" cy="2432169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961919"/>
            </a:solidFill>
          </p:spPr>
        </p:sp>
      </p:grpSp>
      <p:grpSp>
        <p:nvGrpSpPr>
          <p:cNvPr name="Group 8" id="8"/>
          <p:cNvGrpSpPr/>
          <p:nvPr/>
        </p:nvGrpSpPr>
        <p:grpSpPr>
          <a:xfrm rot="-1472953">
            <a:off x="-1959547" y="-515495"/>
            <a:ext cx="4361240" cy="4390591"/>
            <a:chOff x="0" y="0"/>
            <a:chExt cx="3619627" cy="36439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643986"/>
            </a:xfrm>
            <a:custGeom>
              <a:avLst/>
              <a:gdLst/>
              <a:ahLst/>
              <a:cxnLst/>
              <a:rect r="r" b="b" t="t" l="l"/>
              <a:pathLst>
                <a:path h="3643986" w="3619627">
                  <a:moveTo>
                    <a:pt x="3619627" y="1821993"/>
                  </a:moveTo>
                  <a:lnTo>
                    <a:pt x="2714752" y="3643986"/>
                  </a:lnTo>
                  <a:lnTo>
                    <a:pt x="904875" y="3643986"/>
                  </a:lnTo>
                  <a:lnTo>
                    <a:pt x="0" y="1821993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821993"/>
                  </a:lnTo>
                  <a:close/>
                </a:path>
              </a:pathLst>
            </a:custGeom>
            <a:solidFill>
              <a:srgbClr val="6D00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279676" y="3661000"/>
            <a:ext cx="1969509" cy="1908634"/>
          </a:xfrm>
          <a:custGeom>
            <a:avLst/>
            <a:gdLst/>
            <a:ahLst/>
            <a:cxnLst/>
            <a:rect r="r" b="b" t="t" l="l"/>
            <a:pathLst>
              <a:path h="1908634" w="1969509">
                <a:moveTo>
                  <a:pt x="0" y="0"/>
                </a:moveTo>
                <a:lnTo>
                  <a:pt x="1969510" y="0"/>
                </a:lnTo>
                <a:lnTo>
                  <a:pt x="1969510" y="1908634"/>
                </a:lnTo>
                <a:lnTo>
                  <a:pt x="0" y="190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76579" y="6777433"/>
            <a:ext cx="1210650" cy="2231473"/>
          </a:xfrm>
          <a:custGeom>
            <a:avLst/>
            <a:gdLst/>
            <a:ahLst/>
            <a:cxnLst/>
            <a:rect r="r" b="b" t="t" l="l"/>
            <a:pathLst>
              <a:path h="2231473" w="1210650">
                <a:moveTo>
                  <a:pt x="0" y="0"/>
                </a:moveTo>
                <a:lnTo>
                  <a:pt x="1210650" y="0"/>
                </a:lnTo>
                <a:lnTo>
                  <a:pt x="1210650" y="2231473"/>
                </a:lnTo>
                <a:lnTo>
                  <a:pt x="0" y="2231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04360" y="6890415"/>
            <a:ext cx="2059572" cy="2005508"/>
          </a:xfrm>
          <a:custGeom>
            <a:avLst/>
            <a:gdLst/>
            <a:ahLst/>
            <a:cxnLst/>
            <a:rect r="r" b="b" t="t" l="l"/>
            <a:pathLst>
              <a:path h="2005508" w="2059572">
                <a:moveTo>
                  <a:pt x="0" y="0"/>
                </a:moveTo>
                <a:lnTo>
                  <a:pt x="2059572" y="0"/>
                </a:lnTo>
                <a:lnTo>
                  <a:pt x="2059572" y="2005508"/>
                </a:lnTo>
                <a:lnTo>
                  <a:pt x="0" y="2005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67831" y="3630992"/>
            <a:ext cx="1712258" cy="1783603"/>
          </a:xfrm>
          <a:custGeom>
            <a:avLst/>
            <a:gdLst/>
            <a:ahLst/>
            <a:cxnLst/>
            <a:rect r="r" b="b" t="t" l="l"/>
            <a:pathLst>
              <a:path h="1783603" w="1712258">
                <a:moveTo>
                  <a:pt x="0" y="0"/>
                </a:moveTo>
                <a:lnTo>
                  <a:pt x="1712258" y="0"/>
                </a:lnTo>
                <a:lnTo>
                  <a:pt x="1712258" y="1783603"/>
                </a:lnTo>
                <a:lnTo>
                  <a:pt x="0" y="17836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591625" y="895350"/>
            <a:ext cx="8558851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Open Sans Light Bold"/>
              </a:rPr>
              <a:t>Receba seus pedidos no coforto de </a:t>
            </a:r>
            <a:r>
              <a:rPr lang="en-US" sz="6999">
                <a:solidFill>
                  <a:srgbClr val="002F6D"/>
                </a:solidFill>
                <a:latin typeface="Open Sans Light Bold"/>
              </a:rPr>
              <a:t>casa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91625" y="5417861"/>
            <a:ext cx="8558851" cy="209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Open Sans Light Bold"/>
              </a:rPr>
              <a:t>Com apenas um clique você tem a </a:t>
            </a:r>
            <a:r>
              <a:rPr lang="en-US" sz="4000">
                <a:solidFill>
                  <a:srgbClr val="002F6D"/>
                </a:solidFill>
                <a:latin typeface="Open Sans Light Bold"/>
              </a:rPr>
              <a:t>posibilidade </a:t>
            </a:r>
            <a:r>
              <a:rPr lang="en-US" sz="4000">
                <a:solidFill>
                  <a:srgbClr val="000000"/>
                </a:solidFill>
                <a:latin typeface="Open Sans Light Bold"/>
              </a:rPr>
              <a:t>de realizar suas compras </a:t>
            </a:r>
            <a:r>
              <a:rPr lang="en-US" sz="4000">
                <a:solidFill>
                  <a:srgbClr val="002F6D"/>
                </a:solidFill>
                <a:latin typeface="Open Sans Light Bold"/>
              </a:rPr>
              <a:t>sem ir ao mercado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6170784" y="5620532"/>
            <a:ext cx="897047" cy="1121197"/>
          </a:xfrm>
          <a:prstGeom prst="line">
            <a:avLst/>
          </a:prstGeom>
          <a:ln cap="flat" w="114300">
            <a:solidFill>
              <a:srgbClr val="6D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14766" y="3661000"/>
            <a:ext cx="2271679" cy="196728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E8B8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6579" y="-752368"/>
            <a:ext cx="2808494" cy="2432169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961919"/>
            </a:solidFill>
          </p:spPr>
        </p:sp>
      </p:grpSp>
      <p:grpSp>
        <p:nvGrpSpPr>
          <p:cNvPr name="Group 6" id="6"/>
          <p:cNvGrpSpPr/>
          <p:nvPr/>
        </p:nvGrpSpPr>
        <p:grpSpPr>
          <a:xfrm rot="-1472953">
            <a:off x="-1959547" y="-515495"/>
            <a:ext cx="4361240" cy="4390591"/>
            <a:chOff x="0" y="0"/>
            <a:chExt cx="3619627" cy="36439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643986"/>
            </a:xfrm>
            <a:custGeom>
              <a:avLst/>
              <a:gdLst/>
              <a:ahLst/>
              <a:cxnLst/>
              <a:rect r="r" b="b" t="t" l="l"/>
              <a:pathLst>
                <a:path h="3643986" w="3619627">
                  <a:moveTo>
                    <a:pt x="3619627" y="1821993"/>
                  </a:moveTo>
                  <a:lnTo>
                    <a:pt x="2714752" y="3643986"/>
                  </a:lnTo>
                  <a:lnTo>
                    <a:pt x="904875" y="3643986"/>
                  </a:lnTo>
                  <a:lnTo>
                    <a:pt x="0" y="1821993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821993"/>
                  </a:lnTo>
                  <a:close/>
                </a:path>
              </a:pathLst>
            </a:custGeom>
            <a:solidFill>
              <a:srgbClr val="6D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8245125">
            <a:off x="15180043" y="-1136560"/>
            <a:ext cx="2271679" cy="196728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E8B8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8245125">
            <a:off x="16444858" y="2900202"/>
            <a:ext cx="2808494" cy="2432169"/>
            <a:chOff x="0" y="0"/>
            <a:chExt cx="3619627" cy="31346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96191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6772172">
            <a:off x="16141378" y="-165144"/>
            <a:ext cx="4361240" cy="4390591"/>
            <a:chOff x="0" y="0"/>
            <a:chExt cx="3619627" cy="36439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19627" cy="3643986"/>
            </a:xfrm>
            <a:custGeom>
              <a:avLst/>
              <a:gdLst/>
              <a:ahLst/>
              <a:cxnLst/>
              <a:rect r="r" b="b" t="t" l="l"/>
              <a:pathLst>
                <a:path h="3643986" w="3619627">
                  <a:moveTo>
                    <a:pt x="3619627" y="1821993"/>
                  </a:moveTo>
                  <a:lnTo>
                    <a:pt x="2714752" y="3643986"/>
                  </a:lnTo>
                  <a:lnTo>
                    <a:pt x="904875" y="3643986"/>
                  </a:lnTo>
                  <a:lnTo>
                    <a:pt x="0" y="1821993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821993"/>
                  </a:lnTo>
                  <a:close/>
                </a:path>
              </a:pathLst>
            </a:custGeom>
            <a:solidFill>
              <a:srgbClr val="6D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8231191" y="2150886"/>
            <a:ext cx="7521029" cy="7107414"/>
          </a:xfrm>
          <a:custGeom>
            <a:avLst/>
            <a:gdLst/>
            <a:ahLst/>
            <a:cxnLst/>
            <a:rect r="r" b="b" t="t" l="l"/>
            <a:pathLst>
              <a:path h="7107414" w="7521029">
                <a:moveTo>
                  <a:pt x="0" y="0"/>
                </a:moveTo>
                <a:lnTo>
                  <a:pt x="7521029" y="0"/>
                </a:lnTo>
                <a:lnTo>
                  <a:pt x="7521029" y="7107414"/>
                </a:lnTo>
                <a:lnTo>
                  <a:pt x="0" y="7107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9" r="0" b="-839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116666" y="5591158"/>
            <a:ext cx="2856524" cy="2539710"/>
          </a:xfrm>
          <a:custGeom>
            <a:avLst/>
            <a:gdLst/>
            <a:ahLst/>
            <a:cxnLst/>
            <a:rect r="r" b="b" t="t" l="l"/>
            <a:pathLst>
              <a:path h="2539710" w="2856524">
                <a:moveTo>
                  <a:pt x="0" y="0"/>
                </a:moveTo>
                <a:lnTo>
                  <a:pt x="2856524" y="0"/>
                </a:lnTo>
                <a:lnTo>
                  <a:pt x="2856524" y="2539709"/>
                </a:lnTo>
                <a:lnTo>
                  <a:pt x="0" y="25397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42872" y="3821868"/>
            <a:ext cx="6302569" cy="132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4"/>
              </a:lnSpc>
            </a:pPr>
            <a:r>
              <a:rPr lang="en-US" sz="3789">
                <a:solidFill>
                  <a:srgbClr val="000000"/>
                </a:solidFill>
                <a:latin typeface="Open Sans Bold"/>
              </a:rPr>
              <a:t>Confira nosso catalogo de produtos no site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5023" y="2520514"/>
            <a:ext cx="1491413" cy="1296639"/>
          </a:xfrm>
          <a:custGeom>
            <a:avLst/>
            <a:gdLst/>
            <a:ahLst/>
            <a:cxnLst/>
            <a:rect r="r" b="b" t="t" l="l"/>
            <a:pathLst>
              <a:path h="1296639" w="1491413">
                <a:moveTo>
                  <a:pt x="0" y="0"/>
                </a:moveTo>
                <a:lnTo>
                  <a:pt x="1491414" y="0"/>
                </a:lnTo>
                <a:lnTo>
                  <a:pt x="1491414" y="1296639"/>
                </a:lnTo>
                <a:lnTo>
                  <a:pt x="0" y="1296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3621" y="5754649"/>
            <a:ext cx="2222006" cy="1481337"/>
          </a:xfrm>
          <a:custGeom>
            <a:avLst/>
            <a:gdLst/>
            <a:ahLst/>
            <a:cxnLst/>
            <a:rect r="r" b="b" t="t" l="l"/>
            <a:pathLst>
              <a:path h="1481337" w="2222006">
                <a:moveTo>
                  <a:pt x="0" y="0"/>
                </a:moveTo>
                <a:lnTo>
                  <a:pt x="2222006" y="0"/>
                </a:lnTo>
                <a:lnTo>
                  <a:pt x="2222006" y="1481337"/>
                </a:lnTo>
                <a:lnTo>
                  <a:pt x="0" y="1481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3621" y="4258408"/>
            <a:ext cx="1199777" cy="1199777"/>
          </a:xfrm>
          <a:custGeom>
            <a:avLst/>
            <a:gdLst/>
            <a:ahLst/>
            <a:cxnLst/>
            <a:rect r="r" b="b" t="t" l="l"/>
            <a:pathLst>
              <a:path h="1199777" w="1199777">
                <a:moveTo>
                  <a:pt x="0" y="0"/>
                </a:moveTo>
                <a:lnTo>
                  <a:pt x="1199776" y="0"/>
                </a:lnTo>
                <a:lnTo>
                  <a:pt x="1199776" y="1199777"/>
                </a:lnTo>
                <a:lnTo>
                  <a:pt x="0" y="1199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34080" y="3298926"/>
            <a:ext cx="1278569" cy="1278569"/>
          </a:xfrm>
          <a:custGeom>
            <a:avLst/>
            <a:gdLst/>
            <a:ahLst/>
            <a:cxnLst/>
            <a:rect r="r" b="b" t="t" l="l"/>
            <a:pathLst>
              <a:path h="1278569" w="1278569">
                <a:moveTo>
                  <a:pt x="0" y="0"/>
                </a:moveTo>
                <a:lnTo>
                  <a:pt x="1278569" y="0"/>
                </a:lnTo>
                <a:lnTo>
                  <a:pt x="1278569" y="1278568"/>
                </a:lnTo>
                <a:lnTo>
                  <a:pt x="0" y="12785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90725" y="4382794"/>
            <a:ext cx="2165279" cy="2165279"/>
          </a:xfrm>
          <a:custGeom>
            <a:avLst/>
            <a:gdLst/>
            <a:ahLst/>
            <a:cxnLst/>
            <a:rect r="r" b="b" t="t" l="l"/>
            <a:pathLst>
              <a:path h="2165279" w="2165279">
                <a:moveTo>
                  <a:pt x="0" y="0"/>
                </a:moveTo>
                <a:lnTo>
                  <a:pt x="2165279" y="0"/>
                </a:lnTo>
                <a:lnTo>
                  <a:pt x="2165279" y="2165279"/>
                </a:lnTo>
                <a:lnTo>
                  <a:pt x="0" y="216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07545" y="6253757"/>
            <a:ext cx="2531639" cy="1425472"/>
          </a:xfrm>
          <a:custGeom>
            <a:avLst/>
            <a:gdLst/>
            <a:ahLst/>
            <a:cxnLst/>
            <a:rect r="r" b="b" t="t" l="l"/>
            <a:pathLst>
              <a:path h="1425472" w="2531639">
                <a:moveTo>
                  <a:pt x="0" y="0"/>
                </a:moveTo>
                <a:lnTo>
                  <a:pt x="2531639" y="0"/>
                </a:lnTo>
                <a:lnTo>
                  <a:pt x="2531639" y="1425472"/>
                </a:lnTo>
                <a:lnTo>
                  <a:pt x="0" y="14254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71299" y="1210432"/>
            <a:ext cx="1804130" cy="1804130"/>
          </a:xfrm>
          <a:custGeom>
            <a:avLst/>
            <a:gdLst/>
            <a:ahLst/>
            <a:cxnLst/>
            <a:rect r="r" b="b" t="t" l="l"/>
            <a:pathLst>
              <a:path h="1804130" w="1804130">
                <a:moveTo>
                  <a:pt x="0" y="0"/>
                </a:moveTo>
                <a:lnTo>
                  <a:pt x="1804131" y="0"/>
                </a:lnTo>
                <a:lnTo>
                  <a:pt x="1804131" y="1804130"/>
                </a:lnTo>
                <a:lnTo>
                  <a:pt x="0" y="18041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6908472">
            <a:off x="13370577" y="-929728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E8B8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6908472">
            <a:off x="16139378" y="2207139"/>
            <a:ext cx="2808494" cy="2432169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96191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5435519">
            <a:off x="15009760" y="-1449076"/>
            <a:ext cx="4361240" cy="4390591"/>
            <a:chOff x="0" y="0"/>
            <a:chExt cx="3619627" cy="36439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19627" cy="3643986"/>
            </a:xfrm>
            <a:custGeom>
              <a:avLst/>
              <a:gdLst/>
              <a:ahLst/>
              <a:cxnLst/>
              <a:rect r="r" b="b" t="t" l="l"/>
              <a:pathLst>
                <a:path h="3643986" w="3619627">
                  <a:moveTo>
                    <a:pt x="3619627" y="1821993"/>
                  </a:moveTo>
                  <a:lnTo>
                    <a:pt x="2714752" y="3643986"/>
                  </a:lnTo>
                  <a:lnTo>
                    <a:pt x="904875" y="3643986"/>
                  </a:lnTo>
                  <a:lnTo>
                    <a:pt x="0" y="1821993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821993"/>
                  </a:lnTo>
                  <a:close/>
                </a:path>
              </a:pathLst>
            </a:custGeom>
            <a:solidFill>
              <a:srgbClr val="6D0000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543621" y="7527811"/>
            <a:ext cx="1452816" cy="1548544"/>
          </a:xfrm>
          <a:custGeom>
            <a:avLst/>
            <a:gdLst/>
            <a:ahLst/>
            <a:cxnLst/>
            <a:rect r="r" b="b" t="t" l="l"/>
            <a:pathLst>
              <a:path h="1548544" w="1452816">
                <a:moveTo>
                  <a:pt x="0" y="0"/>
                </a:moveTo>
                <a:lnTo>
                  <a:pt x="1452816" y="0"/>
                </a:lnTo>
                <a:lnTo>
                  <a:pt x="1452816" y="1548544"/>
                </a:lnTo>
                <a:lnTo>
                  <a:pt x="0" y="15485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486659" y="8132310"/>
            <a:ext cx="1125990" cy="1125990"/>
          </a:xfrm>
          <a:custGeom>
            <a:avLst/>
            <a:gdLst/>
            <a:ahLst/>
            <a:cxnLst/>
            <a:rect r="r" b="b" t="t" l="l"/>
            <a:pathLst>
              <a:path h="1125990" w="1125990">
                <a:moveTo>
                  <a:pt x="0" y="0"/>
                </a:moveTo>
                <a:lnTo>
                  <a:pt x="1125990" y="0"/>
                </a:lnTo>
                <a:lnTo>
                  <a:pt x="1125990" y="1125990"/>
                </a:lnTo>
                <a:lnTo>
                  <a:pt x="0" y="1125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05023" y="159703"/>
            <a:ext cx="684177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Tecnologias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65627" y="2652128"/>
            <a:ext cx="2115889" cy="92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5"/>
              </a:lnSpc>
            </a:pPr>
            <a:r>
              <a:rPr lang="en-US" sz="5439">
                <a:solidFill>
                  <a:srgbClr val="000000"/>
                </a:solidFill>
                <a:latin typeface="Open Sans Bold"/>
              </a:rPr>
              <a:t>React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65627" y="6042117"/>
            <a:ext cx="2072729" cy="92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5"/>
              </a:lnSpc>
            </a:pPr>
            <a:r>
              <a:rPr lang="en-US" sz="5439">
                <a:solidFill>
                  <a:srgbClr val="000000"/>
                </a:solidFill>
                <a:latin typeface="Open Sans Bold"/>
              </a:rPr>
              <a:t>MySql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85287" y="4472719"/>
            <a:ext cx="3453110" cy="92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5"/>
              </a:lnSpc>
            </a:pPr>
            <a:r>
              <a:rPr lang="en-US" sz="5439">
                <a:solidFill>
                  <a:srgbClr val="000000"/>
                </a:solidFill>
                <a:latin typeface="Open Sans Bold"/>
              </a:rPr>
              <a:t>JavaScript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71734" y="3437513"/>
            <a:ext cx="1956941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Trello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19793" y="4905364"/>
            <a:ext cx="2060823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Figma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48963" y="6454048"/>
            <a:ext cx="2106364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Canva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39184" y="1649899"/>
            <a:ext cx="2413099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GitHub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765627" y="8027535"/>
            <a:ext cx="1456134" cy="92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5"/>
              </a:lnSpc>
            </a:pPr>
            <a:r>
              <a:rPr lang="en-US" sz="5439">
                <a:solidFill>
                  <a:srgbClr val="000000"/>
                </a:solidFill>
                <a:latin typeface="Open Sans Bold"/>
              </a:rPr>
              <a:t>Java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056004" y="8231679"/>
            <a:ext cx="3949154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Visual Code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6908472">
            <a:off x="13370577" y="-929728"/>
            <a:ext cx="2271679" cy="196728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E8B8B"/>
            </a:solidFill>
          </p:spPr>
        </p:sp>
      </p:grpSp>
      <p:grpSp>
        <p:nvGrpSpPr>
          <p:cNvPr name="Group 4" id="4"/>
          <p:cNvGrpSpPr/>
          <p:nvPr/>
        </p:nvGrpSpPr>
        <p:grpSpPr>
          <a:xfrm rot="6908472">
            <a:off x="16500492" y="2260872"/>
            <a:ext cx="2481518" cy="2149006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961919"/>
            </a:solidFill>
          </p:spPr>
        </p:sp>
      </p:grpSp>
      <p:grpSp>
        <p:nvGrpSpPr>
          <p:cNvPr name="Group 6" id="6"/>
          <p:cNvGrpSpPr/>
          <p:nvPr/>
        </p:nvGrpSpPr>
        <p:grpSpPr>
          <a:xfrm rot="5435519">
            <a:off x="15009760" y="-1449076"/>
            <a:ext cx="4361240" cy="4390591"/>
            <a:chOff x="0" y="0"/>
            <a:chExt cx="3619627" cy="36439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643986"/>
            </a:xfrm>
            <a:custGeom>
              <a:avLst/>
              <a:gdLst/>
              <a:ahLst/>
              <a:cxnLst/>
              <a:rect r="r" b="b" t="t" l="l"/>
              <a:pathLst>
                <a:path h="3643986" w="3619627">
                  <a:moveTo>
                    <a:pt x="3619627" y="1821993"/>
                  </a:moveTo>
                  <a:lnTo>
                    <a:pt x="2714752" y="3643986"/>
                  </a:lnTo>
                  <a:lnTo>
                    <a:pt x="904875" y="3643986"/>
                  </a:lnTo>
                  <a:lnTo>
                    <a:pt x="0" y="1821993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821993"/>
                  </a:lnTo>
                  <a:close/>
                </a:path>
              </a:pathLst>
            </a:custGeom>
            <a:solidFill>
              <a:srgbClr val="6D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567230" y="3176215"/>
            <a:ext cx="2271679" cy="1967285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E8B8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24115" y="-1237154"/>
            <a:ext cx="2808494" cy="2432169"/>
            <a:chOff x="0" y="0"/>
            <a:chExt cx="3619627" cy="31346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96191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472953">
            <a:off x="-1612011" y="-1000280"/>
            <a:ext cx="4361240" cy="4390591"/>
            <a:chOff x="0" y="0"/>
            <a:chExt cx="3619627" cy="36439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19627" cy="3643986"/>
            </a:xfrm>
            <a:custGeom>
              <a:avLst/>
              <a:gdLst/>
              <a:ahLst/>
              <a:cxnLst/>
              <a:rect r="r" b="b" t="t" l="l"/>
              <a:pathLst>
                <a:path h="3643986" w="3619627">
                  <a:moveTo>
                    <a:pt x="3619627" y="1821993"/>
                  </a:moveTo>
                  <a:lnTo>
                    <a:pt x="2714752" y="3643986"/>
                  </a:lnTo>
                  <a:lnTo>
                    <a:pt x="904875" y="3643986"/>
                  </a:lnTo>
                  <a:lnTo>
                    <a:pt x="0" y="1821993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821993"/>
                  </a:lnTo>
                  <a:close/>
                </a:path>
              </a:pathLst>
            </a:custGeom>
            <a:solidFill>
              <a:srgbClr val="6D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328362" y="3423505"/>
            <a:ext cx="3238144" cy="4642500"/>
          </a:xfrm>
          <a:custGeom>
            <a:avLst/>
            <a:gdLst/>
            <a:ahLst/>
            <a:cxnLst/>
            <a:rect r="r" b="b" t="t" l="l"/>
            <a:pathLst>
              <a:path h="4642500" w="3238144">
                <a:moveTo>
                  <a:pt x="0" y="0"/>
                </a:moveTo>
                <a:lnTo>
                  <a:pt x="3238144" y="0"/>
                </a:lnTo>
                <a:lnTo>
                  <a:pt x="3238144" y="4642500"/>
                </a:lnTo>
                <a:lnTo>
                  <a:pt x="0" y="464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551335" y="3409765"/>
            <a:ext cx="3480521" cy="3467469"/>
          </a:xfrm>
          <a:custGeom>
            <a:avLst/>
            <a:gdLst/>
            <a:ahLst/>
            <a:cxnLst/>
            <a:rect r="r" b="b" t="t" l="l"/>
            <a:pathLst>
              <a:path h="3467469" w="3480521">
                <a:moveTo>
                  <a:pt x="0" y="0"/>
                </a:moveTo>
                <a:lnTo>
                  <a:pt x="3480521" y="0"/>
                </a:lnTo>
                <a:lnTo>
                  <a:pt x="3480521" y="3467470"/>
                </a:lnTo>
                <a:lnTo>
                  <a:pt x="0" y="3467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88124" y="3086100"/>
            <a:ext cx="4311753" cy="5291697"/>
          </a:xfrm>
          <a:custGeom>
            <a:avLst/>
            <a:gdLst/>
            <a:ahLst/>
            <a:cxnLst/>
            <a:rect r="r" b="b" t="t" l="l"/>
            <a:pathLst>
              <a:path h="5291697" w="4311753">
                <a:moveTo>
                  <a:pt x="0" y="0"/>
                </a:moveTo>
                <a:lnTo>
                  <a:pt x="4311752" y="0"/>
                </a:lnTo>
                <a:lnTo>
                  <a:pt x="4311752" y="5291697"/>
                </a:lnTo>
                <a:lnTo>
                  <a:pt x="0" y="529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60678" y="923925"/>
            <a:ext cx="4567982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Participantes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52842" y="8406372"/>
            <a:ext cx="1382316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Ciro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93074" y="8338185"/>
            <a:ext cx="1908721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Cesar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2135719" y="3086100"/>
            <a:ext cx="4311753" cy="5291697"/>
          </a:xfrm>
          <a:custGeom>
            <a:avLst/>
            <a:gdLst/>
            <a:ahLst/>
            <a:cxnLst/>
            <a:rect r="r" b="b" t="t" l="l"/>
            <a:pathLst>
              <a:path h="5291697" w="4311753">
                <a:moveTo>
                  <a:pt x="0" y="0"/>
                </a:moveTo>
                <a:lnTo>
                  <a:pt x="4311753" y="0"/>
                </a:lnTo>
                <a:lnTo>
                  <a:pt x="4311753" y="5291697"/>
                </a:lnTo>
                <a:lnTo>
                  <a:pt x="0" y="529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469469" y="8406372"/>
            <a:ext cx="1644253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Luigi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918137" y="3086100"/>
            <a:ext cx="4332623" cy="5317309"/>
          </a:xfrm>
          <a:custGeom>
            <a:avLst/>
            <a:gdLst/>
            <a:ahLst/>
            <a:cxnLst/>
            <a:rect r="r" b="b" t="t" l="l"/>
            <a:pathLst>
              <a:path h="5317309" w="4332623">
                <a:moveTo>
                  <a:pt x="0" y="0"/>
                </a:moveTo>
                <a:lnTo>
                  <a:pt x="4332623" y="0"/>
                </a:lnTo>
                <a:lnTo>
                  <a:pt x="4332623" y="5317309"/>
                </a:lnTo>
                <a:lnTo>
                  <a:pt x="0" y="53173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DAFlm0i1Bnw</dc:identifier>
  <dcterms:modified xsi:type="dcterms:W3CDTF">2011-08-01T06:04:30Z</dcterms:modified>
  <cp:revision>1</cp:revision>
  <dc:title>WorkPlus</dc:title>
</cp:coreProperties>
</file>