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0a371142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0a371142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0a371142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0a371142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0a371142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e0a371142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0a371142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0a371142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0a371142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0a371142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e0a371142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0a371142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0a371142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0a3711429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0a371142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0a371142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0a371142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0a371142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0a371142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0a371142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0a3711429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0a371142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0a3711429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0a3711429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0a3711429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0a371142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0a3711429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0a371142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0a371142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0a3711429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0a3711429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0a3711429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0a371142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0a371142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11090a9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f11090a9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11090a98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f11090a98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0a371142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0a371142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0a371142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0a371142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0a371142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0a371142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0a371142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0a371142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4829174"/>
            <a:ext cx="12192000" cy="82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CO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Dimensionality Reduction</a:t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414462" y="5843587"/>
            <a:ext cx="9363075" cy="827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II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Compression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Feature extraction (vs feature selection)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Visualization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8200" y="1868554"/>
            <a:ext cx="105156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Compression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Feature extraction (vs feature selection)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Visualization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590201"/>
            <a:ext cx="4118002" cy="16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901" y="4871327"/>
            <a:ext cx="3603025" cy="1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9550" y="2247900"/>
            <a:ext cx="35242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Let’s get started!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Spectral Decomposition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Equivalent to an </a:t>
            </a:r>
            <a:r>
              <a:rPr b="1" lang="es-CO">
                <a:latin typeface="Twentieth Century"/>
                <a:ea typeface="Twentieth Century"/>
                <a:cs typeface="Twentieth Century"/>
                <a:sym typeface="Twentieth Century"/>
              </a:rPr>
              <a:t>Eigendecomposition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 of any matrix A_mxn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Eigenvector components are not always orthogonal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For this to happen, A_nxn is required (which is not always the case)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Singular Value Decomposition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Equivalent to a </a:t>
            </a:r>
            <a:r>
              <a:rPr b="1" lang="es-CO">
                <a:latin typeface="Twentieth Century"/>
                <a:ea typeface="Twentieth Century"/>
                <a:cs typeface="Twentieth Century"/>
                <a:sym typeface="Twentieth Century"/>
              </a:rPr>
              <a:t>3-factor </a:t>
            </a:r>
            <a:r>
              <a:rPr b="1" lang="es-CO">
                <a:latin typeface="Twentieth Century"/>
                <a:ea typeface="Twentieth Century"/>
                <a:cs typeface="Twentieth Century"/>
                <a:sym typeface="Twentieth Century"/>
              </a:rPr>
              <a:t>decomposition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 of the matrix B=A’A, given any matrix A_mxn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A’A has always non-negative eigenvalues :D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sqrt(eigv(B)) == sv(A)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sv(A) == sv(A’) - why is this useful?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svd(A_c) ~ eig(B)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Eigenvalues yield the </a:t>
            </a:r>
            <a:r>
              <a:rPr b="1" lang="es-CO">
                <a:latin typeface="Twentieth Century"/>
                <a:ea typeface="Twentieth Century"/>
                <a:cs typeface="Twentieth Century"/>
                <a:sym typeface="Twentieth Century"/>
              </a:rPr>
              <a:t>variance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 of the projection of the data on the eigenvector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Singular Value Decomposition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Allows partial reconstruction of original data (truncation)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Singular values act as Fourier coefficients when induced from a Frobenius norm (inner product)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Its components form an orthogonal basis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Principal Component Analysis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Linear method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PC: vectors carrying the largest variance (information) from the original data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Can be truncated to the n-largest principal components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Can be computed from either svd(A) or eig(B) - what does this depend on?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275" y="3931500"/>
            <a:ext cx="2751450" cy="27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Prerequisites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Principal Component Analysis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Linearly transforms the data into a new coordinate system where (most of) the variation in the data can be described with fewer dimensions than the initial data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(Sorted) PCs define the eigenvectors of the co-scattering/covariance/correlation matrix that mostly describe the variability of the dataset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One of the main reasons to use PCA is to </a:t>
            </a:r>
            <a:r>
              <a:rPr b="1" lang="es-CO">
                <a:latin typeface="Twentieth Century"/>
                <a:ea typeface="Twentieth Century"/>
                <a:cs typeface="Twentieth Century"/>
                <a:sym typeface="Twentieth Century"/>
              </a:rPr>
              <a:t>remove correlated features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 from the dataset (eigenvectors are orthogonal)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do we use today?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t-distributed Stochastic Neighbor Embedding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Non-linear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Widely used nowadays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Assumes output joint distribution to be t-distributed with 1 d.o.f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This mitigates the </a:t>
            </a:r>
            <a:r>
              <a:rPr i="1" lang="es-CO">
                <a:latin typeface="Twentieth Century"/>
                <a:ea typeface="Twentieth Century"/>
                <a:cs typeface="Twentieth Century"/>
                <a:sym typeface="Twentieth Century"/>
              </a:rPr>
              <a:t>crowding problem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: representing very high-dim into lower spaces affects inner proximity perception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t-distributed Stochastic Neighbor Embedding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175" y="2130250"/>
            <a:ext cx="4183649" cy="37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1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Checklist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68557"/>
            <a:ext cx="10515600" cy="43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Linear Algebra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Vector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Matrix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Rank, trace, condition number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Norm vs Distance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Eigenvalues/Eigenvectors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Invertibility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1256064" y="365125"/>
            <a:ext cx="4406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68550"/>
            <a:ext cx="105156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Denote a point in space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Have magnitude and direction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Often represented with arrows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 = [dim1, dim2, dim3…]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850" y="3877600"/>
            <a:ext cx="3305475" cy="267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425" y="3877600"/>
            <a:ext cx="3305475" cy="26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000" y="3797877"/>
            <a:ext cx="3305475" cy="283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68550"/>
            <a:ext cx="105156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Denote a set of vectors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Can create vector spaces and transformations to vectors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Similar to data tables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224" y="3286674"/>
            <a:ext cx="4352225" cy="321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286672"/>
            <a:ext cx="4765000" cy="33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do we need DR?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Compression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Compression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Feature extraction (vs feature selection)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