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04" autoAdjust="0"/>
    <p:restoredTop sz="94660"/>
  </p:normalViewPr>
  <p:slideViewPr>
    <p:cSldViewPr snapToGrid="0" showGuides="1">
      <p:cViewPr>
        <p:scale>
          <a:sx n="10" d="100"/>
          <a:sy n="10" d="100"/>
        </p:scale>
        <p:origin x="4422" y="2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92AA0-D617-154C-B258-EE5B4234C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677B95-0EFF-F894-387A-83B0B3C45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D82FE-E748-2617-C30D-A757BEF1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5472-0451-4D3A-A6ED-A3CF254C57CD}" type="datetimeFigureOut">
              <a:rPr lang="es-PE" smtClean="0"/>
              <a:t>13/09/2023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AB7C73-DD54-E8C7-67AA-24929359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F6F9CD-8668-1855-E03A-FAAC9A54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2316-582A-4892-8129-CC261AA71C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181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0094B-C09C-02B8-C138-281A82A5E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C090E7-42F4-2A2D-5699-65C1E6000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528370-87EB-1F77-BCA9-6BA5A29F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5472-0451-4D3A-A6ED-A3CF254C57CD}" type="datetimeFigureOut">
              <a:rPr lang="es-PE" smtClean="0"/>
              <a:t>13/09/2023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9C5D3-3646-E76F-98F8-DCEFAAD4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E09E06-8752-0AC5-130D-DF735999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2316-582A-4892-8129-CC261AA71C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770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3D1BA2-5BB4-9007-97EA-525EDAD23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933135-9E19-2E66-C654-5CDD6BB42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19877A-F572-9EAC-C779-F582ED75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5472-0451-4D3A-A6ED-A3CF254C57CD}" type="datetimeFigureOut">
              <a:rPr lang="es-PE" smtClean="0"/>
              <a:t>13/09/2023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5B14DD-B24C-C8E1-3AFA-070173D1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90C6F7-4E07-4BC1-D642-476AA2BA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2316-582A-4892-8129-CC261AA71C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991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BC498-A2B5-BCF5-F6FB-C35028B2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182FCE-572D-C15D-012C-F6C38CA74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E6D994-C65D-5997-955E-945CD8EBC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5472-0451-4D3A-A6ED-A3CF254C57CD}" type="datetimeFigureOut">
              <a:rPr lang="es-PE" smtClean="0"/>
              <a:t>13/09/2023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A02D17-61FD-983A-D5BF-708F3F1B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A547A0-F6E0-67C1-3E9D-176DFAE0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2316-582A-4892-8129-CC261AA71C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342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FF6B3-C1B4-A5BF-5CC1-BBF473D0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977E98-5968-0BD0-AF96-4CD6A9488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175AB0-3D2E-AAA6-A250-23375E45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5472-0451-4D3A-A6ED-A3CF254C57CD}" type="datetimeFigureOut">
              <a:rPr lang="es-PE" smtClean="0"/>
              <a:t>13/09/2023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A4FF73-3174-02E4-F9D7-7EA81A5E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AEBE21-052F-5CAB-1A11-22A6820B6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2316-582A-4892-8129-CC261AA71C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477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7CEAB-A52D-3FC7-522F-96F1D0DD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735BF3-EB8F-4B3A-715D-69EA603EB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5E148C-34A9-AABC-C29B-304449A0F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FB85EE-9D33-F620-194A-5FA1F8219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5472-0451-4D3A-A6ED-A3CF254C57CD}" type="datetimeFigureOut">
              <a:rPr lang="es-PE" smtClean="0"/>
              <a:t>13/09/2023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C29067-44BF-9F30-11E8-FD746CD6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DF1D65-5F36-A46E-6847-23441A61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2316-582A-4892-8129-CC261AA71C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054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0C2A3-862A-DD20-06DC-516C3128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61A98B-2EC6-ECFA-439F-5315A3108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3893C1-F83D-8597-8BF9-E46BF68F2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B7CD43-0D6F-72A2-A07B-B55FB49D9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D766DD5-F5F9-7D16-3308-9D4A16B62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3E01204-489F-4F02-B95F-0F47F3BC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5472-0451-4D3A-A6ED-A3CF254C57CD}" type="datetimeFigureOut">
              <a:rPr lang="es-PE" smtClean="0"/>
              <a:t>13/09/2023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0D9F3C4-5C8A-43EB-542E-1A0C0AE9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D60AD8-0E7E-A65D-EA61-94A102A5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2316-582A-4892-8129-CC261AA71C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80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9ACFC-099E-8725-3A7F-C27A6AC0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04A4CDE-814C-9225-6480-3B085E259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5472-0451-4D3A-A6ED-A3CF254C57CD}" type="datetimeFigureOut">
              <a:rPr lang="es-PE" smtClean="0"/>
              <a:t>13/09/2023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E6E0168-6AAC-F394-6366-9672FA47C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526600-10BE-4481-B814-ABBFD163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2316-582A-4892-8129-CC261AA71C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378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A73227-D0F4-9B3F-883B-5E136445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5472-0451-4D3A-A6ED-A3CF254C57CD}" type="datetimeFigureOut">
              <a:rPr lang="es-PE" smtClean="0"/>
              <a:t>13/09/2023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115CDB-2BA2-83A5-CB8D-74557FA1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8C02C8-59E5-4C6B-3A71-5606AB41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2316-582A-4892-8129-CC261AA71C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824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10D61-B20E-4FD8-3A0B-27DD1B70D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950CA-C345-E566-8EB1-7D2889EDD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03DEFB-BB29-C295-A3F2-6DE037430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5012E1-8949-D2A8-9B81-63E2F274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5472-0451-4D3A-A6ED-A3CF254C57CD}" type="datetimeFigureOut">
              <a:rPr lang="es-PE" smtClean="0"/>
              <a:t>13/09/2023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EEF2E6-5060-DDE6-248F-BEEA4593D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1EF692-2014-46E6-07A1-96AD00C2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2316-582A-4892-8129-CC261AA71C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500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0AB83-E6DD-49C2-E48E-634E0CE0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1AF144-5D7C-6F1B-F046-FCFAA12D1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D8C344-CAF9-8B93-4FD9-5BB025E02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39CC97-7268-0F3E-7EFC-78202B92B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5472-0451-4D3A-A6ED-A3CF254C57CD}" type="datetimeFigureOut">
              <a:rPr lang="es-PE" smtClean="0"/>
              <a:t>13/09/2023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4D3A74-9C32-7A74-6919-540DDA212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F973B6-BAE6-B61C-0260-5B02C491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2316-582A-4892-8129-CC261AA71C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51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22E89C4-8A9B-C21C-11CD-D32DF744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9BEB88-9024-AC52-4217-0FE82BD5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3D5984-485E-CE69-5AA1-0F6814DD8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65472-0451-4D3A-A6ED-A3CF254C57CD}" type="datetimeFigureOut">
              <a:rPr lang="es-PE" smtClean="0"/>
              <a:t>13/09/2023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29E250-BB8C-CBAD-0F2D-53FBF426B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CFFE54-B913-2E9C-A9AB-8FC13AC1E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82316-582A-4892-8129-CC261AA71C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252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 fondo abstracto azul y blanco con cubos">
            <a:extLst>
              <a:ext uri="{FF2B5EF4-FFF2-40B4-BE49-F238E27FC236}">
                <a16:creationId xmlns:a16="http://schemas.microsoft.com/office/drawing/2014/main" id="{A029D244-19FC-4D1B-E470-42BF3D7656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0" b="275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71AFE466-289F-B014-223B-F7E6B9020C85}"/>
              </a:ext>
            </a:extLst>
          </p:cNvPr>
          <p:cNvSpPr/>
          <p:nvPr/>
        </p:nvSpPr>
        <p:spPr>
          <a:xfrm>
            <a:off x="-5683926" y="0"/>
            <a:ext cx="5683926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6D09B33-4C93-7A26-E2FE-A4A989193622}"/>
              </a:ext>
            </a:extLst>
          </p:cNvPr>
          <p:cNvSpPr txBox="1"/>
          <p:nvPr/>
        </p:nvSpPr>
        <p:spPr>
          <a:xfrm>
            <a:off x="-5439791" y="888213"/>
            <a:ext cx="5195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chemeClr val="bg1"/>
                </a:solidFill>
                <a:latin typeface="Verdana "/>
              </a:rPr>
              <a:t>¿Qué es </a:t>
            </a:r>
            <a:r>
              <a:rPr lang="es-MX" sz="2800" b="1" i="1" dirty="0">
                <a:solidFill>
                  <a:schemeClr val="bg1"/>
                </a:solidFill>
                <a:latin typeface="Verdana "/>
              </a:rPr>
              <a:t>Load </a:t>
            </a:r>
            <a:r>
              <a:rPr lang="es-MX" sz="2800" b="1" i="1" dirty="0" err="1">
                <a:solidFill>
                  <a:schemeClr val="bg1"/>
                </a:solidFill>
                <a:latin typeface="Verdana "/>
              </a:rPr>
              <a:t>Balancing</a:t>
            </a:r>
            <a:r>
              <a:rPr lang="es-MX" sz="2800" b="1" dirty="0">
                <a:solidFill>
                  <a:schemeClr val="bg1"/>
                </a:solidFill>
                <a:latin typeface="Verdana "/>
              </a:rPr>
              <a:t>?</a:t>
            </a:r>
            <a:endParaRPr lang="es-PE" sz="2800" b="1" dirty="0">
              <a:solidFill>
                <a:schemeClr val="bg1"/>
              </a:solidFill>
              <a:latin typeface="Verdana 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CD3E126-1160-2CBA-6873-8C10F0FAD4A2}"/>
              </a:ext>
            </a:extLst>
          </p:cNvPr>
          <p:cNvSpPr txBox="1"/>
          <p:nvPr/>
        </p:nvSpPr>
        <p:spPr>
          <a:xfrm>
            <a:off x="-5439792" y="2299646"/>
            <a:ext cx="51956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effectLst/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Característica de cualquier entorno en la nube.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effectLst/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Asegura la disponibilidad de aplicaciones basadas en la nube para todos los clientes y usuarios finales.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effectLst/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Distribuye de las cargas de trabajo entre diferentes servidores.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effectLst/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Previene la sobrecarga de los servidores evitando así que estos se caigan.</a:t>
            </a:r>
            <a:endParaRPr lang="es-PE" sz="2000" dirty="0">
              <a:solidFill>
                <a:schemeClr val="bg1"/>
              </a:solidFill>
              <a:latin typeface="Verdana 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0B68EA25-5DC3-031E-3A43-7B2D98A0C892}"/>
              </a:ext>
            </a:extLst>
          </p:cNvPr>
          <p:cNvGrpSpPr>
            <a:grpSpLocks noChangeAspect="1"/>
          </p:cNvGrpSpPr>
          <p:nvPr/>
        </p:nvGrpSpPr>
        <p:grpSpPr>
          <a:xfrm>
            <a:off x="-4" y="-1"/>
            <a:ext cx="12192003" cy="6858000"/>
            <a:chOff x="-4" y="-1"/>
            <a:chExt cx="12192003" cy="6858000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35261B45-B2D3-C06C-CB62-B2EFA4F8132A}"/>
                </a:ext>
              </a:extLst>
            </p:cNvPr>
            <p:cNvSpPr txBox="1"/>
            <p:nvPr/>
          </p:nvSpPr>
          <p:spPr>
            <a:xfrm>
              <a:off x="-4" y="-1"/>
              <a:ext cx="12192003" cy="6858000"/>
            </a:xfrm>
            <a:custGeom>
              <a:avLst/>
              <a:gdLst/>
              <a:ahLst/>
              <a:cxnLst/>
              <a:rect l="l" t="t" r="r" b="b"/>
              <a:pathLst>
                <a:path w="12192003" h="6858000">
                  <a:moveTo>
                    <a:pt x="1204043" y="3466458"/>
                  </a:moveTo>
                  <a:lnTo>
                    <a:pt x="1344388" y="3466458"/>
                  </a:lnTo>
                  <a:cubicBezTo>
                    <a:pt x="1400298" y="3466458"/>
                    <a:pt x="1441802" y="3475871"/>
                    <a:pt x="1468901" y="3494698"/>
                  </a:cubicBezTo>
                  <a:cubicBezTo>
                    <a:pt x="1496000" y="3513525"/>
                    <a:pt x="1509550" y="3539768"/>
                    <a:pt x="1509550" y="3573428"/>
                  </a:cubicBezTo>
                  <a:cubicBezTo>
                    <a:pt x="1509550" y="3608800"/>
                    <a:pt x="1495572" y="3636327"/>
                    <a:pt x="1467618" y="3656009"/>
                  </a:cubicBezTo>
                  <a:cubicBezTo>
                    <a:pt x="1439663" y="3675692"/>
                    <a:pt x="1402009" y="3685533"/>
                    <a:pt x="1354657" y="3685533"/>
                  </a:cubicBezTo>
                  <a:lnTo>
                    <a:pt x="1204043" y="3685533"/>
                  </a:lnTo>
                  <a:close/>
                  <a:moveTo>
                    <a:pt x="5279924" y="3179778"/>
                  </a:moveTo>
                  <a:lnTo>
                    <a:pt x="5386039" y="3512669"/>
                  </a:lnTo>
                  <a:lnTo>
                    <a:pt x="5175521" y="3512669"/>
                  </a:lnTo>
                  <a:close/>
                  <a:moveTo>
                    <a:pt x="2708174" y="3179778"/>
                  </a:moveTo>
                  <a:lnTo>
                    <a:pt x="2814289" y="3512669"/>
                  </a:lnTo>
                  <a:lnTo>
                    <a:pt x="2603771" y="3512669"/>
                  </a:lnTo>
                  <a:close/>
                  <a:moveTo>
                    <a:pt x="10652619" y="3023173"/>
                  </a:moveTo>
                  <a:lnTo>
                    <a:pt x="10744185" y="3023173"/>
                  </a:lnTo>
                  <a:cubicBezTo>
                    <a:pt x="10809223" y="3023173"/>
                    <a:pt x="10855006" y="3026311"/>
                    <a:pt x="10881535" y="3032587"/>
                  </a:cubicBezTo>
                  <a:cubicBezTo>
                    <a:pt x="10908063" y="3038863"/>
                    <a:pt x="10928459" y="3049560"/>
                    <a:pt x="10942722" y="3064678"/>
                  </a:cubicBezTo>
                  <a:cubicBezTo>
                    <a:pt x="10956984" y="3079797"/>
                    <a:pt x="10964116" y="3101048"/>
                    <a:pt x="10964116" y="3128432"/>
                  </a:cubicBezTo>
                  <a:cubicBezTo>
                    <a:pt x="10964116" y="3172932"/>
                    <a:pt x="10945859" y="3204310"/>
                    <a:pt x="10909347" y="3222566"/>
                  </a:cubicBezTo>
                  <a:cubicBezTo>
                    <a:pt x="10872834" y="3240822"/>
                    <a:pt x="10811790" y="3249950"/>
                    <a:pt x="10726214" y="3249950"/>
                  </a:cubicBezTo>
                  <a:lnTo>
                    <a:pt x="10652619" y="3249950"/>
                  </a:lnTo>
                  <a:close/>
                  <a:moveTo>
                    <a:pt x="1204043" y="3012048"/>
                  </a:moveTo>
                  <a:lnTo>
                    <a:pt x="1265658" y="3012048"/>
                  </a:lnTo>
                  <a:cubicBezTo>
                    <a:pt x="1329555" y="3012048"/>
                    <a:pt x="1375195" y="3018895"/>
                    <a:pt x="1402580" y="3032587"/>
                  </a:cubicBezTo>
                  <a:cubicBezTo>
                    <a:pt x="1429964" y="3046279"/>
                    <a:pt x="1443656" y="3071667"/>
                    <a:pt x="1443656" y="3108750"/>
                  </a:cubicBezTo>
                  <a:cubicBezTo>
                    <a:pt x="1443656" y="3174929"/>
                    <a:pt x="1386891" y="3208018"/>
                    <a:pt x="1273359" y="3208018"/>
                  </a:cubicBezTo>
                  <a:lnTo>
                    <a:pt x="1204043" y="3208018"/>
                  </a:lnTo>
                  <a:close/>
                  <a:moveTo>
                    <a:pt x="10221316" y="2709109"/>
                  </a:moveTo>
                  <a:lnTo>
                    <a:pt x="10221316" y="3983338"/>
                  </a:lnTo>
                  <a:lnTo>
                    <a:pt x="10656897" y="3983338"/>
                  </a:lnTo>
                  <a:lnTo>
                    <a:pt x="10656897" y="3535775"/>
                  </a:lnTo>
                  <a:lnTo>
                    <a:pt x="10718512" y="3535775"/>
                  </a:lnTo>
                  <a:lnTo>
                    <a:pt x="11053115" y="3983338"/>
                  </a:lnTo>
                  <a:lnTo>
                    <a:pt x="11575985" y="3983338"/>
                  </a:lnTo>
                  <a:lnTo>
                    <a:pt x="11143826" y="3443352"/>
                  </a:lnTo>
                  <a:cubicBezTo>
                    <a:pt x="11236248" y="3393718"/>
                    <a:pt x="11301856" y="3338094"/>
                    <a:pt x="11340651" y="3276479"/>
                  </a:cubicBezTo>
                  <a:cubicBezTo>
                    <a:pt x="11379445" y="3214864"/>
                    <a:pt x="11398843" y="3139272"/>
                    <a:pt x="11398843" y="3049702"/>
                  </a:cubicBezTo>
                  <a:cubicBezTo>
                    <a:pt x="11398843" y="2936741"/>
                    <a:pt x="11353344" y="2851736"/>
                    <a:pt x="11262349" y="2794685"/>
                  </a:cubicBezTo>
                  <a:cubicBezTo>
                    <a:pt x="11171352" y="2737634"/>
                    <a:pt x="11039708" y="2709109"/>
                    <a:pt x="10867415" y="2709109"/>
                  </a:cubicBezTo>
                  <a:close/>
                  <a:moveTo>
                    <a:pt x="8954490" y="2709109"/>
                  </a:moveTo>
                  <a:lnTo>
                    <a:pt x="8954490" y="3983338"/>
                  </a:lnTo>
                  <a:lnTo>
                    <a:pt x="9974558" y="3983338"/>
                  </a:lnTo>
                  <a:lnTo>
                    <a:pt x="9974558" y="3666706"/>
                  </a:lnTo>
                  <a:lnTo>
                    <a:pt x="9379803" y="3666706"/>
                  </a:lnTo>
                  <a:lnTo>
                    <a:pt x="9379803" y="3463891"/>
                  </a:lnTo>
                  <a:lnTo>
                    <a:pt x="9910376" y="3463891"/>
                  </a:lnTo>
                  <a:lnTo>
                    <a:pt x="9910376" y="3144692"/>
                  </a:lnTo>
                  <a:lnTo>
                    <a:pt x="9379803" y="3144692"/>
                  </a:lnTo>
                  <a:lnTo>
                    <a:pt x="9379803" y="3025741"/>
                  </a:lnTo>
                  <a:lnTo>
                    <a:pt x="9974558" y="3025741"/>
                  </a:lnTo>
                  <a:lnTo>
                    <a:pt x="9974558" y="2709109"/>
                  </a:lnTo>
                  <a:close/>
                  <a:moveTo>
                    <a:pt x="6125566" y="2709109"/>
                  </a:moveTo>
                  <a:lnTo>
                    <a:pt x="6125566" y="3983338"/>
                  </a:lnTo>
                  <a:lnTo>
                    <a:pt x="6511514" y="3983338"/>
                  </a:lnTo>
                  <a:lnTo>
                    <a:pt x="6511514" y="3338950"/>
                  </a:lnTo>
                  <a:lnTo>
                    <a:pt x="6961645" y="3983338"/>
                  </a:lnTo>
                  <a:lnTo>
                    <a:pt x="7363853" y="3983338"/>
                  </a:lnTo>
                  <a:lnTo>
                    <a:pt x="7363853" y="2709109"/>
                  </a:lnTo>
                  <a:lnTo>
                    <a:pt x="6977048" y="2709109"/>
                  </a:lnTo>
                  <a:lnTo>
                    <a:pt x="6977048" y="3334671"/>
                  </a:lnTo>
                  <a:lnTo>
                    <a:pt x="6544889" y="2709109"/>
                  </a:lnTo>
                  <a:close/>
                  <a:moveTo>
                    <a:pt x="5054004" y="2709109"/>
                  </a:moveTo>
                  <a:lnTo>
                    <a:pt x="4579912" y="3983338"/>
                  </a:lnTo>
                  <a:lnTo>
                    <a:pt x="5024907" y="3983338"/>
                  </a:lnTo>
                  <a:lnTo>
                    <a:pt x="5079676" y="3807051"/>
                  </a:lnTo>
                  <a:lnTo>
                    <a:pt x="5475894" y="3807051"/>
                  </a:lnTo>
                  <a:lnTo>
                    <a:pt x="5534941" y="3983338"/>
                  </a:lnTo>
                  <a:lnTo>
                    <a:pt x="5982504" y="3983338"/>
                  </a:lnTo>
                  <a:lnTo>
                    <a:pt x="5508413" y="2709109"/>
                  </a:lnTo>
                  <a:close/>
                  <a:moveTo>
                    <a:pt x="3553816" y="2709109"/>
                  </a:moveTo>
                  <a:lnTo>
                    <a:pt x="3553816" y="3983338"/>
                  </a:lnTo>
                  <a:lnTo>
                    <a:pt x="4538797" y="3983338"/>
                  </a:lnTo>
                  <a:lnTo>
                    <a:pt x="4538797" y="3647879"/>
                  </a:lnTo>
                  <a:lnTo>
                    <a:pt x="3993678" y="3647879"/>
                  </a:lnTo>
                  <a:lnTo>
                    <a:pt x="3993678" y="2709109"/>
                  </a:lnTo>
                  <a:close/>
                  <a:moveTo>
                    <a:pt x="2482253" y="2709109"/>
                  </a:moveTo>
                  <a:lnTo>
                    <a:pt x="2008161" y="3983338"/>
                  </a:lnTo>
                  <a:lnTo>
                    <a:pt x="2453157" y="3983338"/>
                  </a:lnTo>
                  <a:lnTo>
                    <a:pt x="2507927" y="3807051"/>
                  </a:lnTo>
                  <a:lnTo>
                    <a:pt x="2904144" y="3807051"/>
                  </a:lnTo>
                  <a:lnTo>
                    <a:pt x="2963191" y="3983338"/>
                  </a:lnTo>
                  <a:lnTo>
                    <a:pt x="3410755" y="3983338"/>
                  </a:lnTo>
                  <a:lnTo>
                    <a:pt x="2936663" y="2709109"/>
                  </a:lnTo>
                  <a:close/>
                  <a:moveTo>
                    <a:pt x="791566" y="2709109"/>
                  </a:moveTo>
                  <a:lnTo>
                    <a:pt x="791566" y="3983338"/>
                  </a:lnTo>
                  <a:lnTo>
                    <a:pt x="1400012" y="3983338"/>
                  </a:lnTo>
                  <a:cubicBezTo>
                    <a:pt x="1573447" y="3983338"/>
                    <a:pt x="1707801" y="3950106"/>
                    <a:pt x="1803076" y="3883642"/>
                  </a:cubicBezTo>
                  <a:cubicBezTo>
                    <a:pt x="1898351" y="3817178"/>
                    <a:pt x="1945988" y="3720619"/>
                    <a:pt x="1945988" y="3593966"/>
                  </a:cubicBezTo>
                  <a:cubicBezTo>
                    <a:pt x="1945988" y="3516948"/>
                    <a:pt x="1922598" y="3452908"/>
                    <a:pt x="1875816" y="3401848"/>
                  </a:cubicBezTo>
                  <a:cubicBezTo>
                    <a:pt x="1829034" y="3350788"/>
                    <a:pt x="1761714" y="3316415"/>
                    <a:pt x="1673856" y="3298729"/>
                  </a:cubicBezTo>
                  <a:lnTo>
                    <a:pt x="1673856" y="3291883"/>
                  </a:lnTo>
                  <a:cubicBezTo>
                    <a:pt x="1806785" y="3241107"/>
                    <a:pt x="1873249" y="3148685"/>
                    <a:pt x="1873249" y="3014616"/>
                  </a:cubicBezTo>
                  <a:cubicBezTo>
                    <a:pt x="1873249" y="2943873"/>
                    <a:pt x="1855563" y="2885681"/>
                    <a:pt x="1820191" y="2840041"/>
                  </a:cubicBezTo>
                  <a:cubicBezTo>
                    <a:pt x="1784820" y="2794400"/>
                    <a:pt x="1728482" y="2761168"/>
                    <a:pt x="1651179" y="2740344"/>
                  </a:cubicBezTo>
                  <a:cubicBezTo>
                    <a:pt x="1573875" y="2719521"/>
                    <a:pt x="1457348" y="2709109"/>
                    <a:pt x="1301600" y="2709109"/>
                  </a:cubicBezTo>
                  <a:close/>
                  <a:moveTo>
                    <a:pt x="8266570" y="2683436"/>
                  </a:moveTo>
                  <a:cubicBezTo>
                    <a:pt x="8137065" y="2683436"/>
                    <a:pt x="8020823" y="2711391"/>
                    <a:pt x="7917847" y="2767301"/>
                  </a:cubicBezTo>
                  <a:cubicBezTo>
                    <a:pt x="7814871" y="2823211"/>
                    <a:pt x="7735427" y="2901941"/>
                    <a:pt x="7679517" y="3003491"/>
                  </a:cubicBezTo>
                  <a:cubicBezTo>
                    <a:pt x="7623607" y="3105041"/>
                    <a:pt x="7595653" y="3220284"/>
                    <a:pt x="7595653" y="3349219"/>
                  </a:cubicBezTo>
                  <a:cubicBezTo>
                    <a:pt x="7595653" y="3479294"/>
                    <a:pt x="7623750" y="3594537"/>
                    <a:pt x="7679945" y="3694946"/>
                  </a:cubicBezTo>
                  <a:cubicBezTo>
                    <a:pt x="7736140" y="3795356"/>
                    <a:pt x="7815155" y="3872802"/>
                    <a:pt x="7916991" y="3927286"/>
                  </a:cubicBezTo>
                  <a:cubicBezTo>
                    <a:pt x="8018827" y="3981769"/>
                    <a:pt x="8135067" y="4009011"/>
                    <a:pt x="8265714" y="4009011"/>
                  </a:cubicBezTo>
                  <a:cubicBezTo>
                    <a:pt x="8329040" y="4009011"/>
                    <a:pt x="8389514" y="4004590"/>
                    <a:pt x="8447135" y="3995747"/>
                  </a:cubicBezTo>
                  <a:cubicBezTo>
                    <a:pt x="8504756" y="3986904"/>
                    <a:pt x="8561236" y="3972071"/>
                    <a:pt x="8616576" y="3951247"/>
                  </a:cubicBezTo>
                  <a:cubicBezTo>
                    <a:pt x="8671916" y="3930424"/>
                    <a:pt x="8711280" y="3914307"/>
                    <a:pt x="8734671" y="3902896"/>
                  </a:cubicBezTo>
                  <a:lnTo>
                    <a:pt x="8734671" y="3528073"/>
                  </a:lnTo>
                  <a:lnTo>
                    <a:pt x="8689316" y="3528073"/>
                  </a:lnTo>
                  <a:cubicBezTo>
                    <a:pt x="8621996" y="3581130"/>
                    <a:pt x="8561380" y="3618498"/>
                    <a:pt x="8507466" y="3640178"/>
                  </a:cubicBezTo>
                  <a:cubicBezTo>
                    <a:pt x="8453554" y="3661857"/>
                    <a:pt x="8398072" y="3672697"/>
                    <a:pt x="8341021" y="3672697"/>
                  </a:cubicBezTo>
                  <a:cubicBezTo>
                    <a:pt x="8242324" y="3672697"/>
                    <a:pt x="8171437" y="3646311"/>
                    <a:pt x="8128364" y="3593539"/>
                  </a:cubicBezTo>
                  <a:cubicBezTo>
                    <a:pt x="8085291" y="3540767"/>
                    <a:pt x="8063754" y="3459042"/>
                    <a:pt x="8063754" y="3348363"/>
                  </a:cubicBezTo>
                  <a:cubicBezTo>
                    <a:pt x="8063754" y="3278190"/>
                    <a:pt x="8072740" y="3219000"/>
                    <a:pt x="8090711" y="3170793"/>
                  </a:cubicBezTo>
                  <a:cubicBezTo>
                    <a:pt x="8108682" y="3122584"/>
                    <a:pt x="8136637" y="3086642"/>
                    <a:pt x="8174575" y="3062966"/>
                  </a:cubicBezTo>
                  <a:cubicBezTo>
                    <a:pt x="8212514" y="3039291"/>
                    <a:pt x="8265429" y="3027452"/>
                    <a:pt x="8333319" y="3027452"/>
                  </a:cubicBezTo>
                  <a:cubicBezTo>
                    <a:pt x="8370973" y="3027452"/>
                    <a:pt x="8405488" y="3032159"/>
                    <a:pt x="8436866" y="3041572"/>
                  </a:cubicBezTo>
                  <a:cubicBezTo>
                    <a:pt x="8468244" y="3050986"/>
                    <a:pt x="8498624" y="3064107"/>
                    <a:pt x="8528004" y="3080937"/>
                  </a:cubicBezTo>
                  <a:cubicBezTo>
                    <a:pt x="8557386" y="3097768"/>
                    <a:pt x="8609445" y="3136134"/>
                    <a:pt x="8684181" y="3196037"/>
                  </a:cubicBezTo>
                  <a:lnTo>
                    <a:pt x="8734671" y="3196037"/>
                  </a:lnTo>
                  <a:lnTo>
                    <a:pt x="8734671" y="2786983"/>
                  </a:lnTo>
                  <a:cubicBezTo>
                    <a:pt x="8673627" y="2758458"/>
                    <a:pt x="8622994" y="2738347"/>
                    <a:pt x="8582774" y="2726652"/>
                  </a:cubicBezTo>
                  <a:cubicBezTo>
                    <a:pt x="8542552" y="2714957"/>
                    <a:pt x="8496342" y="2704830"/>
                    <a:pt x="8444140" y="2696273"/>
                  </a:cubicBezTo>
                  <a:cubicBezTo>
                    <a:pt x="8391938" y="2687715"/>
                    <a:pt x="8332748" y="2683436"/>
                    <a:pt x="8266570" y="2683436"/>
                  </a:cubicBezTo>
                  <a:close/>
                  <a:moveTo>
                    <a:pt x="6708674" y="1084278"/>
                  </a:moveTo>
                  <a:lnTo>
                    <a:pt x="6814788" y="1417169"/>
                  </a:lnTo>
                  <a:lnTo>
                    <a:pt x="6604271" y="1417169"/>
                  </a:lnTo>
                  <a:close/>
                  <a:moveTo>
                    <a:pt x="7977918" y="942221"/>
                  </a:moveTo>
                  <a:lnTo>
                    <a:pt x="8005302" y="942221"/>
                  </a:lnTo>
                  <a:cubicBezTo>
                    <a:pt x="8134237" y="942221"/>
                    <a:pt x="8226373" y="966611"/>
                    <a:pt x="8281713" y="1015389"/>
                  </a:cubicBezTo>
                  <a:cubicBezTo>
                    <a:pt x="8337052" y="1064168"/>
                    <a:pt x="8364722" y="1142184"/>
                    <a:pt x="8364722" y="1249440"/>
                  </a:cubicBezTo>
                  <a:cubicBezTo>
                    <a:pt x="8364722" y="1318471"/>
                    <a:pt x="8353169" y="1375807"/>
                    <a:pt x="8330064" y="1421448"/>
                  </a:cubicBezTo>
                  <a:cubicBezTo>
                    <a:pt x="8306958" y="1467089"/>
                    <a:pt x="8270731" y="1501176"/>
                    <a:pt x="8221382" y="1523712"/>
                  </a:cubicBezTo>
                  <a:cubicBezTo>
                    <a:pt x="8172032" y="1546247"/>
                    <a:pt x="8100006" y="1557514"/>
                    <a:pt x="8005302" y="1557514"/>
                  </a:cubicBezTo>
                  <a:lnTo>
                    <a:pt x="7977918" y="1557514"/>
                  </a:lnTo>
                  <a:close/>
                  <a:moveTo>
                    <a:pt x="5228727" y="908847"/>
                  </a:moveTo>
                  <a:cubicBezTo>
                    <a:pt x="5309740" y="908847"/>
                    <a:pt x="5369358" y="936659"/>
                    <a:pt x="5407581" y="992284"/>
                  </a:cubicBezTo>
                  <a:cubicBezTo>
                    <a:pt x="5445805" y="1047908"/>
                    <a:pt x="5464917" y="1135909"/>
                    <a:pt x="5464917" y="1256286"/>
                  </a:cubicBezTo>
                  <a:cubicBezTo>
                    <a:pt x="5464917" y="1378945"/>
                    <a:pt x="5445805" y="1467659"/>
                    <a:pt x="5407581" y="1522428"/>
                  </a:cubicBezTo>
                  <a:cubicBezTo>
                    <a:pt x="5369358" y="1577197"/>
                    <a:pt x="5309740" y="1604581"/>
                    <a:pt x="5228727" y="1604581"/>
                  </a:cubicBezTo>
                  <a:cubicBezTo>
                    <a:pt x="5152280" y="1604581"/>
                    <a:pt x="5093517" y="1575343"/>
                    <a:pt x="5052440" y="1516866"/>
                  </a:cubicBezTo>
                  <a:cubicBezTo>
                    <a:pt x="5011364" y="1458389"/>
                    <a:pt x="4990825" y="1371814"/>
                    <a:pt x="4990825" y="1257142"/>
                  </a:cubicBezTo>
                  <a:cubicBezTo>
                    <a:pt x="4990825" y="1140758"/>
                    <a:pt x="5010365" y="1053613"/>
                    <a:pt x="5049445" y="995707"/>
                  </a:cubicBezTo>
                  <a:cubicBezTo>
                    <a:pt x="5088525" y="937800"/>
                    <a:pt x="5148286" y="908847"/>
                    <a:pt x="5228727" y="908847"/>
                  </a:cubicBezTo>
                  <a:close/>
                  <a:moveTo>
                    <a:pt x="7554316" y="613609"/>
                  </a:moveTo>
                  <a:lnTo>
                    <a:pt x="7554316" y="1887838"/>
                  </a:lnTo>
                  <a:lnTo>
                    <a:pt x="8033542" y="1887838"/>
                  </a:lnTo>
                  <a:cubicBezTo>
                    <a:pt x="8288559" y="1887838"/>
                    <a:pt x="8483672" y="1833783"/>
                    <a:pt x="8618883" y="1725671"/>
                  </a:cubicBezTo>
                  <a:cubicBezTo>
                    <a:pt x="8754093" y="1617560"/>
                    <a:pt x="8821698" y="1459672"/>
                    <a:pt x="8821698" y="1252007"/>
                  </a:cubicBezTo>
                  <a:cubicBezTo>
                    <a:pt x="8821698" y="1034073"/>
                    <a:pt x="8756090" y="873190"/>
                    <a:pt x="8624873" y="769358"/>
                  </a:cubicBezTo>
                  <a:cubicBezTo>
                    <a:pt x="8493656" y="665525"/>
                    <a:pt x="8291982" y="613609"/>
                    <a:pt x="8019850" y="613609"/>
                  </a:cubicBezTo>
                  <a:close/>
                  <a:moveTo>
                    <a:pt x="6482753" y="613609"/>
                  </a:moveTo>
                  <a:lnTo>
                    <a:pt x="6008661" y="1887838"/>
                  </a:lnTo>
                  <a:lnTo>
                    <a:pt x="6453657" y="1887838"/>
                  </a:lnTo>
                  <a:lnTo>
                    <a:pt x="6508426" y="1711551"/>
                  </a:lnTo>
                  <a:lnTo>
                    <a:pt x="6904643" y="1711551"/>
                  </a:lnTo>
                  <a:lnTo>
                    <a:pt x="6963691" y="1887838"/>
                  </a:lnTo>
                  <a:lnTo>
                    <a:pt x="7411254" y="1887838"/>
                  </a:lnTo>
                  <a:lnTo>
                    <a:pt x="6937162" y="613609"/>
                  </a:lnTo>
                  <a:close/>
                  <a:moveTo>
                    <a:pt x="3420466" y="613609"/>
                  </a:moveTo>
                  <a:lnTo>
                    <a:pt x="3420466" y="1887838"/>
                  </a:lnTo>
                  <a:lnTo>
                    <a:pt x="4405447" y="1887838"/>
                  </a:lnTo>
                  <a:lnTo>
                    <a:pt x="4405447" y="1552380"/>
                  </a:lnTo>
                  <a:lnTo>
                    <a:pt x="3860327" y="1552380"/>
                  </a:lnTo>
                  <a:lnTo>
                    <a:pt x="3860327" y="613609"/>
                  </a:lnTo>
                  <a:close/>
                  <a:moveTo>
                    <a:pt x="5227871" y="587080"/>
                  </a:moveTo>
                  <a:cubicBezTo>
                    <a:pt x="5096084" y="587080"/>
                    <a:pt x="4977419" y="615178"/>
                    <a:pt x="4871875" y="671373"/>
                  </a:cubicBezTo>
                  <a:cubicBezTo>
                    <a:pt x="4766331" y="727568"/>
                    <a:pt x="4684463" y="806726"/>
                    <a:pt x="4626271" y="908847"/>
                  </a:cubicBezTo>
                  <a:cubicBezTo>
                    <a:pt x="4568079" y="1010968"/>
                    <a:pt x="4538983" y="1125069"/>
                    <a:pt x="4538983" y="1251151"/>
                  </a:cubicBezTo>
                  <a:cubicBezTo>
                    <a:pt x="4538983" y="1382368"/>
                    <a:pt x="4566653" y="1498324"/>
                    <a:pt x="4621992" y="1599019"/>
                  </a:cubicBezTo>
                  <a:cubicBezTo>
                    <a:pt x="4677332" y="1699713"/>
                    <a:pt x="4756775" y="1777445"/>
                    <a:pt x="4860322" y="1832214"/>
                  </a:cubicBezTo>
                  <a:cubicBezTo>
                    <a:pt x="4963869" y="1886982"/>
                    <a:pt x="5086386" y="1914367"/>
                    <a:pt x="5227871" y="1914367"/>
                  </a:cubicBezTo>
                  <a:cubicBezTo>
                    <a:pt x="5367646" y="1914367"/>
                    <a:pt x="5489592" y="1886697"/>
                    <a:pt x="5593710" y="1831358"/>
                  </a:cubicBezTo>
                  <a:cubicBezTo>
                    <a:pt x="5697828" y="1776019"/>
                    <a:pt x="5777698" y="1698002"/>
                    <a:pt x="5833323" y="1597307"/>
                  </a:cubicBezTo>
                  <a:cubicBezTo>
                    <a:pt x="5888947" y="1496613"/>
                    <a:pt x="5916760" y="1381227"/>
                    <a:pt x="5916760" y="1251151"/>
                  </a:cubicBezTo>
                  <a:cubicBezTo>
                    <a:pt x="5916760" y="1126210"/>
                    <a:pt x="5887521" y="1012822"/>
                    <a:pt x="5829045" y="910986"/>
                  </a:cubicBezTo>
                  <a:cubicBezTo>
                    <a:pt x="5770567" y="809151"/>
                    <a:pt x="5688557" y="729707"/>
                    <a:pt x="5583013" y="672657"/>
                  </a:cubicBezTo>
                  <a:cubicBezTo>
                    <a:pt x="5477469" y="615606"/>
                    <a:pt x="5359088" y="587080"/>
                    <a:pt x="5227871" y="587080"/>
                  </a:cubicBezTo>
                  <a:close/>
                  <a:moveTo>
                    <a:pt x="0" y="0"/>
                  </a:moveTo>
                  <a:lnTo>
                    <a:pt x="12192003" y="0"/>
                  </a:lnTo>
                  <a:lnTo>
                    <a:pt x="12192003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3800" dirty="0">
                <a:latin typeface="Verdana Pro Black" panose="020B0A04030504040204" pitchFamily="34" charset="0"/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D95788B9-C603-128B-95B4-E2F3FF76AC5E}"/>
                </a:ext>
              </a:extLst>
            </p:cNvPr>
            <p:cNvSpPr txBox="1"/>
            <p:nvPr/>
          </p:nvSpPr>
          <p:spPr>
            <a:xfrm>
              <a:off x="3645744" y="4538556"/>
              <a:ext cx="490050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2800" b="1" dirty="0">
                  <a:solidFill>
                    <a:schemeClr val="bg1"/>
                  </a:solidFill>
                  <a:latin typeface="Verdana "/>
                </a:rPr>
                <a:t>GRUPO 2</a:t>
              </a:r>
            </a:p>
            <a:p>
              <a:pPr algn="ctr"/>
              <a:r>
                <a:rPr lang="es-PE" sz="2000" dirty="0">
                  <a:solidFill>
                    <a:schemeClr val="bg1"/>
                  </a:solidFill>
                  <a:latin typeface="Verdana "/>
                </a:rPr>
                <a:t>Cano Carbajo, </a:t>
              </a:r>
              <a:r>
                <a:rPr lang="es-PE" sz="2000" dirty="0" err="1">
                  <a:solidFill>
                    <a:schemeClr val="bg1"/>
                  </a:solidFill>
                  <a:latin typeface="Verdana "/>
                </a:rPr>
                <a:t>Yeyson</a:t>
              </a:r>
              <a:r>
                <a:rPr lang="es-PE" sz="2000" dirty="0">
                  <a:solidFill>
                    <a:schemeClr val="bg1"/>
                  </a:solidFill>
                  <a:latin typeface="Verdana "/>
                </a:rPr>
                <a:t> Samir</a:t>
              </a:r>
            </a:p>
            <a:p>
              <a:pPr algn="ctr"/>
              <a:r>
                <a:rPr lang="es-PE" sz="2000" dirty="0" err="1">
                  <a:solidFill>
                    <a:schemeClr val="bg1"/>
                  </a:solidFill>
                  <a:latin typeface="Verdana "/>
                </a:rPr>
                <a:t>Huaman</a:t>
              </a:r>
              <a:r>
                <a:rPr lang="es-PE" sz="2000" dirty="0">
                  <a:solidFill>
                    <a:schemeClr val="bg1"/>
                  </a:solidFill>
                  <a:latin typeface="Verdana "/>
                </a:rPr>
                <a:t> Uriarte, Cesar Alberto</a:t>
              </a:r>
            </a:p>
            <a:p>
              <a:pPr algn="ctr"/>
              <a:r>
                <a:rPr lang="es-PE" sz="2000" dirty="0">
                  <a:solidFill>
                    <a:schemeClr val="bg1"/>
                  </a:solidFill>
                  <a:latin typeface="Verdana "/>
                </a:rPr>
                <a:t>Sánchez Montalvan, Jesús Sebastian</a:t>
              </a:r>
            </a:p>
            <a:p>
              <a:pPr algn="ctr"/>
              <a:r>
                <a:rPr lang="es-PE" sz="2000" dirty="0">
                  <a:solidFill>
                    <a:schemeClr val="bg1"/>
                  </a:solidFill>
                  <a:latin typeface="Verdana "/>
                </a:rPr>
                <a:t>Vise Chumpitaz, Daniel Seth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7279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 fondo abstracto azul y blanco con cubos">
            <a:extLst>
              <a:ext uri="{FF2B5EF4-FFF2-40B4-BE49-F238E27FC236}">
                <a16:creationId xmlns:a16="http://schemas.microsoft.com/office/drawing/2014/main" id="{A029D244-19FC-4D1B-E470-42BF3D7656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0" b="275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4CB21AC9-52D0-B816-308C-8514125173EC}"/>
              </a:ext>
            </a:extLst>
          </p:cNvPr>
          <p:cNvSpPr/>
          <p:nvPr/>
        </p:nvSpPr>
        <p:spPr>
          <a:xfrm>
            <a:off x="0" y="0"/>
            <a:ext cx="5683926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B406371-6DF0-0FBC-C69F-B11254779BF2}"/>
              </a:ext>
            </a:extLst>
          </p:cNvPr>
          <p:cNvSpPr txBox="1"/>
          <p:nvPr/>
        </p:nvSpPr>
        <p:spPr>
          <a:xfrm>
            <a:off x="244135" y="888213"/>
            <a:ext cx="5195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chemeClr val="bg1"/>
                </a:solidFill>
                <a:latin typeface="Verdana "/>
              </a:rPr>
              <a:t>¿Qué es </a:t>
            </a:r>
            <a:r>
              <a:rPr lang="es-MX" sz="2800" b="1" i="1" dirty="0">
                <a:solidFill>
                  <a:schemeClr val="bg1"/>
                </a:solidFill>
                <a:latin typeface="Verdana "/>
              </a:rPr>
              <a:t>Load </a:t>
            </a:r>
            <a:r>
              <a:rPr lang="es-MX" sz="2800" b="1" i="1" dirty="0" err="1">
                <a:solidFill>
                  <a:schemeClr val="bg1"/>
                </a:solidFill>
                <a:latin typeface="Verdana "/>
              </a:rPr>
              <a:t>Balancing</a:t>
            </a:r>
            <a:r>
              <a:rPr lang="es-MX" sz="2800" b="1" dirty="0">
                <a:solidFill>
                  <a:schemeClr val="bg1"/>
                </a:solidFill>
                <a:latin typeface="Verdana "/>
              </a:rPr>
              <a:t>?</a:t>
            </a:r>
            <a:endParaRPr lang="es-PE" sz="2800" b="1" dirty="0">
              <a:solidFill>
                <a:schemeClr val="bg1"/>
              </a:solidFill>
              <a:latin typeface="Verdana "/>
            </a:endParaRPr>
          </a:p>
        </p:txBody>
      </p:sp>
      <p:pic>
        <p:nvPicPr>
          <p:cNvPr id="4" name="Picture 6" descr="AWS Logo and sign, new logo meaning and history, PNG, SVG">
            <a:extLst>
              <a:ext uri="{FF2B5EF4-FFF2-40B4-BE49-F238E27FC236}">
                <a16:creationId xmlns:a16="http://schemas.microsoft.com/office/drawing/2014/main" id="{0C8CFB23-F380-67C5-6F66-DB9F3D8DE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337" y="523904"/>
            <a:ext cx="3113252" cy="175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Configuración, Mantenimiento y Gestión de Microsoft Azure - Imagar">
            <a:extLst>
              <a:ext uri="{FF2B5EF4-FFF2-40B4-BE49-F238E27FC236}">
                <a16:creationId xmlns:a16="http://schemas.microsoft.com/office/drawing/2014/main" id="{4008F472-01FD-BEBC-7E9D-0172DCFD6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558" y="4299768"/>
            <a:ext cx="3246809" cy="203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VS PNG Logo Transparent Background - Free Transparent PNG Logos">
            <a:extLst>
              <a:ext uri="{FF2B5EF4-FFF2-40B4-BE49-F238E27FC236}">
                <a16:creationId xmlns:a16="http://schemas.microsoft.com/office/drawing/2014/main" id="{D5513C94-706C-34BC-CC6D-413DD432C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808" y="2753444"/>
            <a:ext cx="1245985" cy="106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CAB3170-F2AA-7AF0-3E3E-D947F5C40613}"/>
              </a:ext>
            </a:extLst>
          </p:cNvPr>
          <p:cNvSpPr txBox="1"/>
          <p:nvPr/>
        </p:nvSpPr>
        <p:spPr>
          <a:xfrm>
            <a:off x="244134" y="2299646"/>
            <a:ext cx="51956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effectLst/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Característica de cualquier entorno en la nube.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effectLst/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Asegura la disponibilidad de aplicaciones basadas en la nube para todos los clientes y usuarios finales.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effectLst/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Distribuye de las cargas de trabajo entre diferentes servidores.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effectLst/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Previene la sobrecarga de los servidores evitando así que estos se caigan.</a:t>
            </a:r>
            <a:endParaRPr lang="es-PE" sz="2000" dirty="0">
              <a:solidFill>
                <a:schemeClr val="bg1"/>
              </a:solidFill>
              <a:latin typeface="Verdana 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3FED26C-5DFF-912D-4909-0DD984171842}"/>
              </a:ext>
            </a:extLst>
          </p:cNvPr>
          <p:cNvSpPr txBox="1"/>
          <p:nvPr/>
        </p:nvSpPr>
        <p:spPr>
          <a:xfrm>
            <a:off x="313740" y="-669338"/>
            <a:ext cx="5546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chemeClr val="bg1"/>
                </a:solidFill>
                <a:latin typeface="Verdana "/>
              </a:rPr>
              <a:t>AWS </a:t>
            </a:r>
            <a:r>
              <a:rPr lang="es-MX" sz="2800" b="1" dirty="0" err="1">
                <a:solidFill>
                  <a:schemeClr val="bg1"/>
                </a:solidFill>
                <a:latin typeface="Verdana "/>
              </a:rPr>
              <a:t>Elastic</a:t>
            </a:r>
            <a:r>
              <a:rPr lang="es-MX" sz="2800" b="1" dirty="0">
                <a:solidFill>
                  <a:schemeClr val="bg1"/>
                </a:solidFill>
                <a:latin typeface="Verdana "/>
              </a:rPr>
              <a:t> Load </a:t>
            </a:r>
            <a:r>
              <a:rPr lang="es-MX" sz="2800" b="1" dirty="0" err="1">
                <a:solidFill>
                  <a:schemeClr val="bg1"/>
                </a:solidFill>
                <a:latin typeface="Verdana "/>
              </a:rPr>
              <a:t>Balancer</a:t>
            </a:r>
            <a:endParaRPr lang="es-PE" sz="2800" b="1" dirty="0">
              <a:solidFill>
                <a:schemeClr val="bg1"/>
              </a:solidFill>
              <a:latin typeface="Verdana 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B1B909B-D2F2-59C0-7A55-4DBB3BFF06EE}"/>
              </a:ext>
            </a:extLst>
          </p:cNvPr>
          <p:cNvSpPr txBox="1"/>
          <p:nvPr/>
        </p:nvSpPr>
        <p:spPr>
          <a:xfrm>
            <a:off x="7006669" y="-669338"/>
            <a:ext cx="4330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chemeClr val="bg1"/>
                </a:solidFill>
                <a:latin typeface="Verdana "/>
              </a:rPr>
              <a:t>Azure Load </a:t>
            </a:r>
            <a:r>
              <a:rPr lang="es-MX" sz="2800" b="1" dirty="0" err="1">
                <a:solidFill>
                  <a:schemeClr val="bg1"/>
                </a:solidFill>
                <a:latin typeface="Verdana "/>
              </a:rPr>
              <a:t>Balancer</a:t>
            </a:r>
            <a:endParaRPr lang="es-PE" sz="2800" b="1" dirty="0">
              <a:solidFill>
                <a:schemeClr val="bg1"/>
              </a:solidFill>
              <a:latin typeface="Verdana 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BD54517-75D9-4011-0BBF-12F82C24D170}"/>
              </a:ext>
            </a:extLst>
          </p:cNvPr>
          <p:cNvSpPr txBox="1"/>
          <p:nvPr/>
        </p:nvSpPr>
        <p:spPr>
          <a:xfrm>
            <a:off x="6723810" y="7332616"/>
            <a:ext cx="4895749" cy="2039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MX" sz="2000" kern="100" dirty="0">
                <a:solidFill>
                  <a:schemeClr val="bg1"/>
                </a:solidFill>
                <a:effectLst/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Opera en la capa 4 del modelo OSI</a:t>
            </a:r>
            <a:endParaRPr lang="es-PE" sz="2000" kern="100" dirty="0">
              <a:solidFill>
                <a:schemeClr val="bg1"/>
              </a:solidFill>
              <a:effectLst/>
              <a:latin typeface="Verdana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MX" sz="2000" kern="100" dirty="0">
                <a:solidFill>
                  <a:schemeClr val="bg1"/>
                </a:solidFill>
                <a:effectLst/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Ayuda en la distribución del tráfico entrante</a:t>
            </a:r>
            <a:endParaRPr lang="es-PE" sz="2000" kern="100" dirty="0">
              <a:solidFill>
                <a:schemeClr val="bg1"/>
              </a:solidFill>
              <a:effectLst/>
              <a:latin typeface="Verdana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2000" kern="100" dirty="0">
                <a:solidFill>
                  <a:schemeClr val="bg1"/>
                </a:solidFill>
                <a:effectLst/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El flujo del tráfico sigue las normativas preconfiguradas</a:t>
            </a:r>
            <a:endParaRPr lang="es-PE" sz="2000" kern="100" dirty="0">
              <a:solidFill>
                <a:schemeClr val="bg1"/>
              </a:solidFill>
              <a:effectLst/>
              <a:latin typeface="Verdana 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1F4044E-2E53-1EAF-5EAC-B15E2381BD5F}"/>
              </a:ext>
            </a:extLst>
          </p:cNvPr>
          <p:cNvSpPr txBox="1"/>
          <p:nvPr/>
        </p:nvSpPr>
        <p:spPr>
          <a:xfrm>
            <a:off x="639220" y="7332616"/>
            <a:ext cx="4895749" cy="2697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MX" sz="2000" kern="100" dirty="0">
                <a:solidFill>
                  <a:schemeClr val="bg1"/>
                </a:solidFill>
                <a:effectLst/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Asegura una distribución automática del tráfico entrante.</a:t>
            </a:r>
            <a:endParaRPr lang="es-PE" sz="2000" kern="100" dirty="0">
              <a:solidFill>
                <a:schemeClr val="bg1"/>
              </a:solidFill>
              <a:effectLst/>
              <a:latin typeface="Verdana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MX" sz="2000" kern="100" dirty="0">
                <a:solidFill>
                  <a:schemeClr val="bg1"/>
                </a:solidFill>
                <a:effectLst/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Distribuye </a:t>
            </a:r>
            <a:r>
              <a:rPr lang="es-MX" sz="2000" kern="100" dirty="0">
                <a:solidFill>
                  <a:schemeClr val="bg1"/>
                </a:solidFill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el flujo de tráfico en múltiples </a:t>
            </a:r>
            <a:r>
              <a:rPr lang="es-MX" sz="2000" kern="100" dirty="0">
                <a:solidFill>
                  <a:schemeClr val="bg1"/>
                </a:solidFill>
                <a:effectLst/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objetivos.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MX" sz="2000" kern="100" dirty="0">
                <a:solidFill>
                  <a:schemeClr val="bg1"/>
                </a:solidFill>
                <a:effectLst/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Es capaz de manejar flujos de tráfico altamente fluctuantes.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MX" sz="2000" kern="100" dirty="0">
                <a:solidFill>
                  <a:schemeClr val="bg1"/>
                </a:solidFill>
                <a:effectLst/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Tiene 4 variantes de </a:t>
            </a:r>
            <a:r>
              <a:rPr lang="es-MX" sz="2000" i="1" kern="100" dirty="0">
                <a:solidFill>
                  <a:schemeClr val="bg1"/>
                </a:solidFill>
                <a:effectLst/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Load </a:t>
            </a:r>
            <a:r>
              <a:rPr lang="es-MX" sz="2000" i="1" kern="100" dirty="0" err="1">
                <a:solidFill>
                  <a:schemeClr val="bg1"/>
                </a:solidFill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s-MX" sz="2000" i="1" kern="100" dirty="0" err="1">
                <a:solidFill>
                  <a:schemeClr val="bg1"/>
                </a:solidFill>
                <a:effectLst/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alancers</a:t>
            </a:r>
            <a:r>
              <a:rPr lang="es-MX" sz="2000" i="1" kern="100" dirty="0">
                <a:solidFill>
                  <a:schemeClr val="bg1"/>
                </a:solidFill>
                <a:effectLst/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PE" sz="2000" kern="100" dirty="0">
              <a:solidFill>
                <a:schemeClr val="bg1"/>
              </a:solidFill>
              <a:effectLst/>
              <a:latin typeface="Verdana 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2A563D8-F747-0DFC-5BED-0467FD182440}"/>
              </a:ext>
            </a:extLst>
          </p:cNvPr>
          <p:cNvSpPr txBox="1"/>
          <p:nvPr/>
        </p:nvSpPr>
        <p:spPr>
          <a:xfrm>
            <a:off x="-71335846" y="43515085"/>
            <a:ext cx="135458203" cy="48512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bg1"/>
                </a:solidFill>
                <a:latin typeface="Verdana "/>
              </a:rPr>
              <a:t>GRUPO 2</a:t>
            </a:r>
          </a:p>
          <a:p>
            <a:pPr algn="ctr"/>
            <a:r>
              <a:rPr lang="es-PE" sz="2000" dirty="0">
                <a:solidFill>
                  <a:schemeClr val="bg1"/>
                </a:solidFill>
                <a:latin typeface="Verdana "/>
              </a:rPr>
              <a:t>Sánchez Montalvan, Jesús Sebastian</a:t>
            </a:r>
          </a:p>
          <a:p>
            <a:pPr algn="ctr"/>
            <a:r>
              <a:rPr lang="es-PE" sz="2000" dirty="0">
                <a:solidFill>
                  <a:schemeClr val="bg1"/>
                </a:solidFill>
                <a:latin typeface="Verdana "/>
              </a:rPr>
              <a:t>Cano Carbajo, </a:t>
            </a:r>
            <a:r>
              <a:rPr lang="es-PE" sz="2000" dirty="0" err="1">
                <a:solidFill>
                  <a:schemeClr val="bg1"/>
                </a:solidFill>
                <a:latin typeface="Verdana "/>
              </a:rPr>
              <a:t>Yeyson</a:t>
            </a:r>
            <a:r>
              <a:rPr lang="es-PE" sz="2000" dirty="0">
                <a:solidFill>
                  <a:schemeClr val="bg1"/>
                </a:solidFill>
                <a:latin typeface="Verdana "/>
              </a:rPr>
              <a:t> Samir</a:t>
            </a:r>
          </a:p>
          <a:p>
            <a:pPr algn="ctr"/>
            <a:r>
              <a:rPr lang="es-PE" sz="2000" dirty="0" err="1">
                <a:solidFill>
                  <a:schemeClr val="bg1"/>
                </a:solidFill>
                <a:latin typeface="Verdana "/>
              </a:rPr>
              <a:t>Huaman</a:t>
            </a:r>
            <a:r>
              <a:rPr lang="es-PE" sz="2000" dirty="0">
                <a:solidFill>
                  <a:schemeClr val="bg1"/>
                </a:solidFill>
                <a:latin typeface="Verdana "/>
              </a:rPr>
              <a:t> Uriarte, Cesar Alberto</a:t>
            </a:r>
          </a:p>
          <a:p>
            <a:pPr algn="ctr"/>
            <a:r>
              <a:rPr lang="es-PE" sz="2000" dirty="0">
                <a:solidFill>
                  <a:schemeClr val="bg1"/>
                </a:solidFill>
                <a:latin typeface="Verdana "/>
              </a:rPr>
              <a:t>Vise Chumpitaz, Daniel Seth</a:t>
            </a: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748DBB3-7219-49CE-53AA-4983EDF074A1}"/>
              </a:ext>
            </a:extLst>
          </p:cNvPr>
          <p:cNvGrpSpPr>
            <a:grpSpLocks noChangeAspect="1"/>
          </p:cNvGrpSpPr>
          <p:nvPr/>
        </p:nvGrpSpPr>
        <p:grpSpPr>
          <a:xfrm>
            <a:off x="-143662400" y="-69850558"/>
            <a:ext cx="284021042" cy="159761800"/>
            <a:chOff x="-4" y="-1"/>
            <a:chExt cx="12192003" cy="6858000"/>
          </a:xfrm>
        </p:grpSpPr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175D0C9A-552A-6D3D-6471-81895A8C32B0}"/>
                </a:ext>
              </a:extLst>
            </p:cNvPr>
            <p:cNvSpPr txBox="1"/>
            <p:nvPr/>
          </p:nvSpPr>
          <p:spPr>
            <a:xfrm>
              <a:off x="-4" y="-1"/>
              <a:ext cx="12192003" cy="6858000"/>
            </a:xfrm>
            <a:custGeom>
              <a:avLst/>
              <a:gdLst/>
              <a:ahLst/>
              <a:cxnLst/>
              <a:rect l="l" t="t" r="r" b="b"/>
              <a:pathLst>
                <a:path w="12192003" h="6858000">
                  <a:moveTo>
                    <a:pt x="1204043" y="3466458"/>
                  </a:moveTo>
                  <a:lnTo>
                    <a:pt x="1344388" y="3466458"/>
                  </a:lnTo>
                  <a:cubicBezTo>
                    <a:pt x="1400298" y="3466458"/>
                    <a:pt x="1441802" y="3475871"/>
                    <a:pt x="1468901" y="3494698"/>
                  </a:cubicBezTo>
                  <a:cubicBezTo>
                    <a:pt x="1496000" y="3513525"/>
                    <a:pt x="1509550" y="3539768"/>
                    <a:pt x="1509550" y="3573428"/>
                  </a:cubicBezTo>
                  <a:cubicBezTo>
                    <a:pt x="1509550" y="3608800"/>
                    <a:pt x="1495572" y="3636327"/>
                    <a:pt x="1467618" y="3656009"/>
                  </a:cubicBezTo>
                  <a:cubicBezTo>
                    <a:pt x="1439663" y="3675692"/>
                    <a:pt x="1402009" y="3685533"/>
                    <a:pt x="1354657" y="3685533"/>
                  </a:cubicBezTo>
                  <a:lnTo>
                    <a:pt x="1204043" y="3685533"/>
                  </a:lnTo>
                  <a:close/>
                  <a:moveTo>
                    <a:pt x="5279924" y="3179778"/>
                  </a:moveTo>
                  <a:lnTo>
                    <a:pt x="5386039" y="3512669"/>
                  </a:lnTo>
                  <a:lnTo>
                    <a:pt x="5175521" y="3512669"/>
                  </a:lnTo>
                  <a:close/>
                  <a:moveTo>
                    <a:pt x="2708174" y="3179778"/>
                  </a:moveTo>
                  <a:lnTo>
                    <a:pt x="2814289" y="3512669"/>
                  </a:lnTo>
                  <a:lnTo>
                    <a:pt x="2603771" y="3512669"/>
                  </a:lnTo>
                  <a:close/>
                  <a:moveTo>
                    <a:pt x="10652619" y="3023173"/>
                  </a:moveTo>
                  <a:lnTo>
                    <a:pt x="10744185" y="3023173"/>
                  </a:lnTo>
                  <a:cubicBezTo>
                    <a:pt x="10809223" y="3023173"/>
                    <a:pt x="10855006" y="3026311"/>
                    <a:pt x="10881535" y="3032587"/>
                  </a:cubicBezTo>
                  <a:cubicBezTo>
                    <a:pt x="10908063" y="3038863"/>
                    <a:pt x="10928459" y="3049560"/>
                    <a:pt x="10942722" y="3064678"/>
                  </a:cubicBezTo>
                  <a:cubicBezTo>
                    <a:pt x="10956984" y="3079797"/>
                    <a:pt x="10964116" y="3101048"/>
                    <a:pt x="10964116" y="3128432"/>
                  </a:cubicBezTo>
                  <a:cubicBezTo>
                    <a:pt x="10964116" y="3172932"/>
                    <a:pt x="10945859" y="3204310"/>
                    <a:pt x="10909347" y="3222566"/>
                  </a:cubicBezTo>
                  <a:cubicBezTo>
                    <a:pt x="10872834" y="3240822"/>
                    <a:pt x="10811790" y="3249950"/>
                    <a:pt x="10726214" y="3249950"/>
                  </a:cubicBezTo>
                  <a:lnTo>
                    <a:pt x="10652619" y="3249950"/>
                  </a:lnTo>
                  <a:close/>
                  <a:moveTo>
                    <a:pt x="1204043" y="3012048"/>
                  </a:moveTo>
                  <a:lnTo>
                    <a:pt x="1265658" y="3012048"/>
                  </a:lnTo>
                  <a:cubicBezTo>
                    <a:pt x="1329555" y="3012048"/>
                    <a:pt x="1375195" y="3018895"/>
                    <a:pt x="1402580" y="3032587"/>
                  </a:cubicBezTo>
                  <a:cubicBezTo>
                    <a:pt x="1429964" y="3046279"/>
                    <a:pt x="1443656" y="3071667"/>
                    <a:pt x="1443656" y="3108750"/>
                  </a:cubicBezTo>
                  <a:cubicBezTo>
                    <a:pt x="1443656" y="3174929"/>
                    <a:pt x="1386891" y="3208018"/>
                    <a:pt x="1273359" y="3208018"/>
                  </a:cubicBezTo>
                  <a:lnTo>
                    <a:pt x="1204043" y="3208018"/>
                  </a:lnTo>
                  <a:close/>
                  <a:moveTo>
                    <a:pt x="10221316" y="2709109"/>
                  </a:moveTo>
                  <a:lnTo>
                    <a:pt x="10221316" y="3983338"/>
                  </a:lnTo>
                  <a:lnTo>
                    <a:pt x="10656897" y="3983338"/>
                  </a:lnTo>
                  <a:lnTo>
                    <a:pt x="10656897" y="3535775"/>
                  </a:lnTo>
                  <a:lnTo>
                    <a:pt x="10718512" y="3535775"/>
                  </a:lnTo>
                  <a:lnTo>
                    <a:pt x="11053115" y="3983338"/>
                  </a:lnTo>
                  <a:lnTo>
                    <a:pt x="11575985" y="3983338"/>
                  </a:lnTo>
                  <a:lnTo>
                    <a:pt x="11143826" y="3443352"/>
                  </a:lnTo>
                  <a:cubicBezTo>
                    <a:pt x="11236248" y="3393718"/>
                    <a:pt x="11301856" y="3338094"/>
                    <a:pt x="11340651" y="3276479"/>
                  </a:cubicBezTo>
                  <a:cubicBezTo>
                    <a:pt x="11379445" y="3214864"/>
                    <a:pt x="11398843" y="3139272"/>
                    <a:pt x="11398843" y="3049702"/>
                  </a:cubicBezTo>
                  <a:cubicBezTo>
                    <a:pt x="11398843" y="2936741"/>
                    <a:pt x="11353344" y="2851736"/>
                    <a:pt x="11262349" y="2794685"/>
                  </a:cubicBezTo>
                  <a:cubicBezTo>
                    <a:pt x="11171352" y="2737634"/>
                    <a:pt x="11039708" y="2709109"/>
                    <a:pt x="10867415" y="2709109"/>
                  </a:cubicBezTo>
                  <a:close/>
                  <a:moveTo>
                    <a:pt x="8954490" y="2709109"/>
                  </a:moveTo>
                  <a:lnTo>
                    <a:pt x="8954490" y="3983338"/>
                  </a:lnTo>
                  <a:lnTo>
                    <a:pt x="9974558" y="3983338"/>
                  </a:lnTo>
                  <a:lnTo>
                    <a:pt x="9974558" y="3666706"/>
                  </a:lnTo>
                  <a:lnTo>
                    <a:pt x="9379803" y="3666706"/>
                  </a:lnTo>
                  <a:lnTo>
                    <a:pt x="9379803" y="3463891"/>
                  </a:lnTo>
                  <a:lnTo>
                    <a:pt x="9910376" y="3463891"/>
                  </a:lnTo>
                  <a:lnTo>
                    <a:pt x="9910376" y="3144692"/>
                  </a:lnTo>
                  <a:lnTo>
                    <a:pt x="9379803" y="3144692"/>
                  </a:lnTo>
                  <a:lnTo>
                    <a:pt x="9379803" y="3025741"/>
                  </a:lnTo>
                  <a:lnTo>
                    <a:pt x="9974558" y="3025741"/>
                  </a:lnTo>
                  <a:lnTo>
                    <a:pt x="9974558" y="2709109"/>
                  </a:lnTo>
                  <a:close/>
                  <a:moveTo>
                    <a:pt x="6125566" y="2709109"/>
                  </a:moveTo>
                  <a:lnTo>
                    <a:pt x="6125566" y="3983338"/>
                  </a:lnTo>
                  <a:lnTo>
                    <a:pt x="6511514" y="3983338"/>
                  </a:lnTo>
                  <a:lnTo>
                    <a:pt x="6511514" y="3338950"/>
                  </a:lnTo>
                  <a:lnTo>
                    <a:pt x="6961645" y="3983338"/>
                  </a:lnTo>
                  <a:lnTo>
                    <a:pt x="7363853" y="3983338"/>
                  </a:lnTo>
                  <a:lnTo>
                    <a:pt x="7363853" y="2709109"/>
                  </a:lnTo>
                  <a:lnTo>
                    <a:pt x="6977048" y="2709109"/>
                  </a:lnTo>
                  <a:lnTo>
                    <a:pt x="6977048" y="3334671"/>
                  </a:lnTo>
                  <a:lnTo>
                    <a:pt x="6544889" y="2709109"/>
                  </a:lnTo>
                  <a:close/>
                  <a:moveTo>
                    <a:pt x="5054004" y="2709109"/>
                  </a:moveTo>
                  <a:lnTo>
                    <a:pt x="4579912" y="3983338"/>
                  </a:lnTo>
                  <a:lnTo>
                    <a:pt x="5024907" y="3983338"/>
                  </a:lnTo>
                  <a:lnTo>
                    <a:pt x="5079676" y="3807051"/>
                  </a:lnTo>
                  <a:lnTo>
                    <a:pt x="5475894" y="3807051"/>
                  </a:lnTo>
                  <a:lnTo>
                    <a:pt x="5534941" y="3983338"/>
                  </a:lnTo>
                  <a:lnTo>
                    <a:pt x="5982504" y="3983338"/>
                  </a:lnTo>
                  <a:lnTo>
                    <a:pt x="5508413" y="2709109"/>
                  </a:lnTo>
                  <a:close/>
                  <a:moveTo>
                    <a:pt x="3553816" y="2709109"/>
                  </a:moveTo>
                  <a:lnTo>
                    <a:pt x="3553816" y="3983338"/>
                  </a:lnTo>
                  <a:lnTo>
                    <a:pt x="4538797" y="3983338"/>
                  </a:lnTo>
                  <a:lnTo>
                    <a:pt x="4538797" y="3647879"/>
                  </a:lnTo>
                  <a:lnTo>
                    <a:pt x="3993678" y="3647879"/>
                  </a:lnTo>
                  <a:lnTo>
                    <a:pt x="3993678" y="2709109"/>
                  </a:lnTo>
                  <a:close/>
                  <a:moveTo>
                    <a:pt x="2482253" y="2709109"/>
                  </a:moveTo>
                  <a:lnTo>
                    <a:pt x="2008161" y="3983338"/>
                  </a:lnTo>
                  <a:lnTo>
                    <a:pt x="2453157" y="3983338"/>
                  </a:lnTo>
                  <a:lnTo>
                    <a:pt x="2507927" y="3807051"/>
                  </a:lnTo>
                  <a:lnTo>
                    <a:pt x="2904144" y="3807051"/>
                  </a:lnTo>
                  <a:lnTo>
                    <a:pt x="2963191" y="3983338"/>
                  </a:lnTo>
                  <a:lnTo>
                    <a:pt x="3410755" y="3983338"/>
                  </a:lnTo>
                  <a:lnTo>
                    <a:pt x="2936663" y="2709109"/>
                  </a:lnTo>
                  <a:close/>
                  <a:moveTo>
                    <a:pt x="791566" y="2709109"/>
                  </a:moveTo>
                  <a:lnTo>
                    <a:pt x="791566" y="3983338"/>
                  </a:lnTo>
                  <a:lnTo>
                    <a:pt x="1400012" y="3983338"/>
                  </a:lnTo>
                  <a:cubicBezTo>
                    <a:pt x="1573447" y="3983338"/>
                    <a:pt x="1707801" y="3950106"/>
                    <a:pt x="1803076" y="3883642"/>
                  </a:cubicBezTo>
                  <a:cubicBezTo>
                    <a:pt x="1898351" y="3817178"/>
                    <a:pt x="1945988" y="3720619"/>
                    <a:pt x="1945988" y="3593966"/>
                  </a:cubicBezTo>
                  <a:cubicBezTo>
                    <a:pt x="1945988" y="3516948"/>
                    <a:pt x="1922598" y="3452908"/>
                    <a:pt x="1875816" y="3401848"/>
                  </a:cubicBezTo>
                  <a:cubicBezTo>
                    <a:pt x="1829034" y="3350788"/>
                    <a:pt x="1761714" y="3316415"/>
                    <a:pt x="1673856" y="3298729"/>
                  </a:cubicBezTo>
                  <a:lnTo>
                    <a:pt x="1673856" y="3291883"/>
                  </a:lnTo>
                  <a:cubicBezTo>
                    <a:pt x="1806785" y="3241107"/>
                    <a:pt x="1873249" y="3148685"/>
                    <a:pt x="1873249" y="3014616"/>
                  </a:cubicBezTo>
                  <a:cubicBezTo>
                    <a:pt x="1873249" y="2943873"/>
                    <a:pt x="1855563" y="2885681"/>
                    <a:pt x="1820191" y="2840041"/>
                  </a:cubicBezTo>
                  <a:cubicBezTo>
                    <a:pt x="1784820" y="2794400"/>
                    <a:pt x="1728482" y="2761168"/>
                    <a:pt x="1651179" y="2740344"/>
                  </a:cubicBezTo>
                  <a:cubicBezTo>
                    <a:pt x="1573875" y="2719521"/>
                    <a:pt x="1457348" y="2709109"/>
                    <a:pt x="1301600" y="2709109"/>
                  </a:cubicBezTo>
                  <a:close/>
                  <a:moveTo>
                    <a:pt x="8266570" y="2683436"/>
                  </a:moveTo>
                  <a:cubicBezTo>
                    <a:pt x="8137065" y="2683436"/>
                    <a:pt x="8020823" y="2711391"/>
                    <a:pt x="7917847" y="2767301"/>
                  </a:cubicBezTo>
                  <a:cubicBezTo>
                    <a:pt x="7814871" y="2823211"/>
                    <a:pt x="7735427" y="2901941"/>
                    <a:pt x="7679517" y="3003491"/>
                  </a:cubicBezTo>
                  <a:cubicBezTo>
                    <a:pt x="7623607" y="3105041"/>
                    <a:pt x="7595653" y="3220284"/>
                    <a:pt x="7595653" y="3349219"/>
                  </a:cubicBezTo>
                  <a:cubicBezTo>
                    <a:pt x="7595653" y="3479294"/>
                    <a:pt x="7623750" y="3594537"/>
                    <a:pt x="7679945" y="3694946"/>
                  </a:cubicBezTo>
                  <a:cubicBezTo>
                    <a:pt x="7736140" y="3795356"/>
                    <a:pt x="7815155" y="3872802"/>
                    <a:pt x="7916991" y="3927286"/>
                  </a:cubicBezTo>
                  <a:cubicBezTo>
                    <a:pt x="8018827" y="3981769"/>
                    <a:pt x="8135067" y="4009011"/>
                    <a:pt x="8265714" y="4009011"/>
                  </a:cubicBezTo>
                  <a:cubicBezTo>
                    <a:pt x="8329040" y="4009011"/>
                    <a:pt x="8389514" y="4004590"/>
                    <a:pt x="8447135" y="3995747"/>
                  </a:cubicBezTo>
                  <a:cubicBezTo>
                    <a:pt x="8504756" y="3986904"/>
                    <a:pt x="8561236" y="3972071"/>
                    <a:pt x="8616576" y="3951247"/>
                  </a:cubicBezTo>
                  <a:cubicBezTo>
                    <a:pt x="8671916" y="3930424"/>
                    <a:pt x="8711280" y="3914307"/>
                    <a:pt x="8734671" y="3902896"/>
                  </a:cubicBezTo>
                  <a:lnTo>
                    <a:pt x="8734671" y="3528073"/>
                  </a:lnTo>
                  <a:lnTo>
                    <a:pt x="8689316" y="3528073"/>
                  </a:lnTo>
                  <a:cubicBezTo>
                    <a:pt x="8621996" y="3581130"/>
                    <a:pt x="8561380" y="3618498"/>
                    <a:pt x="8507466" y="3640178"/>
                  </a:cubicBezTo>
                  <a:cubicBezTo>
                    <a:pt x="8453554" y="3661857"/>
                    <a:pt x="8398072" y="3672697"/>
                    <a:pt x="8341021" y="3672697"/>
                  </a:cubicBezTo>
                  <a:cubicBezTo>
                    <a:pt x="8242324" y="3672697"/>
                    <a:pt x="8171437" y="3646311"/>
                    <a:pt x="8128364" y="3593539"/>
                  </a:cubicBezTo>
                  <a:cubicBezTo>
                    <a:pt x="8085291" y="3540767"/>
                    <a:pt x="8063754" y="3459042"/>
                    <a:pt x="8063754" y="3348363"/>
                  </a:cubicBezTo>
                  <a:cubicBezTo>
                    <a:pt x="8063754" y="3278190"/>
                    <a:pt x="8072740" y="3219000"/>
                    <a:pt x="8090711" y="3170793"/>
                  </a:cubicBezTo>
                  <a:cubicBezTo>
                    <a:pt x="8108682" y="3122584"/>
                    <a:pt x="8136637" y="3086642"/>
                    <a:pt x="8174575" y="3062966"/>
                  </a:cubicBezTo>
                  <a:cubicBezTo>
                    <a:pt x="8212514" y="3039291"/>
                    <a:pt x="8265429" y="3027452"/>
                    <a:pt x="8333319" y="3027452"/>
                  </a:cubicBezTo>
                  <a:cubicBezTo>
                    <a:pt x="8370973" y="3027452"/>
                    <a:pt x="8405488" y="3032159"/>
                    <a:pt x="8436866" y="3041572"/>
                  </a:cubicBezTo>
                  <a:cubicBezTo>
                    <a:pt x="8468244" y="3050986"/>
                    <a:pt x="8498624" y="3064107"/>
                    <a:pt x="8528004" y="3080937"/>
                  </a:cubicBezTo>
                  <a:cubicBezTo>
                    <a:pt x="8557386" y="3097768"/>
                    <a:pt x="8609445" y="3136134"/>
                    <a:pt x="8684181" y="3196037"/>
                  </a:cubicBezTo>
                  <a:lnTo>
                    <a:pt x="8734671" y="3196037"/>
                  </a:lnTo>
                  <a:lnTo>
                    <a:pt x="8734671" y="2786983"/>
                  </a:lnTo>
                  <a:cubicBezTo>
                    <a:pt x="8673627" y="2758458"/>
                    <a:pt x="8622994" y="2738347"/>
                    <a:pt x="8582774" y="2726652"/>
                  </a:cubicBezTo>
                  <a:cubicBezTo>
                    <a:pt x="8542552" y="2714957"/>
                    <a:pt x="8496342" y="2704830"/>
                    <a:pt x="8444140" y="2696273"/>
                  </a:cubicBezTo>
                  <a:cubicBezTo>
                    <a:pt x="8391938" y="2687715"/>
                    <a:pt x="8332748" y="2683436"/>
                    <a:pt x="8266570" y="2683436"/>
                  </a:cubicBezTo>
                  <a:close/>
                  <a:moveTo>
                    <a:pt x="6708674" y="1084278"/>
                  </a:moveTo>
                  <a:lnTo>
                    <a:pt x="6814788" y="1417169"/>
                  </a:lnTo>
                  <a:lnTo>
                    <a:pt x="6604271" y="1417169"/>
                  </a:lnTo>
                  <a:close/>
                  <a:moveTo>
                    <a:pt x="7977918" y="942221"/>
                  </a:moveTo>
                  <a:lnTo>
                    <a:pt x="8005302" y="942221"/>
                  </a:lnTo>
                  <a:cubicBezTo>
                    <a:pt x="8134237" y="942221"/>
                    <a:pt x="8226373" y="966611"/>
                    <a:pt x="8281713" y="1015389"/>
                  </a:cubicBezTo>
                  <a:cubicBezTo>
                    <a:pt x="8337052" y="1064168"/>
                    <a:pt x="8364722" y="1142184"/>
                    <a:pt x="8364722" y="1249440"/>
                  </a:cubicBezTo>
                  <a:cubicBezTo>
                    <a:pt x="8364722" y="1318471"/>
                    <a:pt x="8353169" y="1375807"/>
                    <a:pt x="8330064" y="1421448"/>
                  </a:cubicBezTo>
                  <a:cubicBezTo>
                    <a:pt x="8306958" y="1467089"/>
                    <a:pt x="8270731" y="1501176"/>
                    <a:pt x="8221382" y="1523712"/>
                  </a:cubicBezTo>
                  <a:cubicBezTo>
                    <a:pt x="8172032" y="1546247"/>
                    <a:pt x="8100006" y="1557514"/>
                    <a:pt x="8005302" y="1557514"/>
                  </a:cubicBezTo>
                  <a:lnTo>
                    <a:pt x="7977918" y="1557514"/>
                  </a:lnTo>
                  <a:close/>
                  <a:moveTo>
                    <a:pt x="5228727" y="908847"/>
                  </a:moveTo>
                  <a:cubicBezTo>
                    <a:pt x="5309740" y="908847"/>
                    <a:pt x="5369358" y="936659"/>
                    <a:pt x="5407581" y="992284"/>
                  </a:cubicBezTo>
                  <a:cubicBezTo>
                    <a:pt x="5445805" y="1047908"/>
                    <a:pt x="5464917" y="1135909"/>
                    <a:pt x="5464917" y="1256286"/>
                  </a:cubicBezTo>
                  <a:cubicBezTo>
                    <a:pt x="5464917" y="1378945"/>
                    <a:pt x="5445805" y="1467659"/>
                    <a:pt x="5407581" y="1522428"/>
                  </a:cubicBezTo>
                  <a:cubicBezTo>
                    <a:pt x="5369358" y="1577197"/>
                    <a:pt x="5309740" y="1604581"/>
                    <a:pt x="5228727" y="1604581"/>
                  </a:cubicBezTo>
                  <a:cubicBezTo>
                    <a:pt x="5152280" y="1604581"/>
                    <a:pt x="5093517" y="1575343"/>
                    <a:pt x="5052440" y="1516866"/>
                  </a:cubicBezTo>
                  <a:cubicBezTo>
                    <a:pt x="5011364" y="1458389"/>
                    <a:pt x="4990825" y="1371814"/>
                    <a:pt x="4990825" y="1257142"/>
                  </a:cubicBezTo>
                  <a:cubicBezTo>
                    <a:pt x="4990825" y="1140758"/>
                    <a:pt x="5010365" y="1053613"/>
                    <a:pt x="5049445" y="995707"/>
                  </a:cubicBezTo>
                  <a:cubicBezTo>
                    <a:pt x="5088525" y="937800"/>
                    <a:pt x="5148286" y="908847"/>
                    <a:pt x="5228727" y="908847"/>
                  </a:cubicBezTo>
                  <a:close/>
                  <a:moveTo>
                    <a:pt x="7554316" y="613609"/>
                  </a:moveTo>
                  <a:lnTo>
                    <a:pt x="7554316" y="1887838"/>
                  </a:lnTo>
                  <a:lnTo>
                    <a:pt x="8033542" y="1887838"/>
                  </a:lnTo>
                  <a:cubicBezTo>
                    <a:pt x="8288559" y="1887838"/>
                    <a:pt x="8483672" y="1833783"/>
                    <a:pt x="8618883" y="1725671"/>
                  </a:cubicBezTo>
                  <a:cubicBezTo>
                    <a:pt x="8754093" y="1617560"/>
                    <a:pt x="8821698" y="1459672"/>
                    <a:pt x="8821698" y="1252007"/>
                  </a:cubicBezTo>
                  <a:cubicBezTo>
                    <a:pt x="8821698" y="1034073"/>
                    <a:pt x="8756090" y="873190"/>
                    <a:pt x="8624873" y="769358"/>
                  </a:cubicBezTo>
                  <a:cubicBezTo>
                    <a:pt x="8493656" y="665525"/>
                    <a:pt x="8291982" y="613609"/>
                    <a:pt x="8019850" y="613609"/>
                  </a:cubicBezTo>
                  <a:close/>
                  <a:moveTo>
                    <a:pt x="6482753" y="613609"/>
                  </a:moveTo>
                  <a:lnTo>
                    <a:pt x="6008661" y="1887838"/>
                  </a:lnTo>
                  <a:lnTo>
                    <a:pt x="6453657" y="1887838"/>
                  </a:lnTo>
                  <a:lnTo>
                    <a:pt x="6508426" y="1711551"/>
                  </a:lnTo>
                  <a:lnTo>
                    <a:pt x="6904643" y="1711551"/>
                  </a:lnTo>
                  <a:lnTo>
                    <a:pt x="6963691" y="1887838"/>
                  </a:lnTo>
                  <a:lnTo>
                    <a:pt x="7411254" y="1887838"/>
                  </a:lnTo>
                  <a:lnTo>
                    <a:pt x="6937162" y="613609"/>
                  </a:lnTo>
                  <a:close/>
                  <a:moveTo>
                    <a:pt x="3420466" y="613609"/>
                  </a:moveTo>
                  <a:lnTo>
                    <a:pt x="3420466" y="1887838"/>
                  </a:lnTo>
                  <a:lnTo>
                    <a:pt x="4405447" y="1887838"/>
                  </a:lnTo>
                  <a:lnTo>
                    <a:pt x="4405447" y="1552380"/>
                  </a:lnTo>
                  <a:lnTo>
                    <a:pt x="3860327" y="1552380"/>
                  </a:lnTo>
                  <a:lnTo>
                    <a:pt x="3860327" y="613609"/>
                  </a:lnTo>
                  <a:close/>
                  <a:moveTo>
                    <a:pt x="5227871" y="587080"/>
                  </a:moveTo>
                  <a:cubicBezTo>
                    <a:pt x="5096084" y="587080"/>
                    <a:pt x="4977419" y="615178"/>
                    <a:pt x="4871875" y="671373"/>
                  </a:cubicBezTo>
                  <a:cubicBezTo>
                    <a:pt x="4766331" y="727568"/>
                    <a:pt x="4684463" y="806726"/>
                    <a:pt x="4626271" y="908847"/>
                  </a:cubicBezTo>
                  <a:cubicBezTo>
                    <a:pt x="4568079" y="1010968"/>
                    <a:pt x="4538983" y="1125069"/>
                    <a:pt x="4538983" y="1251151"/>
                  </a:cubicBezTo>
                  <a:cubicBezTo>
                    <a:pt x="4538983" y="1382368"/>
                    <a:pt x="4566653" y="1498324"/>
                    <a:pt x="4621992" y="1599019"/>
                  </a:cubicBezTo>
                  <a:cubicBezTo>
                    <a:pt x="4677332" y="1699713"/>
                    <a:pt x="4756775" y="1777445"/>
                    <a:pt x="4860322" y="1832214"/>
                  </a:cubicBezTo>
                  <a:cubicBezTo>
                    <a:pt x="4963869" y="1886982"/>
                    <a:pt x="5086386" y="1914367"/>
                    <a:pt x="5227871" y="1914367"/>
                  </a:cubicBezTo>
                  <a:cubicBezTo>
                    <a:pt x="5367646" y="1914367"/>
                    <a:pt x="5489592" y="1886697"/>
                    <a:pt x="5593710" y="1831358"/>
                  </a:cubicBezTo>
                  <a:cubicBezTo>
                    <a:pt x="5697828" y="1776019"/>
                    <a:pt x="5777698" y="1698002"/>
                    <a:pt x="5833323" y="1597307"/>
                  </a:cubicBezTo>
                  <a:cubicBezTo>
                    <a:pt x="5888947" y="1496613"/>
                    <a:pt x="5916760" y="1381227"/>
                    <a:pt x="5916760" y="1251151"/>
                  </a:cubicBezTo>
                  <a:cubicBezTo>
                    <a:pt x="5916760" y="1126210"/>
                    <a:pt x="5887521" y="1012822"/>
                    <a:pt x="5829045" y="910986"/>
                  </a:cubicBezTo>
                  <a:cubicBezTo>
                    <a:pt x="5770567" y="809151"/>
                    <a:pt x="5688557" y="729707"/>
                    <a:pt x="5583013" y="672657"/>
                  </a:cubicBezTo>
                  <a:cubicBezTo>
                    <a:pt x="5477469" y="615606"/>
                    <a:pt x="5359088" y="587080"/>
                    <a:pt x="5227871" y="587080"/>
                  </a:cubicBezTo>
                  <a:close/>
                  <a:moveTo>
                    <a:pt x="0" y="0"/>
                  </a:moveTo>
                  <a:lnTo>
                    <a:pt x="12192003" y="0"/>
                  </a:lnTo>
                  <a:lnTo>
                    <a:pt x="12192003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3800" dirty="0">
                <a:latin typeface="Verdana Pro Black" panose="020B0A04030504040204" pitchFamily="34" charset="0"/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60797A5C-EB74-E5DA-D2C1-7EEAD5255241}"/>
                </a:ext>
              </a:extLst>
            </p:cNvPr>
            <p:cNvSpPr txBox="1"/>
            <p:nvPr/>
          </p:nvSpPr>
          <p:spPr>
            <a:xfrm>
              <a:off x="3645744" y="4538556"/>
              <a:ext cx="490050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2800" b="1" dirty="0">
                  <a:solidFill>
                    <a:schemeClr val="bg1"/>
                  </a:solidFill>
                  <a:latin typeface="Verdana "/>
                </a:rPr>
                <a:t>GRUPO 2</a:t>
              </a:r>
            </a:p>
            <a:p>
              <a:pPr algn="ctr"/>
              <a:r>
                <a:rPr lang="es-PE" sz="2000" dirty="0">
                  <a:solidFill>
                    <a:schemeClr val="bg1"/>
                  </a:solidFill>
                  <a:latin typeface="Verdana "/>
                </a:rPr>
                <a:t>Cano Carbajo, </a:t>
              </a:r>
              <a:r>
                <a:rPr lang="es-PE" sz="2000" dirty="0" err="1">
                  <a:solidFill>
                    <a:schemeClr val="bg1"/>
                  </a:solidFill>
                  <a:latin typeface="Verdana "/>
                </a:rPr>
                <a:t>Yeyson</a:t>
              </a:r>
              <a:r>
                <a:rPr lang="es-PE" sz="2000" dirty="0">
                  <a:solidFill>
                    <a:schemeClr val="bg1"/>
                  </a:solidFill>
                  <a:latin typeface="Verdana "/>
                </a:rPr>
                <a:t> Samir</a:t>
              </a:r>
            </a:p>
            <a:p>
              <a:pPr algn="ctr"/>
              <a:r>
                <a:rPr lang="es-PE" sz="2000" dirty="0" err="1">
                  <a:solidFill>
                    <a:schemeClr val="bg1"/>
                  </a:solidFill>
                  <a:latin typeface="Verdana "/>
                </a:rPr>
                <a:t>Huaman</a:t>
              </a:r>
              <a:r>
                <a:rPr lang="es-PE" sz="2000" dirty="0">
                  <a:solidFill>
                    <a:schemeClr val="bg1"/>
                  </a:solidFill>
                  <a:latin typeface="Verdana "/>
                </a:rPr>
                <a:t> Uriarte, Cesar Alberto</a:t>
              </a:r>
            </a:p>
            <a:p>
              <a:pPr algn="ctr"/>
              <a:r>
                <a:rPr lang="es-PE" sz="2000" dirty="0">
                  <a:solidFill>
                    <a:schemeClr val="bg1"/>
                  </a:solidFill>
                  <a:latin typeface="Verdana "/>
                </a:rPr>
                <a:t>Sánchez Montalvan, Jesús Sebastian</a:t>
              </a:r>
            </a:p>
            <a:p>
              <a:pPr algn="ctr"/>
              <a:r>
                <a:rPr lang="es-PE" sz="2000" dirty="0">
                  <a:solidFill>
                    <a:schemeClr val="bg1"/>
                  </a:solidFill>
                  <a:latin typeface="Verdana "/>
                </a:rPr>
                <a:t>Vise Chumpitaz, Daniel Seth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1782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 fondo abstracto azul y blanco con cubos">
            <a:extLst>
              <a:ext uri="{FF2B5EF4-FFF2-40B4-BE49-F238E27FC236}">
                <a16:creationId xmlns:a16="http://schemas.microsoft.com/office/drawing/2014/main" id="{A029D244-19FC-4D1B-E470-42BF3D7656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0" b="275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4CB21AC9-52D0-B816-308C-8514125173EC}"/>
              </a:ext>
            </a:extLst>
          </p:cNvPr>
          <p:cNvSpPr/>
          <p:nvPr/>
        </p:nvSpPr>
        <p:spPr>
          <a:xfrm>
            <a:off x="-20372" y="0"/>
            <a:ext cx="12212371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" name="Picture 6" descr="AWS Logo and sign, new logo meaning and history, PNG, SVG">
            <a:extLst>
              <a:ext uri="{FF2B5EF4-FFF2-40B4-BE49-F238E27FC236}">
                <a16:creationId xmlns:a16="http://schemas.microsoft.com/office/drawing/2014/main" id="{0C8CFB23-F380-67C5-6F66-DB9F3D8DE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469" y="283125"/>
            <a:ext cx="3113252" cy="175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Configuración, Mantenimiento y Gestión de Microsoft Azure - Imagar">
            <a:extLst>
              <a:ext uri="{FF2B5EF4-FFF2-40B4-BE49-F238E27FC236}">
                <a16:creationId xmlns:a16="http://schemas.microsoft.com/office/drawing/2014/main" id="{4008F472-01FD-BEBC-7E9D-0172DCFD6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281" y="87084"/>
            <a:ext cx="3246809" cy="203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4872B26-6F9A-B65E-8126-3E0FC22DAAFD}"/>
              </a:ext>
            </a:extLst>
          </p:cNvPr>
          <p:cNvSpPr txBox="1"/>
          <p:nvPr/>
        </p:nvSpPr>
        <p:spPr>
          <a:xfrm>
            <a:off x="313740" y="2204490"/>
            <a:ext cx="5546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chemeClr val="bg1"/>
                </a:solidFill>
                <a:latin typeface="Verdana "/>
              </a:rPr>
              <a:t>AWS </a:t>
            </a:r>
            <a:r>
              <a:rPr lang="es-MX" sz="2800" b="1" dirty="0" err="1">
                <a:solidFill>
                  <a:schemeClr val="bg1"/>
                </a:solidFill>
                <a:latin typeface="Verdana "/>
              </a:rPr>
              <a:t>Elastic</a:t>
            </a:r>
            <a:r>
              <a:rPr lang="es-MX" sz="2800" b="1" dirty="0">
                <a:solidFill>
                  <a:schemeClr val="bg1"/>
                </a:solidFill>
                <a:latin typeface="Verdana "/>
              </a:rPr>
              <a:t> Load </a:t>
            </a:r>
            <a:r>
              <a:rPr lang="es-MX" sz="2800" b="1" dirty="0" err="1">
                <a:solidFill>
                  <a:schemeClr val="bg1"/>
                </a:solidFill>
                <a:latin typeface="Verdana "/>
              </a:rPr>
              <a:t>Balancer</a:t>
            </a:r>
            <a:endParaRPr lang="es-PE" sz="2800" b="1" dirty="0">
              <a:solidFill>
                <a:schemeClr val="bg1"/>
              </a:solidFill>
              <a:latin typeface="Verdana 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619FE62-9537-9829-5CC2-6A32BD2483CF}"/>
              </a:ext>
            </a:extLst>
          </p:cNvPr>
          <p:cNvSpPr txBox="1"/>
          <p:nvPr/>
        </p:nvSpPr>
        <p:spPr>
          <a:xfrm>
            <a:off x="7006669" y="2204490"/>
            <a:ext cx="4330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chemeClr val="bg1"/>
                </a:solidFill>
                <a:latin typeface="Verdana "/>
              </a:rPr>
              <a:t>Azure Load </a:t>
            </a:r>
            <a:r>
              <a:rPr lang="es-MX" sz="2800" b="1" dirty="0" err="1">
                <a:solidFill>
                  <a:schemeClr val="bg1"/>
                </a:solidFill>
                <a:latin typeface="Verdana "/>
              </a:rPr>
              <a:t>Balancer</a:t>
            </a:r>
            <a:endParaRPr lang="es-PE" sz="2800" b="1" dirty="0">
              <a:solidFill>
                <a:schemeClr val="bg1"/>
              </a:solidFill>
              <a:latin typeface="Verdana "/>
            </a:endParaRPr>
          </a:p>
        </p:txBody>
      </p:sp>
      <p:pic>
        <p:nvPicPr>
          <p:cNvPr id="12" name="Picture 2" descr="VS PNG Logo Transparent Background - Free Transparent PNG Logos">
            <a:extLst>
              <a:ext uri="{FF2B5EF4-FFF2-40B4-BE49-F238E27FC236}">
                <a16:creationId xmlns:a16="http://schemas.microsoft.com/office/drawing/2014/main" id="{38AEEEAD-D7BB-A175-14DC-C21AEA004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8611" y="2753444"/>
            <a:ext cx="1245985" cy="106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131AAED8-6A4A-2350-A713-E756C3BE2B17}"/>
              </a:ext>
            </a:extLst>
          </p:cNvPr>
          <p:cNvSpPr txBox="1"/>
          <p:nvPr/>
        </p:nvSpPr>
        <p:spPr>
          <a:xfrm>
            <a:off x="6723810" y="3167016"/>
            <a:ext cx="4895749" cy="2039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MX" sz="2000" kern="100" dirty="0">
                <a:solidFill>
                  <a:schemeClr val="bg1"/>
                </a:solidFill>
                <a:effectLst/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Opera en la capa 4 del modelo OSI</a:t>
            </a:r>
            <a:endParaRPr lang="es-PE" sz="2000" kern="100" dirty="0">
              <a:solidFill>
                <a:schemeClr val="bg1"/>
              </a:solidFill>
              <a:effectLst/>
              <a:latin typeface="Verdana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MX" sz="2000" kern="100" dirty="0">
                <a:solidFill>
                  <a:schemeClr val="bg1"/>
                </a:solidFill>
                <a:effectLst/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Ayuda en la distribución del tráfico entrante</a:t>
            </a:r>
            <a:endParaRPr lang="es-PE" sz="2000" kern="100" dirty="0">
              <a:solidFill>
                <a:schemeClr val="bg1"/>
              </a:solidFill>
              <a:effectLst/>
              <a:latin typeface="Verdana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2000" kern="100" dirty="0">
                <a:solidFill>
                  <a:schemeClr val="bg1"/>
                </a:solidFill>
                <a:effectLst/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El flujo del tráfico sigue las normativas preconfiguradas</a:t>
            </a:r>
            <a:endParaRPr lang="es-PE" sz="2000" kern="100" dirty="0">
              <a:solidFill>
                <a:schemeClr val="bg1"/>
              </a:solidFill>
              <a:effectLst/>
              <a:latin typeface="Verdana 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C98BE49-7AD9-B12F-D1E9-F63D0870AA8E}"/>
              </a:ext>
            </a:extLst>
          </p:cNvPr>
          <p:cNvSpPr txBox="1"/>
          <p:nvPr/>
        </p:nvSpPr>
        <p:spPr>
          <a:xfrm>
            <a:off x="639220" y="3167016"/>
            <a:ext cx="4895749" cy="2697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MX" sz="2000" kern="100" dirty="0">
                <a:solidFill>
                  <a:schemeClr val="bg1"/>
                </a:solidFill>
                <a:effectLst/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Asegura una distribución automática del tráfico entrante.</a:t>
            </a:r>
            <a:endParaRPr lang="es-PE" sz="2000" kern="100" dirty="0">
              <a:solidFill>
                <a:schemeClr val="bg1"/>
              </a:solidFill>
              <a:effectLst/>
              <a:latin typeface="Verdana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MX" sz="2000" kern="100" dirty="0">
                <a:solidFill>
                  <a:schemeClr val="bg1"/>
                </a:solidFill>
                <a:effectLst/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Distribuye </a:t>
            </a:r>
            <a:r>
              <a:rPr lang="es-MX" sz="2000" kern="100" dirty="0">
                <a:solidFill>
                  <a:schemeClr val="bg1"/>
                </a:solidFill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el flujo de tráfico en múltiples </a:t>
            </a:r>
            <a:r>
              <a:rPr lang="es-MX" sz="2000" kern="100" dirty="0">
                <a:solidFill>
                  <a:schemeClr val="bg1"/>
                </a:solidFill>
                <a:effectLst/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objetivos.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MX" sz="2000" kern="100" dirty="0">
                <a:solidFill>
                  <a:schemeClr val="bg1"/>
                </a:solidFill>
                <a:effectLst/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Es capaz de manejar flujos de tráfico altamente fluctuantes.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MX" sz="2000" kern="100" dirty="0">
                <a:solidFill>
                  <a:schemeClr val="bg1"/>
                </a:solidFill>
                <a:effectLst/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Tiene 4 variantes de </a:t>
            </a:r>
            <a:r>
              <a:rPr lang="es-MX" sz="2000" i="1" kern="100" dirty="0">
                <a:solidFill>
                  <a:schemeClr val="bg1"/>
                </a:solidFill>
                <a:effectLst/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Load </a:t>
            </a:r>
            <a:r>
              <a:rPr lang="es-MX" sz="2000" i="1" kern="100" dirty="0" err="1">
                <a:solidFill>
                  <a:schemeClr val="bg1"/>
                </a:solidFill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s-MX" sz="2000" i="1" kern="100" dirty="0" err="1">
                <a:solidFill>
                  <a:schemeClr val="bg1"/>
                </a:solidFill>
                <a:effectLst/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alancers</a:t>
            </a:r>
            <a:r>
              <a:rPr lang="es-MX" sz="2000" i="1" kern="100" dirty="0">
                <a:solidFill>
                  <a:schemeClr val="bg1"/>
                </a:solidFill>
                <a:effectLst/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PE" sz="2000" kern="100" dirty="0">
              <a:solidFill>
                <a:schemeClr val="bg1"/>
              </a:solidFill>
              <a:effectLst/>
              <a:latin typeface="Verdana 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964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 fondo abstracto azul y blanco con cubos">
            <a:extLst>
              <a:ext uri="{FF2B5EF4-FFF2-40B4-BE49-F238E27FC236}">
                <a16:creationId xmlns:a16="http://schemas.microsoft.com/office/drawing/2014/main" id="{A029D244-19FC-4D1B-E470-42BF3D7656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0" b="275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4CB21AC9-52D0-B816-308C-8514125173EC}"/>
              </a:ext>
            </a:extLst>
          </p:cNvPr>
          <p:cNvSpPr/>
          <p:nvPr/>
        </p:nvSpPr>
        <p:spPr>
          <a:xfrm>
            <a:off x="4391692" y="0"/>
            <a:ext cx="7800307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" name="Picture 6" descr="AWS Logo and sign, new logo meaning and history, PNG, SVG">
            <a:extLst>
              <a:ext uri="{FF2B5EF4-FFF2-40B4-BE49-F238E27FC236}">
                <a16:creationId xmlns:a16="http://schemas.microsoft.com/office/drawing/2014/main" id="{0C8CFB23-F380-67C5-6F66-DB9F3D8DE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20" y="2553398"/>
            <a:ext cx="3113252" cy="175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Configuración, Mantenimiento y Gestión de Microsoft Azure - Imagar">
            <a:extLst>
              <a:ext uri="{FF2B5EF4-FFF2-40B4-BE49-F238E27FC236}">
                <a16:creationId xmlns:a16="http://schemas.microsoft.com/office/drawing/2014/main" id="{4008F472-01FD-BEBC-7E9D-0172DCFD6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281" y="7402284"/>
            <a:ext cx="3246809" cy="203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4872B26-6F9A-B65E-8126-3E0FC22DAAFD}"/>
              </a:ext>
            </a:extLst>
          </p:cNvPr>
          <p:cNvSpPr txBox="1"/>
          <p:nvPr/>
        </p:nvSpPr>
        <p:spPr>
          <a:xfrm>
            <a:off x="5518489" y="434790"/>
            <a:ext cx="5546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chemeClr val="bg1"/>
                </a:solidFill>
                <a:latin typeface="Verdana "/>
              </a:rPr>
              <a:t>AWS </a:t>
            </a:r>
            <a:r>
              <a:rPr lang="es-MX" sz="2800" b="1" dirty="0" err="1">
                <a:solidFill>
                  <a:schemeClr val="bg1"/>
                </a:solidFill>
                <a:latin typeface="Verdana "/>
              </a:rPr>
              <a:t>Elastic</a:t>
            </a:r>
            <a:r>
              <a:rPr lang="es-MX" sz="2800" b="1" dirty="0">
                <a:solidFill>
                  <a:schemeClr val="bg1"/>
                </a:solidFill>
                <a:latin typeface="Verdana "/>
              </a:rPr>
              <a:t> Load </a:t>
            </a:r>
            <a:r>
              <a:rPr lang="es-MX" sz="2800" b="1" dirty="0" err="1">
                <a:solidFill>
                  <a:schemeClr val="bg1"/>
                </a:solidFill>
                <a:latin typeface="Verdana "/>
              </a:rPr>
              <a:t>Balancer</a:t>
            </a:r>
            <a:endParaRPr lang="es-PE" sz="2800" b="1" dirty="0">
              <a:solidFill>
                <a:schemeClr val="bg1"/>
              </a:solidFill>
              <a:latin typeface="Verdana 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619FE62-9537-9829-5CC2-6A32BD2483CF}"/>
              </a:ext>
            </a:extLst>
          </p:cNvPr>
          <p:cNvSpPr txBox="1"/>
          <p:nvPr/>
        </p:nvSpPr>
        <p:spPr>
          <a:xfrm>
            <a:off x="7006669" y="9519690"/>
            <a:ext cx="4330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chemeClr val="bg1"/>
                </a:solidFill>
                <a:latin typeface="Verdana "/>
              </a:rPr>
              <a:t>Azure Load </a:t>
            </a:r>
            <a:r>
              <a:rPr lang="es-MX" sz="2800" b="1" dirty="0" err="1">
                <a:solidFill>
                  <a:schemeClr val="bg1"/>
                </a:solidFill>
                <a:latin typeface="Verdana "/>
              </a:rPr>
              <a:t>Balancer</a:t>
            </a:r>
            <a:endParaRPr lang="es-PE" sz="2800" b="1" dirty="0">
              <a:solidFill>
                <a:schemeClr val="bg1"/>
              </a:solidFill>
              <a:latin typeface="Verdana 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31AAED8-6A4A-2350-A713-E756C3BE2B17}"/>
              </a:ext>
            </a:extLst>
          </p:cNvPr>
          <p:cNvSpPr txBox="1"/>
          <p:nvPr/>
        </p:nvSpPr>
        <p:spPr>
          <a:xfrm>
            <a:off x="6723810" y="10482216"/>
            <a:ext cx="4895749" cy="2039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MX" sz="2000" kern="100" dirty="0">
                <a:solidFill>
                  <a:schemeClr val="bg1"/>
                </a:solidFill>
                <a:effectLst/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Opera en la capa 4 del modelo OSI</a:t>
            </a:r>
            <a:endParaRPr lang="es-PE" sz="2000" kern="100" dirty="0">
              <a:solidFill>
                <a:schemeClr val="bg1"/>
              </a:solidFill>
              <a:effectLst/>
              <a:latin typeface="Verdana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MX" sz="2000" kern="100" dirty="0">
                <a:solidFill>
                  <a:schemeClr val="bg1"/>
                </a:solidFill>
                <a:effectLst/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Ayuda en la distribución del tráfico entrante</a:t>
            </a:r>
            <a:endParaRPr lang="es-PE" sz="2000" kern="100" dirty="0">
              <a:solidFill>
                <a:schemeClr val="bg1"/>
              </a:solidFill>
              <a:effectLst/>
              <a:latin typeface="Verdana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2000" kern="100" dirty="0">
                <a:solidFill>
                  <a:schemeClr val="bg1"/>
                </a:solidFill>
                <a:effectLst/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El flujo del tráfico sigue las normativas preconfiguradas</a:t>
            </a:r>
            <a:endParaRPr lang="es-PE" sz="2000" kern="100" dirty="0">
              <a:solidFill>
                <a:schemeClr val="bg1"/>
              </a:solidFill>
              <a:effectLst/>
              <a:latin typeface="Verdana 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C98BE49-7AD9-B12F-D1E9-F63D0870AA8E}"/>
              </a:ext>
            </a:extLst>
          </p:cNvPr>
          <p:cNvSpPr txBox="1"/>
          <p:nvPr/>
        </p:nvSpPr>
        <p:spPr>
          <a:xfrm>
            <a:off x="639220" y="7561216"/>
            <a:ext cx="4895749" cy="2697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MX" sz="2000" kern="100" dirty="0">
                <a:solidFill>
                  <a:schemeClr val="bg1"/>
                </a:solidFill>
                <a:effectLst/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Asegura una distribución automática del tráfico entrante.</a:t>
            </a:r>
            <a:endParaRPr lang="es-PE" sz="2000" kern="100" dirty="0">
              <a:solidFill>
                <a:schemeClr val="bg1"/>
              </a:solidFill>
              <a:effectLst/>
              <a:latin typeface="Verdana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MX" sz="2000" kern="100" dirty="0">
                <a:solidFill>
                  <a:schemeClr val="bg1"/>
                </a:solidFill>
                <a:effectLst/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Distribuye </a:t>
            </a:r>
            <a:r>
              <a:rPr lang="es-MX" sz="2000" kern="100" dirty="0">
                <a:solidFill>
                  <a:schemeClr val="bg1"/>
                </a:solidFill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el flujo de tráfico en múltiples </a:t>
            </a:r>
            <a:r>
              <a:rPr lang="es-MX" sz="2000" kern="100" dirty="0">
                <a:solidFill>
                  <a:schemeClr val="bg1"/>
                </a:solidFill>
                <a:effectLst/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objetivos.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MX" sz="2000" kern="100" dirty="0">
                <a:solidFill>
                  <a:schemeClr val="bg1"/>
                </a:solidFill>
                <a:effectLst/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Es capaz de manejar flujos de tráfico altamente fluctuantes.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MX" sz="2000" kern="100" dirty="0">
                <a:solidFill>
                  <a:schemeClr val="bg1"/>
                </a:solidFill>
                <a:effectLst/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Tiene 4 variantes de </a:t>
            </a:r>
            <a:r>
              <a:rPr lang="es-MX" sz="2000" i="1" kern="100" dirty="0">
                <a:solidFill>
                  <a:schemeClr val="bg1"/>
                </a:solidFill>
                <a:effectLst/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Load </a:t>
            </a:r>
            <a:r>
              <a:rPr lang="es-MX" sz="2000" i="1" kern="100" dirty="0" err="1">
                <a:solidFill>
                  <a:schemeClr val="bg1"/>
                </a:solidFill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s-MX" sz="2000" i="1" kern="100" dirty="0" err="1">
                <a:solidFill>
                  <a:schemeClr val="bg1"/>
                </a:solidFill>
                <a:effectLst/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alancers</a:t>
            </a:r>
            <a:r>
              <a:rPr lang="es-MX" sz="2000" i="1" kern="100" dirty="0">
                <a:solidFill>
                  <a:schemeClr val="bg1"/>
                </a:solidFill>
                <a:effectLst/>
                <a:latin typeface="Verdana 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PE" sz="2000" kern="100" dirty="0">
              <a:solidFill>
                <a:schemeClr val="bg1"/>
              </a:solidFill>
              <a:effectLst/>
              <a:latin typeface="Verdana 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8431184-BBEA-19A3-A381-526768745E4B}"/>
              </a:ext>
            </a:extLst>
          </p:cNvPr>
          <p:cNvSpPr txBox="1"/>
          <p:nvPr/>
        </p:nvSpPr>
        <p:spPr>
          <a:xfrm>
            <a:off x="4799344" y="1071901"/>
            <a:ext cx="6985000" cy="5391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Verdana "/>
              </a:rPr>
              <a:t>Beneficios: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2000" kern="0" dirty="0">
                <a:solidFill>
                  <a:schemeClr val="bg1"/>
                </a:solidFill>
                <a:effectLst/>
                <a:latin typeface="Verdana "/>
                <a:ea typeface="Times New Roman" panose="02020603050405020304" pitchFamily="18" charset="0"/>
                <a:cs typeface="Times New Roman" panose="02020603050405020304" pitchFamily="18" charset="0"/>
              </a:rPr>
              <a:t>Admite capacidades de equilibrio de carga necesarias para migrar infraestructuras a AWS.</a:t>
            </a:r>
            <a:endParaRPr lang="es-PE" sz="2000" kern="100" dirty="0">
              <a:solidFill>
                <a:schemeClr val="bg1"/>
              </a:solidFill>
              <a:effectLst/>
              <a:latin typeface="Verdana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2000" kern="0" dirty="0">
                <a:solidFill>
                  <a:schemeClr val="bg1"/>
                </a:solidFill>
                <a:effectLst/>
                <a:latin typeface="Verdana "/>
                <a:ea typeface="Times New Roman" panose="02020603050405020304" pitchFamily="18" charset="0"/>
                <a:cs typeface="Times New Roman" panose="02020603050405020304" pitchFamily="18" charset="0"/>
              </a:rPr>
              <a:t>Capaz de equilibrar la carga en AWS y en los recursos locales aprovechando un único </a:t>
            </a:r>
            <a:r>
              <a:rPr lang="es-PE" sz="2000" i="1" kern="0" dirty="0">
                <a:solidFill>
                  <a:schemeClr val="bg1"/>
                </a:solidFill>
                <a:effectLst/>
                <a:latin typeface="Verdana "/>
                <a:ea typeface="Times New Roman" panose="02020603050405020304" pitchFamily="18" charset="0"/>
                <a:cs typeface="Times New Roman" panose="02020603050405020304" pitchFamily="18" charset="0"/>
              </a:rPr>
              <a:t>Load </a:t>
            </a:r>
            <a:r>
              <a:rPr lang="es-PE" sz="2000" i="1" kern="0" dirty="0" err="1">
                <a:solidFill>
                  <a:schemeClr val="bg1"/>
                </a:solidFill>
                <a:effectLst/>
                <a:latin typeface="Verdana "/>
                <a:ea typeface="Times New Roman" panose="02020603050405020304" pitchFamily="18" charset="0"/>
                <a:cs typeface="Times New Roman" panose="02020603050405020304" pitchFamily="18" charset="0"/>
              </a:rPr>
              <a:t>Balancer</a:t>
            </a:r>
            <a:r>
              <a:rPr lang="es-PE" sz="2000" kern="0" dirty="0">
                <a:solidFill>
                  <a:schemeClr val="bg1"/>
                </a:solidFill>
                <a:effectLst/>
                <a:latin typeface="Verdana 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s-PE" sz="2000" kern="100" dirty="0">
              <a:solidFill>
                <a:schemeClr val="bg1"/>
              </a:solidFill>
              <a:effectLst/>
              <a:latin typeface="Verdana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2000" kern="0" dirty="0">
                <a:solidFill>
                  <a:schemeClr val="bg1"/>
                </a:solidFill>
                <a:effectLst/>
                <a:latin typeface="Verdana "/>
                <a:ea typeface="Times New Roman" panose="02020603050405020304" pitchFamily="18" charset="0"/>
                <a:cs typeface="Times New Roman" panose="02020603050405020304" pitchFamily="18" charset="0"/>
              </a:rPr>
              <a:t>Puede ayudar a implementar aplicaciones mientras aprovecha la escalabilidad y flexibilidad de operar en la nube.</a:t>
            </a:r>
            <a:endParaRPr lang="es-PE" sz="2000" kern="100" dirty="0">
              <a:solidFill>
                <a:schemeClr val="bg1"/>
              </a:solidFill>
              <a:effectLst/>
              <a:latin typeface="Verdana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2000" kern="0" dirty="0">
                <a:solidFill>
                  <a:schemeClr val="bg1"/>
                </a:solidFill>
                <a:effectLst/>
                <a:latin typeface="Verdana "/>
                <a:ea typeface="Times New Roman" panose="02020603050405020304" pitchFamily="18" charset="0"/>
                <a:cs typeface="Times New Roman" panose="02020603050405020304" pitchFamily="18" charset="0"/>
              </a:rPr>
              <a:t>Adaptabilidad a las tendencias modernas en el desarrollo de aplicaciones, como contenedores, informática sin servidor y procesos de desarrollo ágiles.</a:t>
            </a:r>
            <a:endParaRPr lang="es-PE" sz="2000" kern="100" dirty="0">
              <a:solidFill>
                <a:schemeClr val="bg1"/>
              </a:solidFill>
              <a:effectLst/>
              <a:latin typeface="Verdana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2000" kern="0" dirty="0">
                <a:solidFill>
                  <a:schemeClr val="bg1"/>
                </a:solidFill>
                <a:effectLst/>
                <a:latin typeface="Verdana "/>
                <a:ea typeface="Times New Roman" panose="02020603050405020304" pitchFamily="18" charset="0"/>
                <a:cs typeface="Times New Roman" panose="02020603050405020304" pitchFamily="18" charset="0"/>
              </a:rPr>
              <a:t>Integración con todos los servicios y herramientas operativas de AWS. </a:t>
            </a:r>
            <a:endParaRPr lang="es-PE" sz="2000" kern="100" dirty="0">
              <a:solidFill>
                <a:schemeClr val="bg1"/>
              </a:solidFill>
              <a:effectLst/>
              <a:latin typeface="Verdana 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0E2AD89-6B85-D9AE-4141-8F18E0BB4BAA}"/>
              </a:ext>
            </a:extLst>
          </p:cNvPr>
          <p:cNvSpPr txBox="1"/>
          <p:nvPr/>
        </p:nvSpPr>
        <p:spPr>
          <a:xfrm>
            <a:off x="1822785" y="9484800"/>
            <a:ext cx="4330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chemeClr val="bg1"/>
                </a:solidFill>
                <a:latin typeface="Verdana "/>
              </a:rPr>
              <a:t>Azure Load </a:t>
            </a:r>
            <a:r>
              <a:rPr lang="es-MX" sz="2800" b="1" dirty="0" err="1">
                <a:solidFill>
                  <a:schemeClr val="bg1"/>
                </a:solidFill>
                <a:latin typeface="Verdana "/>
              </a:rPr>
              <a:t>Balancer</a:t>
            </a:r>
            <a:endParaRPr lang="es-PE" sz="2800" b="1" dirty="0">
              <a:solidFill>
                <a:schemeClr val="bg1"/>
              </a:solidFill>
              <a:latin typeface="Verdana "/>
            </a:endParaRPr>
          </a:p>
        </p:txBody>
      </p:sp>
    </p:spTree>
    <p:extLst>
      <p:ext uri="{BB962C8B-B14F-4D97-AF65-F5344CB8AC3E}">
        <p14:creationId xmlns:p14="http://schemas.microsoft.com/office/powerpoint/2010/main" val="3102725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 fondo abstracto azul y blanco con cubos">
            <a:extLst>
              <a:ext uri="{FF2B5EF4-FFF2-40B4-BE49-F238E27FC236}">
                <a16:creationId xmlns:a16="http://schemas.microsoft.com/office/drawing/2014/main" id="{A029D244-19FC-4D1B-E470-42BF3D7656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0" b="275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4CB21AC9-52D0-B816-308C-8514125173EC}"/>
              </a:ext>
            </a:extLst>
          </p:cNvPr>
          <p:cNvSpPr/>
          <p:nvPr/>
        </p:nvSpPr>
        <p:spPr>
          <a:xfrm>
            <a:off x="1" y="0"/>
            <a:ext cx="79756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" name="Picture 6" descr="AWS Logo and sign, new logo meaning and history, PNG, SVG">
            <a:extLst>
              <a:ext uri="{FF2B5EF4-FFF2-40B4-BE49-F238E27FC236}">
                <a16:creationId xmlns:a16="http://schemas.microsoft.com/office/drawing/2014/main" id="{0C8CFB23-F380-67C5-6F66-DB9F3D8DE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20" y="-2602802"/>
            <a:ext cx="3113252" cy="175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Configuración, Mantenimiento y Gestión de Microsoft Azure - Imagar">
            <a:extLst>
              <a:ext uri="{FF2B5EF4-FFF2-40B4-BE49-F238E27FC236}">
                <a16:creationId xmlns:a16="http://schemas.microsoft.com/office/drawing/2014/main" id="{4008F472-01FD-BEBC-7E9D-0172DCFD6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96" y="2411835"/>
            <a:ext cx="3246809" cy="203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4872B26-6F9A-B65E-8126-3E0FC22DAAFD}"/>
              </a:ext>
            </a:extLst>
          </p:cNvPr>
          <p:cNvSpPr txBox="1"/>
          <p:nvPr/>
        </p:nvSpPr>
        <p:spPr>
          <a:xfrm>
            <a:off x="5518489" y="-6626410"/>
            <a:ext cx="5546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chemeClr val="bg1"/>
                </a:solidFill>
                <a:latin typeface="Verdana "/>
              </a:rPr>
              <a:t>AWS </a:t>
            </a:r>
            <a:r>
              <a:rPr lang="es-MX" sz="2800" b="1" dirty="0" err="1">
                <a:solidFill>
                  <a:schemeClr val="bg1"/>
                </a:solidFill>
                <a:latin typeface="Verdana "/>
              </a:rPr>
              <a:t>Elastic</a:t>
            </a:r>
            <a:r>
              <a:rPr lang="es-MX" sz="2800" b="1" dirty="0">
                <a:solidFill>
                  <a:schemeClr val="bg1"/>
                </a:solidFill>
                <a:latin typeface="Verdana "/>
              </a:rPr>
              <a:t> Load </a:t>
            </a:r>
            <a:r>
              <a:rPr lang="es-MX" sz="2800" b="1" dirty="0" err="1">
                <a:solidFill>
                  <a:schemeClr val="bg1"/>
                </a:solidFill>
                <a:latin typeface="Verdana "/>
              </a:rPr>
              <a:t>Balancer</a:t>
            </a:r>
            <a:endParaRPr lang="es-PE" sz="2800" b="1" dirty="0">
              <a:solidFill>
                <a:schemeClr val="bg1"/>
              </a:solidFill>
              <a:latin typeface="Verdana 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49B99DB-0619-D202-BAEE-362CB6721ACF}"/>
              </a:ext>
            </a:extLst>
          </p:cNvPr>
          <p:cNvSpPr txBox="1"/>
          <p:nvPr/>
        </p:nvSpPr>
        <p:spPr>
          <a:xfrm>
            <a:off x="1822785" y="620200"/>
            <a:ext cx="4330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chemeClr val="bg1"/>
                </a:solidFill>
                <a:latin typeface="Verdana "/>
              </a:rPr>
              <a:t>Azure Load </a:t>
            </a:r>
            <a:r>
              <a:rPr lang="es-MX" sz="2800" b="1" dirty="0" err="1">
                <a:solidFill>
                  <a:schemeClr val="bg1"/>
                </a:solidFill>
                <a:latin typeface="Verdana "/>
              </a:rPr>
              <a:t>Balancer</a:t>
            </a:r>
            <a:endParaRPr lang="es-PE" sz="2800" b="1" dirty="0">
              <a:solidFill>
                <a:schemeClr val="bg1"/>
              </a:solidFill>
              <a:latin typeface="Verdana 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CE6C92B-CF08-5826-93C5-E5D8C6657A28}"/>
              </a:ext>
            </a:extLst>
          </p:cNvPr>
          <p:cNvSpPr txBox="1"/>
          <p:nvPr/>
        </p:nvSpPr>
        <p:spPr>
          <a:xfrm>
            <a:off x="495301" y="1343331"/>
            <a:ext cx="6985000" cy="5165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Verdana "/>
              </a:rPr>
              <a:t>Beneficios: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2000" kern="0" dirty="0">
                <a:solidFill>
                  <a:schemeClr val="bg1"/>
                </a:solidFill>
                <a:effectLst/>
                <a:latin typeface="Verdana "/>
                <a:ea typeface="Times New Roman" panose="02020603050405020304" pitchFamily="18" charset="0"/>
                <a:cs typeface="Times New Roman" panose="02020603050405020304" pitchFamily="18" charset="0"/>
              </a:rPr>
              <a:t>Configuración de conectividad saliente para máquinas virtuales de Azure.</a:t>
            </a:r>
            <a:endParaRPr lang="es-PE" sz="2000" kern="100" dirty="0">
              <a:solidFill>
                <a:schemeClr val="bg1"/>
              </a:solidFill>
              <a:effectLst/>
              <a:latin typeface="Verdana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2000" kern="0" dirty="0">
                <a:solidFill>
                  <a:schemeClr val="bg1"/>
                </a:solidFill>
                <a:effectLst/>
                <a:latin typeface="Verdana "/>
                <a:ea typeface="Times New Roman" panose="02020603050405020304" pitchFamily="18" charset="0"/>
                <a:cs typeface="Times New Roman" panose="02020603050405020304" pitchFamily="18" charset="0"/>
              </a:rPr>
              <a:t>Equilibrio de carga para el tráfico interno y externo a las máquinas virtuales de Azure.</a:t>
            </a:r>
            <a:endParaRPr lang="es-PE" sz="2000" kern="100" dirty="0">
              <a:solidFill>
                <a:schemeClr val="bg1"/>
              </a:solidFill>
              <a:effectLst/>
              <a:latin typeface="Verdana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2000" kern="0" dirty="0">
                <a:solidFill>
                  <a:schemeClr val="bg1"/>
                </a:solidFill>
                <a:effectLst/>
                <a:latin typeface="Verdana "/>
                <a:ea typeface="Times New Roman" panose="02020603050405020304" pitchFamily="18" charset="0"/>
                <a:cs typeface="Times New Roman" panose="02020603050405020304" pitchFamily="18" charset="0"/>
              </a:rPr>
              <a:t>Habilitación del soporte de equilibrio de carga para IPv6.</a:t>
            </a:r>
            <a:endParaRPr lang="es-PE" sz="2000" kern="100" dirty="0">
              <a:solidFill>
                <a:schemeClr val="bg1"/>
              </a:solidFill>
              <a:effectLst/>
              <a:latin typeface="Verdana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2000" kern="0" dirty="0">
                <a:solidFill>
                  <a:schemeClr val="bg1"/>
                </a:solidFill>
                <a:effectLst/>
                <a:latin typeface="Verdana "/>
                <a:ea typeface="Times New Roman" panose="02020603050405020304" pitchFamily="18" charset="0"/>
                <a:cs typeface="Times New Roman" panose="02020603050405020304" pitchFamily="18" charset="0"/>
              </a:rPr>
              <a:t>Mejora la disponibilidad a través de la distribución de recursos dentro y a lo largo de las zonas.</a:t>
            </a:r>
            <a:endParaRPr lang="es-PE" sz="2000" kern="100" dirty="0">
              <a:solidFill>
                <a:schemeClr val="bg1"/>
              </a:solidFill>
              <a:effectLst/>
              <a:latin typeface="Verdana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2000" kern="0" dirty="0">
                <a:solidFill>
                  <a:schemeClr val="bg1"/>
                </a:solidFill>
                <a:effectLst/>
                <a:latin typeface="Verdana "/>
                <a:ea typeface="Times New Roman" panose="02020603050405020304" pitchFamily="18" charset="0"/>
                <a:cs typeface="Times New Roman" panose="02020603050405020304" pitchFamily="18" charset="0"/>
              </a:rPr>
              <a:t>Funcionalidad de métricas multidimensionales a través de Azure Monitor.</a:t>
            </a:r>
          </a:p>
          <a:p>
            <a:pPr marL="34290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2000" kern="0" dirty="0">
                <a:solidFill>
                  <a:schemeClr val="bg1"/>
                </a:solidFill>
                <a:effectLst/>
                <a:latin typeface="Verdana "/>
                <a:ea typeface="Times New Roman" panose="02020603050405020304" pitchFamily="18" charset="0"/>
                <a:cs typeface="Times New Roman" panose="02020603050405020304" pitchFamily="18" charset="0"/>
              </a:rPr>
              <a:t>Sigue el modelo de seguridad de red de confianza cero y ofrece seguridad predeterminada para su red virtual. </a:t>
            </a:r>
            <a:endParaRPr lang="es-PE" sz="2000" kern="100" dirty="0">
              <a:solidFill>
                <a:schemeClr val="bg1"/>
              </a:solidFill>
              <a:effectLst/>
              <a:latin typeface="Verdana 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3F9D46EE-C839-635E-B71E-15DFF3AB856D}"/>
              </a:ext>
            </a:extLst>
          </p:cNvPr>
          <p:cNvGrpSpPr/>
          <p:nvPr/>
        </p:nvGrpSpPr>
        <p:grpSpPr>
          <a:xfrm>
            <a:off x="1666875" y="8124274"/>
            <a:ext cx="5374398" cy="5400000"/>
            <a:chOff x="1666875" y="1458000"/>
            <a:chExt cx="5374398" cy="5400000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3D68A9BA-8090-23E4-A196-7EC33F8AB4CA}"/>
                </a:ext>
              </a:extLst>
            </p:cNvPr>
            <p:cNvCxnSpPr>
              <a:cxnSpLocks/>
            </p:cNvCxnSpPr>
            <p:nvPr/>
          </p:nvCxnSpPr>
          <p:spPr>
            <a:xfrm>
              <a:off x="7041273" y="1458000"/>
              <a:ext cx="0" cy="540000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63BA9BDB-AC79-D8B3-F096-A06DE4AAAC2A}"/>
                </a:ext>
              </a:extLst>
            </p:cNvPr>
            <p:cNvCxnSpPr>
              <a:cxnSpLocks/>
            </p:cNvCxnSpPr>
            <p:nvPr/>
          </p:nvCxnSpPr>
          <p:spPr>
            <a:xfrm>
              <a:off x="1666875" y="1458000"/>
              <a:ext cx="0" cy="540000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7DB6127E-BE52-48C3-60E0-CAEC8A7723D8}"/>
              </a:ext>
            </a:extLst>
          </p:cNvPr>
          <p:cNvGrpSpPr/>
          <p:nvPr/>
        </p:nvGrpSpPr>
        <p:grpSpPr>
          <a:xfrm>
            <a:off x="-12713119" y="1458000"/>
            <a:ext cx="12192000" cy="2186900"/>
            <a:chOff x="0" y="1458000"/>
            <a:chExt cx="12192000" cy="2186900"/>
          </a:xfrm>
        </p:grpSpPr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BC9C2903-00F8-30BD-6B7C-346BB16E17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1458000"/>
              <a:ext cx="12192000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3705D04B-BD22-BC19-83E4-6F5159AF3B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3644900"/>
              <a:ext cx="12192000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0540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 fondo abstracto azul y blanco con cubos">
            <a:extLst>
              <a:ext uri="{FF2B5EF4-FFF2-40B4-BE49-F238E27FC236}">
                <a16:creationId xmlns:a16="http://schemas.microsoft.com/office/drawing/2014/main" id="{A029D244-19FC-4D1B-E470-42BF3D7656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0" b="275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4CB21AC9-52D0-B816-308C-8514125173EC}"/>
              </a:ext>
            </a:extLst>
          </p:cNvPr>
          <p:cNvSpPr/>
          <p:nvPr/>
        </p:nvSpPr>
        <p:spPr>
          <a:xfrm>
            <a:off x="0" y="1458000"/>
            <a:ext cx="12192000" cy="5400000"/>
          </a:xfrm>
          <a:prstGeom prst="rect">
            <a:avLst/>
          </a:prstGeom>
          <a:solidFill>
            <a:schemeClr val="tx1">
              <a:lumMod val="95000"/>
              <a:lumOff val="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" name="Picture 6" descr="AWS Logo and sign, new logo meaning and history, PNG, SVG">
            <a:extLst>
              <a:ext uri="{FF2B5EF4-FFF2-40B4-BE49-F238E27FC236}">
                <a16:creationId xmlns:a16="http://schemas.microsoft.com/office/drawing/2014/main" id="{0C8CFB23-F380-67C5-6F66-DB9F3D8DE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516" y="103834"/>
            <a:ext cx="2293973" cy="129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Configuración, Mantenimiento y Gestión de Microsoft Azure - Imagar">
            <a:extLst>
              <a:ext uri="{FF2B5EF4-FFF2-40B4-BE49-F238E27FC236}">
                <a16:creationId xmlns:a16="http://schemas.microsoft.com/office/drawing/2014/main" id="{4008F472-01FD-BEBC-7E9D-0172DCFD6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157" y="105106"/>
            <a:ext cx="2057398" cy="128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upo 29">
            <a:extLst>
              <a:ext uri="{FF2B5EF4-FFF2-40B4-BE49-F238E27FC236}">
                <a16:creationId xmlns:a16="http://schemas.microsoft.com/office/drawing/2014/main" id="{3F2BAEB3-9460-1064-62EE-B0559F57BD45}"/>
              </a:ext>
            </a:extLst>
          </p:cNvPr>
          <p:cNvGrpSpPr/>
          <p:nvPr/>
        </p:nvGrpSpPr>
        <p:grpSpPr>
          <a:xfrm>
            <a:off x="1666875" y="1458000"/>
            <a:ext cx="5374398" cy="5400000"/>
            <a:chOff x="1666875" y="1458000"/>
            <a:chExt cx="5374398" cy="5400000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0328AB29-1922-FA0B-6A60-227ECDAF1A0C}"/>
                </a:ext>
              </a:extLst>
            </p:cNvPr>
            <p:cNvCxnSpPr>
              <a:cxnSpLocks/>
            </p:cNvCxnSpPr>
            <p:nvPr/>
          </p:nvCxnSpPr>
          <p:spPr>
            <a:xfrm>
              <a:off x="7041273" y="1458000"/>
              <a:ext cx="0" cy="540000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54BE3B7B-C6EC-D5DB-E6B1-7F296B3BC857}"/>
                </a:ext>
              </a:extLst>
            </p:cNvPr>
            <p:cNvCxnSpPr>
              <a:cxnSpLocks/>
            </p:cNvCxnSpPr>
            <p:nvPr/>
          </p:nvCxnSpPr>
          <p:spPr>
            <a:xfrm>
              <a:off x="1666875" y="1458000"/>
              <a:ext cx="0" cy="540000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3428175-3CD7-7912-5772-2BFCEB29D5DD}"/>
              </a:ext>
            </a:extLst>
          </p:cNvPr>
          <p:cNvSpPr txBox="1"/>
          <p:nvPr/>
        </p:nvSpPr>
        <p:spPr>
          <a:xfrm>
            <a:off x="355582" y="2363582"/>
            <a:ext cx="955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Verdana "/>
              </a:rPr>
              <a:t>Tipos</a:t>
            </a:r>
            <a:endParaRPr lang="es-PE" sz="2000" b="1" dirty="0">
              <a:solidFill>
                <a:schemeClr val="bg1"/>
              </a:solidFill>
              <a:latin typeface="Verdana 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4747DB-E667-5AB3-CE3D-E8972F15D62E}"/>
              </a:ext>
            </a:extLst>
          </p:cNvPr>
          <p:cNvSpPr txBox="1"/>
          <p:nvPr/>
        </p:nvSpPr>
        <p:spPr>
          <a:xfrm>
            <a:off x="-52383" y="4897507"/>
            <a:ext cx="1771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Verdana "/>
              </a:rPr>
              <a:t>Principales</a:t>
            </a:r>
          </a:p>
          <a:p>
            <a:pPr algn="ctr"/>
            <a:r>
              <a:rPr lang="es-MX" sz="2000" b="1" dirty="0">
                <a:solidFill>
                  <a:schemeClr val="bg1"/>
                </a:solidFill>
                <a:latin typeface="Verdana "/>
              </a:rPr>
              <a:t>beneficios</a:t>
            </a:r>
            <a:endParaRPr lang="es-PE" sz="2000" b="1" dirty="0">
              <a:solidFill>
                <a:schemeClr val="bg1"/>
              </a:solidFill>
              <a:latin typeface="Verdana "/>
            </a:endParaRP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B3A3F2D3-2007-85FA-EB9F-DD33A0E2E8C5}"/>
              </a:ext>
            </a:extLst>
          </p:cNvPr>
          <p:cNvGrpSpPr/>
          <p:nvPr/>
        </p:nvGrpSpPr>
        <p:grpSpPr>
          <a:xfrm>
            <a:off x="0" y="1458000"/>
            <a:ext cx="12192000" cy="2186900"/>
            <a:chOff x="0" y="1458000"/>
            <a:chExt cx="12192000" cy="2186900"/>
          </a:xfrm>
        </p:grpSpPr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4496A8D8-AD0E-36E1-11CB-BA5A02FDF0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1458000"/>
              <a:ext cx="12192000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97E178AD-32FB-0075-09DF-D17752CDF8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3644900"/>
              <a:ext cx="12192000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A153F1A-962E-1104-46A7-B815D5D0C88E}"/>
              </a:ext>
            </a:extLst>
          </p:cNvPr>
          <p:cNvSpPr txBox="1"/>
          <p:nvPr/>
        </p:nvSpPr>
        <p:spPr>
          <a:xfrm>
            <a:off x="2431112" y="1632640"/>
            <a:ext cx="3845925" cy="1876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bg1"/>
                </a:solidFill>
                <a:latin typeface="Verdana "/>
              </a:rPr>
              <a:t>Application</a:t>
            </a:r>
            <a:r>
              <a:rPr lang="es-MX" sz="2000" dirty="0">
                <a:solidFill>
                  <a:schemeClr val="bg1"/>
                </a:solidFill>
                <a:latin typeface="Verdana "/>
              </a:rPr>
              <a:t> Load </a:t>
            </a:r>
            <a:r>
              <a:rPr lang="es-MX" sz="2000" dirty="0" err="1">
                <a:solidFill>
                  <a:schemeClr val="bg1"/>
                </a:solidFill>
                <a:latin typeface="Verdana "/>
              </a:rPr>
              <a:t>Balancer</a:t>
            </a:r>
            <a:endParaRPr lang="es-MX" sz="2000" dirty="0">
              <a:solidFill>
                <a:schemeClr val="bg1"/>
              </a:solidFill>
              <a:latin typeface="Verdana 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latin typeface="Verdana "/>
              </a:rPr>
              <a:t>Gateway Load </a:t>
            </a:r>
            <a:r>
              <a:rPr lang="es-MX" sz="2000" dirty="0" err="1">
                <a:solidFill>
                  <a:schemeClr val="bg1"/>
                </a:solidFill>
                <a:latin typeface="Verdana "/>
              </a:rPr>
              <a:t>Balancer</a:t>
            </a:r>
            <a:endParaRPr lang="es-MX" sz="2000" dirty="0">
              <a:solidFill>
                <a:schemeClr val="bg1"/>
              </a:solidFill>
              <a:latin typeface="Verdana 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bg1"/>
                </a:solidFill>
                <a:latin typeface="Verdana "/>
              </a:rPr>
              <a:t>Classic</a:t>
            </a:r>
            <a:r>
              <a:rPr lang="es-MX" sz="2000" dirty="0">
                <a:solidFill>
                  <a:schemeClr val="bg1"/>
                </a:solidFill>
                <a:latin typeface="Verdana "/>
              </a:rPr>
              <a:t> Load </a:t>
            </a:r>
            <a:r>
              <a:rPr lang="es-MX" sz="2000" dirty="0" err="1">
                <a:solidFill>
                  <a:schemeClr val="bg1"/>
                </a:solidFill>
                <a:latin typeface="Verdana "/>
              </a:rPr>
              <a:t>Balancer</a:t>
            </a:r>
            <a:endParaRPr lang="es-MX" sz="2000" dirty="0">
              <a:solidFill>
                <a:schemeClr val="bg1"/>
              </a:solidFill>
              <a:latin typeface="Verdana 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latin typeface="Verdana "/>
              </a:rPr>
              <a:t>Network Load </a:t>
            </a:r>
            <a:r>
              <a:rPr lang="es-MX" sz="2000" dirty="0" err="1">
                <a:solidFill>
                  <a:schemeClr val="bg1"/>
                </a:solidFill>
                <a:latin typeface="Verdana "/>
              </a:rPr>
              <a:t>Balancer</a:t>
            </a:r>
            <a:endParaRPr lang="es-MX" sz="2000" dirty="0">
              <a:solidFill>
                <a:schemeClr val="bg1"/>
              </a:solidFill>
              <a:latin typeface="Verdana 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B816B99-2AFB-AE71-459A-1F3FB15FB363}"/>
              </a:ext>
            </a:extLst>
          </p:cNvPr>
          <p:cNvSpPr txBox="1"/>
          <p:nvPr/>
        </p:nvSpPr>
        <p:spPr>
          <a:xfrm>
            <a:off x="7845960" y="2086936"/>
            <a:ext cx="3541354" cy="953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bg1"/>
                </a:solidFill>
                <a:latin typeface="Verdana "/>
              </a:rPr>
              <a:t>Public</a:t>
            </a:r>
            <a:r>
              <a:rPr lang="es-MX" sz="2000" dirty="0">
                <a:solidFill>
                  <a:schemeClr val="bg1"/>
                </a:solidFill>
                <a:latin typeface="Verdana "/>
              </a:rPr>
              <a:t> Load </a:t>
            </a:r>
            <a:r>
              <a:rPr lang="es-MX" sz="2000" dirty="0" err="1">
                <a:solidFill>
                  <a:schemeClr val="bg1"/>
                </a:solidFill>
                <a:latin typeface="Verdana "/>
              </a:rPr>
              <a:t>Balancer</a:t>
            </a:r>
            <a:endParaRPr lang="es-MX" sz="2000" dirty="0">
              <a:solidFill>
                <a:schemeClr val="bg1"/>
              </a:solidFill>
              <a:latin typeface="Verdana 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bg1"/>
                </a:solidFill>
                <a:latin typeface="Verdana "/>
              </a:rPr>
              <a:t>Internal</a:t>
            </a:r>
            <a:r>
              <a:rPr lang="es-MX" sz="2000" dirty="0">
                <a:solidFill>
                  <a:schemeClr val="bg1"/>
                </a:solidFill>
                <a:latin typeface="Verdana "/>
              </a:rPr>
              <a:t> Load </a:t>
            </a:r>
            <a:r>
              <a:rPr lang="es-MX" sz="2000" dirty="0" err="1">
                <a:solidFill>
                  <a:schemeClr val="bg1"/>
                </a:solidFill>
                <a:latin typeface="Verdana "/>
              </a:rPr>
              <a:t>Balancer</a:t>
            </a:r>
            <a:r>
              <a:rPr lang="es-MX" sz="2000" dirty="0">
                <a:solidFill>
                  <a:schemeClr val="bg1"/>
                </a:solidFill>
                <a:latin typeface="Verdana "/>
              </a:rPr>
              <a:t> 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7671C38-729D-ECAD-F5BA-A3E900A31E42}"/>
              </a:ext>
            </a:extLst>
          </p:cNvPr>
          <p:cNvSpPr txBox="1"/>
          <p:nvPr/>
        </p:nvSpPr>
        <p:spPr>
          <a:xfrm>
            <a:off x="2549529" y="4368793"/>
            <a:ext cx="3643946" cy="1876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latin typeface="Verdana "/>
              </a:rPr>
              <a:t>Fácil escalabilidad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latin typeface="Verdana "/>
              </a:rPr>
              <a:t>Alto rendimiento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latin typeface="Verdana "/>
              </a:rPr>
              <a:t>Soporte de nube híbrida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latin typeface="Verdana "/>
              </a:rPr>
              <a:t>Integración con AWS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E3EE38B-5B13-DF6E-2AB2-081AA50CBD71}"/>
              </a:ext>
            </a:extLst>
          </p:cNvPr>
          <p:cNvSpPr txBox="1"/>
          <p:nvPr/>
        </p:nvSpPr>
        <p:spPr>
          <a:xfrm>
            <a:off x="7564934" y="3750162"/>
            <a:ext cx="4103405" cy="3107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latin typeface="Verdana "/>
              </a:rPr>
              <a:t>Alto rendimiento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latin typeface="Verdana "/>
              </a:rPr>
              <a:t>Modelo de seguridad de red </a:t>
            </a:r>
            <a:r>
              <a:rPr lang="es-MX" sz="2000" i="1" dirty="0">
                <a:solidFill>
                  <a:schemeClr val="bg1"/>
                </a:solidFill>
                <a:latin typeface="Verdana "/>
              </a:rPr>
              <a:t>Zero-Trust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latin typeface="Verdana "/>
              </a:rPr>
              <a:t>No almacena datos de clientes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latin typeface="Verdana "/>
              </a:rPr>
              <a:t>Flexibilidad al seleccionar instancias del </a:t>
            </a:r>
            <a:r>
              <a:rPr lang="es-MX" sz="2000" dirty="0" err="1">
                <a:solidFill>
                  <a:schemeClr val="bg1"/>
                </a:solidFill>
                <a:latin typeface="Verdana "/>
              </a:rPr>
              <a:t>backend</a:t>
            </a:r>
            <a:endParaRPr lang="es-MX" sz="2000" dirty="0">
              <a:solidFill>
                <a:schemeClr val="bg1"/>
              </a:solidFill>
              <a:latin typeface="Verdana 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DC8F95D-6647-B1F2-60AE-DBAA11588C89}"/>
              </a:ext>
            </a:extLst>
          </p:cNvPr>
          <p:cNvSpPr txBox="1">
            <a:spLocks noChangeAspect="1"/>
          </p:cNvSpPr>
          <p:nvPr/>
        </p:nvSpPr>
        <p:spPr>
          <a:xfrm>
            <a:off x="-184081992" y="-82338453"/>
            <a:ext cx="293098792" cy="164676906"/>
          </a:xfrm>
          <a:custGeom>
            <a:avLst/>
            <a:gdLst/>
            <a:ahLst/>
            <a:cxnLst/>
            <a:rect l="l" t="t" r="r" b="b"/>
            <a:pathLst>
              <a:path w="12191998" h="6850047">
                <a:moveTo>
                  <a:pt x="9390294" y="3277658"/>
                </a:moveTo>
                <a:lnTo>
                  <a:pt x="9517747" y="3677490"/>
                </a:lnTo>
                <a:lnTo>
                  <a:pt x="9264897" y="3677490"/>
                </a:lnTo>
                <a:close/>
                <a:moveTo>
                  <a:pt x="4856395" y="3277658"/>
                </a:moveTo>
                <a:lnTo>
                  <a:pt x="4983848" y="3677490"/>
                </a:lnTo>
                <a:lnTo>
                  <a:pt x="4730998" y="3677490"/>
                </a:lnTo>
                <a:close/>
                <a:moveTo>
                  <a:pt x="2946261" y="3089563"/>
                </a:moveTo>
                <a:lnTo>
                  <a:pt x="3056240" y="3089563"/>
                </a:lnTo>
                <a:cubicBezTo>
                  <a:pt x="3134356" y="3089563"/>
                  <a:pt x="3189346" y="3093332"/>
                  <a:pt x="3221209" y="3100869"/>
                </a:cubicBezTo>
                <a:cubicBezTo>
                  <a:pt x="3253072" y="3108407"/>
                  <a:pt x="3277569" y="3121255"/>
                  <a:pt x="3294700" y="3139413"/>
                </a:cubicBezTo>
                <a:cubicBezTo>
                  <a:pt x="3311830" y="3157572"/>
                  <a:pt x="3320396" y="3183097"/>
                  <a:pt x="3320396" y="3215988"/>
                </a:cubicBezTo>
                <a:cubicBezTo>
                  <a:pt x="3320396" y="3269436"/>
                  <a:pt x="3298469" y="3307123"/>
                  <a:pt x="3254614" y="3329051"/>
                </a:cubicBezTo>
                <a:cubicBezTo>
                  <a:pt x="3210759" y="3350978"/>
                  <a:pt x="3137440" y="3361942"/>
                  <a:pt x="3034656" y="3361942"/>
                </a:cubicBezTo>
                <a:lnTo>
                  <a:pt x="2946261" y="3361942"/>
                </a:lnTo>
                <a:close/>
                <a:moveTo>
                  <a:pt x="9118943" y="2712344"/>
                </a:moveTo>
                <a:lnTo>
                  <a:pt x="8549518" y="4242804"/>
                </a:lnTo>
                <a:lnTo>
                  <a:pt x="9083996" y="4242804"/>
                </a:lnTo>
                <a:lnTo>
                  <a:pt x="9149778" y="4031068"/>
                </a:lnTo>
                <a:lnTo>
                  <a:pt x="9625670" y="4031068"/>
                </a:lnTo>
                <a:lnTo>
                  <a:pt x="9696592" y="4242804"/>
                </a:lnTo>
                <a:lnTo>
                  <a:pt x="10234155" y="4242804"/>
                </a:lnTo>
                <a:lnTo>
                  <a:pt x="9664728" y="2712344"/>
                </a:lnTo>
                <a:close/>
                <a:moveTo>
                  <a:pt x="7388012" y="2712344"/>
                </a:moveTo>
                <a:lnTo>
                  <a:pt x="7388012" y="3078257"/>
                </a:lnTo>
                <a:lnTo>
                  <a:pt x="7647029" y="3078257"/>
                </a:lnTo>
                <a:lnTo>
                  <a:pt x="7647029" y="3875864"/>
                </a:lnTo>
                <a:lnTo>
                  <a:pt x="7388012" y="3875864"/>
                </a:lnTo>
                <a:lnTo>
                  <a:pt x="7388012" y="4242804"/>
                </a:lnTo>
                <a:lnTo>
                  <a:pt x="8430246" y="4242804"/>
                </a:lnTo>
                <a:lnTo>
                  <a:pt x="8430246" y="3875864"/>
                </a:lnTo>
                <a:lnTo>
                  <a:pt x="8170202" y="3875864"/>
                </a:lnTo>
                <a:lnTo>
                  <a:pt x="8170202" y="3078257"/>
                </a:lnTo>
                <a:lnTo>
                  <a:pt x="8430246" y="3078257"/>
                </a:lnTo>
                <a:lnTo>
                  <a:pt x="8430246" y="2712344"/>
                </a:lnTo>
                <a:close/>
                <a:moveTo>
                  <a:pt x="2428227" y="2712344"/>
                </a:moveTo>
                <a:lnTo>
                  <a:pt x="2428227" y="4242804"/>
                </a:lnTo>
                <a:lnTo>
                  <a:pt x="2951400" y="4242804"/>
                </a:lnTo>
                <a:lnTo>
                  <a:pt x="2951400" y="3705242"/>
                </a:lnTo>
                <a:lnTo>
                  <a:pt x="3025405" y="3705242"/>
                </a:lnTo>
                <a:lnTo>
                  <a:pt x="3427292" y="4242804"/>
                </a:lnTo>
                <a:lnTo>
                  <a:pt x="4015619" y="4242804"/>
                </a:lnTo>
                <a:lnTo>
                  <a:pt x="4055305" y="4242804"/>
                </a:lnTo>
                <a:lnTo>
                  <a:pt x="4550098" y="4242804"/>
                </a:lnTo>
                <a:lnTo>
                  <a:pt x="4615880" y="4031068"/>
                </a:lnTo>
                <a:lnTo>
                  <a:pt x="5091771" y="4031068"/>
                </a:lnTo>
                <a:lnTo>
                  <a:pt x="5162693" y="4242804"/>
                </a:lnTo>
                <a:lnTo>
                  <a:pt x="5700255" y="4242804"/>
                </a:lnTo>
                <a:lnTo>
                  <a:pt x="5130830" y="2712344"/>
                </a:lnTo>
                <a:lnTo>
                  <a:pt x="4585044" y="2712344"/>
                </a:lnTo>
                <a:lnTo>
                  <a:pt x="4028213" y="4208953"/>
                </a:lnTo>
                <a:lnTo>
                  <a:pt x="3536243" y="3594235"/>
                </a:lnTo>
                <a:cubicBezTo>
                  <a:pt x="3647251" y="3534620"/>
                  <a:pt x="3726052" y="3467810"/>
                  <a:pt x="3772647" y="3393805"/>
                </a:cubicBezTo>
                <a:cubicBezTo>
                  <a:pt x="3819243" y="3319800"/>
                  <a:pt x="3842541" y="3229007"/>
                  <a:pt x="3842541" y="3121426"/>
                </a:cubicBezTo>
                <a:cubicBezTo>
                  <a:pt x="3842541" y="2985751"/>
                  <a:pt x="3787894" y="2883652"/>
                  <a:pt x="3678599" y="2815129"/>
                </a:cubicBezTo>
                <a:cubicBezTo>
                  <a:pt x="3569305" y="2746606"/>
                  <a:pt x="3411189" y="2712344"/>
                  <a:pt x="3204250" y="2712344"/>
                </a:cubicBezTo>
                <a:close/>
                <a:moveTo>
                  <a:pt x="10998103" y="2684592"/>
                </a:moveTo>
                <a:cubicBezTo>
                  <a:pt x="10869280" y="2684592"/>
                  <a:pt x="10751764" y="2707719"/>
                  <a:pt x="10645553" y="2753972"/>
                </a:cubicBezTo>
                <a:cubicBezTo>
                  <a:pt x="10539342" y="2800225"/>
                  <a:pt x="10457800" y="2861896"/>
                  <a:pt x="10400926" y="2938984"/>
                </a:cubicBezTo>
                <a:cubicBezTo>
                  <a:pt x="10344051" y="3016072"/>
                  <a:pt x="10315615" y="3100527"/>
                  <a:pt x="10315615" y="3192347"/>
                </a:cubicBezTo>
                <a:cubicBezTo>
                  <a:pt x="10315615" y="3275945"/>
                  <a:pt x="10332403" y="3347723"/>
                  <a:pt x="10365979" y="3407681"/>
                </a:cubicBezTo>
                <a:cubicBezTo>
                  <a:pt x="10399555" y="3467638"/>
                  <a:pt x="10449407" y="3518517"/>
                  <a:pt x="10515530" y="3560316"/>
                </a:cubicBezTo>
                <a:cubicBezTo>
                  <a:pt x="10581656" y="3602115"/>
                  <a:pt x="10678444" y="3640830"/>
                  <a:pt x="10805896" y="3676462"/>
                </a:cubicBezTo>
                <a:cubicBezTo>
                  <a:pt x="10911421" y="3705242"/>
                  <a:pt x="10989710" y="3727854"/>
                  <a:pt x="11040759" y="3744300"/>
                </a:cubicBezTo>
                <a:cubicBezTo>
                  <a:pt x="11091808" y="3760745"/>
                  <a:pt x="11127270" y="3775135"/>
                  <a:pt x="11147141" y="3787469"/>
                </a:cubicBezTo>
                <a:cubicBezTo>
                  <a:pt x="11167013" y="3799803"/>
                  <a:pt x="11176948" y="3817277"/>
                  <a:pt x="11176948" y="3839889"/>
                </a:cubicBezTo>
                <a:cubicBezTo>
                  <a:pt x="11176948" y="3894708"/>
                  <a:pt x="11119389" y="3922117"/>
                  <a:pt x="11004270" y="3922117"/>
                </a:cubicBezTo>
                <a:cubicBezTo>
                  <a:pt x="10789108" y="3922117"/>
                  <a:pt x="10581142" y="3851196"/>
                  <a:pt x="10380369" y="3709353"/>
                </a:cubicBezTo>
                <a:lnTo>
                  <a:pt x="10322810" y="3709353"/>
                </a:lnTo>
                <a:lnTo>
                  <a:pt x="10322810" y="4154410"/>
                </a:lnTo>
                <a:cubicBezTo>
                  <a:pt x="10434502" y="4198264"/>
                  <a:pt x="10542084" y="4228586"/>
                  <a:pt x="10645553" y="4245374"/>
                </a:cubicBezTo>
                <a:cubicBezTo>
                  <a:pt x="10749022" y="4262162"/>
                  <a:pt x="10866197" y="4270556"/>
                  <a:pt x="10997076" y="4270556"/>
                </a:cubicBezTo>
                <a:cubicBezTo>
                  <a:pt x="11136862" y="4270556"/>
                  <a:pt x="11261061" y="4248115"/>
                  <a:pt x="11369669" y="4203232"/>
                </a:cubicBezTo>
                <a:cubicBezTo>
                  <a:pt x="11478278" y="4158350"/>
                  <a:pt x="11559820" y="4096336"/>
                  <a:pt x="11614296" y="4017192"/>
                </a:cubicBezTo>
                <a:cubicBezTo>
                  <a:pt x="11668772" y="3938048"/>
                  <a:pt x="11696010" y="3845714"/>
                  <a:pt x="11696010" y="3740188"/>
                </a:cubicBezTo>
                <a:cubicBezTo>
                  <a:pt x="11696010" y="3674406"/>
                  <a:pt x="11685217" y="3615991"/>
                  <a:pt x="11663632" y="3564941"/>
                </a:cubicBezTo>
                <a:cubicBezTo>
                  <a:pt x="11642048" y="3513891"/>
                  <a:pt x="11611212" y="3470037"/>
                  <a:pt x="11571127" y="3433377"/>
                </a:cubicBezTo>
                <a:cubicBezTo>
                  <a:pt x="11531041" y="3396717"/>
                  <a:pt x="11475709" y="3363826"/>
                  <a:pt x="11405130" y="3334704"/>
                </a:cubicBezTo>
                <a:cubicBezTo>
                  <a:pt x="11334551" y="3305582"/>
                  <a:pt x="11227999" y="3277316"/>
                  <a:pt x="11085470" y="3249907"/>
                </a:cubicBezTo>
                <a:cubicBezTo>
                  <a:pt x="10994335" y="3232091"/>
                  <a:pt x="10929924" y="3213418"/>
                  <a:pt x="10892235" y="3193889"/>
                </a:cubicBezTo>
                <a:cubicBezTo>
                  <a:pt x="10854548" y="3174360"/>
                  <a:pt x="10835704" y="3149178"/>
                  <a:pt x="10835704" y="3118343"/>
                </a:cubicBezTo>
                <a:cubicBezTo>
                  <a:pt x="10835704" y="3086822"/>
                  <a:pt x="10851636" y="3064552"/>
                  <a:pt x="10883499" y="3051533"/>
                </a:cubicBezTo>
                <a:cubicBezTo>
                  <a:pt x="10915362" y="3038513"/>
                  <a:pt x="10960416" y="3032004"/>
                  <a:pt x="11018660" y="3032004"/>
                </a:cubicBezTo>
                <a:cubicBezTo>
                  <a:pt x="11225600" y="3032004"/>
                  <a:pt x="11401704" y="3087165"/>
                  <a:pt x="11546972" y="3197487"/>
                </a:cubicBezTo>
                <a:lnTo>
                  <a:pt x="11602476" y="3197487"/>
                </a:lnTo>
                <a:lnTo>
                  <a:pt x="11602476" y="2785321"/>
                </a:lnTo>
                <a:cubicBezTo>
                  <a:pt x="11401018" y="2718168"/>
                  <a:pt x="11199561" y="2684592"/>
                  <a:pt x="10998103" y="2684592"/>
                </a:cubicBezTo>
                <a:close/>
                <a:moveTo>
                  <a:pt x="6617352" y="2681509"/>
                </a:moveTo>
                <a:cubicBezTo>
                  <a:pt x="6461805" y="2681509"/>
                  <a:pt x="6322190" y="2715085"/>
                  <a:pt x="6198506" y="2782238"/>
                </a:cubicBezTo>
                <a:cubicBezTo>
                  <a:pt x="6074822" y="2849390"/>
                  <a:pt x="5979404" y="2943952"/>
                  <a:pt x="5912251" y="3065923"/>
                </a:cubicBezTo>
                <a:cubicBezTo>
                  <a:pt x="5845098" y="3187893"/>
                  <a:pt x="5811523" y="3326310"/>
                  <a:pt x="5811523" y="3481172"/>
                </a:cubicBezTo>
                <a:cubicBezTo>
                  <a:pt x="5811523" y="3637404"/>
                  <a:pt x="5845270" y="3775820"/>
                  <a:pt x="5912765" y="3896421"/>
                </a:cubicBezTo>
                <a:cubicBezTo>
                  <a:pt x="5980260" y="4017021"/>
                  <a:pt x="6075165" y="4110041"/>
                  <a:pt x="6197478" y="4175480"/>
                </a:cubicBezTo>
                <a:cubicBezTo>
                  <a:pt x="6319791" y="4240920"/>
                  <a:pt x="6459407" y="4273639"/>
                  <a:pt x="6616325" y="4273639"/>
                </a:cubicBezTo>
                <a:cubicBezTo>
                  <a:pt x="6692385" y="4273639"/>
                  <a:pt x="6765019" y="4268329"/>
                  <a:pt x="6834228" y="4257708"/>
                </a:cubicBezTo>
                <a:cubicBezTo>
                  <a:pt x="6903436" y="4247087"/>
                  <a:pt x="6971274" y="4229271"/>
                  <a:pt x="7037741" y="4204260"/>
                </a:cubicBezTo>
                <a:cubicBezTo>
                  <a:pt x="7104208" y="4179249"/>
                  <a:pt x="7151488" y="4159891"/>
                  <a:pt x="7179583" y="4146187"/>
                </a:cubicBezTo>
                <a:lnTo>
                  <a:pt x="7179583" y="3695991"/>
                </a:lnTo>
                <a:lnTo>
                  <a:pt x="7125107" y="3695991"/>
                </a:lnTo>
                <a:cubicBezTo>
                  <a:pt x="7044251" y="3759717"/>
                  <a:pt x="6971445" y="3804600"/>
                  <a:pt x="6906691" y="3830639"/>
                </a:cubicBezTo>
                <a:cubicBezTo>
                  <a:pt x="6841936" y="3856677"/>
                  <a:pt x="6775297" y="3869697"/>
                  <a:pt x="6706775" y="3869697"/>
                </a:cubicBezTo>
                <a:cubicBezTo>
                  <a:pt x="6588230" y="3869697"/>
                  <a:pt x="6503091" y="3838005"/>
                  <a:pt x="6451356" y="3774621"/>
                </a:cubicBezTo>
                <a:cubicBezTo>
                  <a:pt x="6399620" y="3711237"/>
                  <a:pt x="6373753" y="3613078"/>
                  <a:pt x="6373753" y="3480144"/>
                </a:cubicBezTo>
                <a:cubicBezTo>
                  <a:pt x="6373753" y="3395861"/>
                  <a:pt x="6384546" y="3324768"/>
                  <a:pt x="6406130" y="3266866"/>
                </a:cubicBezTo>
                <a:cubicBezTo>
                  <a:pt x="6427715" y="3208964"/>
                  <a:pt x="6461291" y="3165795"/>
                  <a:pt x="6506859" y="3137358"/>
                </a:cubicBezTo>
                <a:cubicBezTo>
                  <a:pt x="6552427" y="3108921"/>
                  <a:pt x="6615982" y="3094702"/>
                  <a:pt x="6697524" y="3094702"/>
                </a:cubicBezTo>
                <a:cubicBezTo>
                  <a:pt x="6742749" y="3094702"/>
                  <a:pt x="6784206" y="3100356"/>
                  <a:pt x="6821893" y="3111662"/>
                </a:cubicBezTo>
                <a:cubicBezTo>
                  <a:pt x="6859581" y="3122968"/>
                  <a:pt x="6896069" y="3138728"/>
                  <a:pt x="6931359" y="3158943"/>
                </a:cubicBezTo>
                <a:cubicBezTo>
                  <a:pt x="6966649" y="3179157"/>
                  <a:pt x="7029175" y="3225238"/>
                  <a:pt x="7118940" y="3297188"/>
                </a:cubicBezTo>
                <a:lnTo>
                  <a:pt x="7179583" y="3297188"/>
                </a:lnTo>
                <a:lnTo>
                  <a:pt x="7179583" y="2805878"/>
                </a:lnTo>
                <a:cubicBezTo>
                  <a:pt x="7106263" y="2771616"/>
                  <a:pt x="7045450" y="2747462"/>
                  <a:pt x="6997141" y="2733415"/>
                </a:cubicBezTo>
                <a:cubicBezTo>
                  <a:pt x="6948832" y="2719368"/>
                  <a:pt x="6893329" y="2707205"/>
                  <a:pt x="6830630" y="2696926"/>
                </a:cubicBezTo>
                <a:cubicBezTo>
                  <a:pt x="6767932" y="2686648"/>
                  <a:pt x="6696839" y="2681509"/>
                  <a:pt x="6617352" y="2681509"/>
                </a:cubicBezTo>
                <a:close/>
                <a:moveTo>
                  <a:pt x="1457817" y="2681509"/>
                </a:moveTo>
                <a:cubicBezTo>
                  <a:pt x="1298158" y="2681509"/>
                  <a:pt x="1154088" y="2714914"/>
                  <a:pt x="1025608" y="2781724"/>
                </a:cubicBezTo>
                <a:cubicBezTo>
                  <a:pt x="897128" y="2848533"/>
                  <a:pt x="796056" y="2943780"/>
                  <a:pt x="722394" y="3067464"/>
                </a:cubicBezTo>
                <a:cubicBezTo>
                  <a:pt x="648732" y="3191148"/>
                  <a:pt x="611901" y="3327338"/>
                  <a:pt x="611901" y="3476032"/>
                </a:cubicBezTo>
                <a:cubicBezTo>
                  <a:pt x="611901" y="3633635"/>
                  <a:pt x="647190" y="3773079"/>
                  <a:pt x="717769" y="3894365"/>
                </a:cubicBezTo>
                <a:cubicBezTo>
                  <a:pt x="788347" y="4015651"/>
                  <a:pt x="889419" y="4109184"/>
                  <a:pt x="1020983" y="4174966"/>
                </a:cubicBezTo>
                <a:cubicBezTo>
                  <a:pt x="1152547" y="4240748"/>
                  <a:pt x="1305010" y="4273639"/>
                  <a:pt x="1478373" y="4273639"/>
                </a:cubicBezTo>
                <a:cubicBezTo>
                  <a:pt x="1561972" y="4273639"/>
                  <a:pt x="1648482" y="4266616"/>
                  <a:pt x="1737904" y="4252569"/>
                </a:cubicBezTo>
                <a:cubicBezTo>
                  <a:pt x="1827327" y="4238521"/>
                  <a:pt x="1907499" y="4221219"/>
                  <a:pt x="1978420" y="4200663"/>
                </a:cubicBezTo>
                <a:cubicBezTo>
                  <a:pt x="2049341" y="4180106"/>
                  <a:pt x="2096108" y="4161947"/>
                  <a:pt x="2118721" y="4146187"/>
                </a:cubicBezTo>
                <a:lnTo>
                  <a:pt x="2118721" y="3354747"/>
                </a:lnTo>
                <a:lnTo>
                  <a:pt x="1364283" y="3354747"/>
                </a:lnTo>
                <a:lnTo>
                  <a:pt x="1364283" y="3712437"/>
                </a:lnTo>
                <a:lnTo>
                  <a:pt x="1682914" y="3712437"/>
                </a:lnTo>
                <a:lnTo>
                  <a:pt x="1682914" y="3864558"/>
                </a:lnTo>
                <a:cubicBezTo>
                  <a:pt x="1628781" y="3880318"/>
                  <a:pt x="1568824" y="3888198"/>
                  <a:pt x="1503042" y="3888198"/>
                </a:cubicBezTo>
                <a:cubicBezTo>
                  <a:pt x="1374904" y="3888198"/>
                  <a:pt x="1283768" y="3856335"/>
                  <a:pt x="1229635" y="3792608"/>
                </a:cubicBezTo>
                <a:cubicBezTo>
                  <a:pt x="1175502" y="3728882"/>
                  <a:pt x="1148435" y="3622672"/>
                  <a:pt x="1148435" y="3473977"/>
                </a:cubicBezTo>
                <a:cubicBezTo>
                  <a:pt x="1148435" y="3339672"/>
                  <a:pt x="1179099" y="3239800"/>
                  <a:pt x="1240427" y="3174360"/>
                </a:cubicBezTo>
                <a:cubicBezTo>
                  <a:pt x="1301756" y="3108921"/>
                  <a:pt x="1388951" y="3076201"/>
                  <a:pt x="1502014" y="3076201"/>
                </a:cubicBezTo>
                <a:cubicBezTo>
                  <a:pt x="1593149" y="3076201"/>
                  <a:pt x="1685998" y="3090248"/>
                  <a:pt x="1780560" y="3118343"/>
                </a:cubicBezTo>
                <a:cubicBezTo>
                  <a:pt x="1875121" y="3146437"/>
                  <a:pt x="1951867" y="3180698"/>
                  <a:pt x="2010797" y="3221127"/>
                </a:cubicBezTo>
                <a:lnTo>
                  <a:pt x="2065273" y="3221127"/>
                </a:lnTo>
                <a:lnTo>
                  <a:pt x="2065273" y="2807934"/>
                </a:lnTo>
                <a:cubicBezTo>
                  <a:pt x="1896706" y="2723650"/>
                  <a:pt x="1694221" y="2681509"/>
                  <a:pt x="1457817" y="2681509"/>
                </a:cubicBez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0047"/>
                </a:lnTo>
                <a:lnTo>
                  <a:pt x="0" y="685004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s-MX" sz="16600" dirty="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046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 fondo abstracto azul y blanco con cubos">
            <a:extLst>
              <a:ext uri="{FF2B5EF4-FFF2-40B4-BE49-F238E27FC236}">
                <a16:creationId xmlns:a16="http://schemas.microsoft.com/office/drawing/2014/main" id="{A029D244-19FC-4D1B-E470-42BF3D7656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0" b="275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B00CF7F-B4D6-18AF-4A99-D2C26EAA27C5}"/>
              </a:ext>
            </a:extLst>
          </p:cNvPr>
          <p:cNvSpPr txBox="1">
            <a:spLocks noChangeAspect="1"/>
          </p:cNvSpPr>
          <p:nvPr/>
        </p:nvSpPr>
        <p:spPr>
          <a:xfrm>
            <a:off x="-1" y="0"/>
            <a:ext cx="12206153" cy="6858000"/>
          </a:xfrm>
          <a:custGeom>
            <a:avLst/>
            <a:gdLst/>
            <a:ahLst/>
            <a:cxnLst/>
            <a:rect l="l" t="t" r="r" b="b"/>
            <a:pathLst>
              <a:path w="12191998" h="6850047">
                <a:moveTo>
                  <a:pt x="9390294" y="3277658"/>
                </a:moveTo>
                <a:lnTo>
                  <a:pt x="9517747" y="3677490"/>
                </a:lnTo>
                <a:lnTo>
                  <a:pt x="9264897" y="3677490"/>
                </a:lnTo>
                <a:close/>
                <a:moveTo>
                  <a:pt x="4856395" y="3277658"/>
                </a:moveTo>
                <a:lnTo>
                  <a:pt x="4983848" y="3677490"/>
                </a:lnTo>
                <a:lnTo>
                  <a:pt x="4730998" y="3677490"/>
                </a:lnTo>
                <a:close/>
                <a:moveTo>
                  <a:pt x="2946261" y="3089563"/>
                </a:moveTo>
                <a:lnTo>
                  <a:pt x="3056240" y="3089563"/>
                </a:lnTo>
                <a:cubicBezTo>
                  <a:pt x="3134356" y="3089563"/>
                  <a:pt x="3189346" y="3093332"/>
                  <a:pt x="3221209" y="3100869"/>
                </a:cubicBezTo>
                <a:cubicBezTo>
                  <a:pt x="3253072" y="3108407"/>
                  <a:pt x="3277569" y="3121255"/>
                  <a:pt x="3294700" y="3139413"/>
                </a:cubicBezTo>
                <a:cubicBezTo>
                  <a:pt x="3311830" y="3157572"/>
                  <a:pt x="3320396" y="3183097"/>
                  <a:pt x="3320396" y="3215988"/>
                </a:cubicBezTo>
                <a:cubicBezTo>
                  <a:pt x="3320396" y="3269436"/>
                  <a:pt x="3298469" y="3307123"/>
                  <a:pt x="3254614" y="3329051"/>
                </a:cubicBezTo>
                <a:cubicBezTo>
                  <a:pt x="3210759" y="3350978"/>
                  <a:pt x="3137440" y="3361942"/>
                  <a:pt x="3034656" y="3361942"/>
                </a:cubicBezTo>
                <a:lnTo>
                  <a:pt x="2946261" y="3361942"/>
                </a:lnTo>
                <a:close/>
                <a:moveTo>
                  <a:pt x="9118943" y="2712344"/>
                </a:moveTo>
                <a:lnTo>
                  <a:pt x="8549518" y="4242804"/>
                </a:lnTo>
                <a:lnTo>
                  <a:pt x="9083996" y="4242804"/>
                </a:lnTo>
                <a:lnTo>
                  <a:pt x="9149778" y="4031068"/>
                </a:lnTo>
                <a:lnTo>
                  <a:pt x="9625670" y="4031068"/>
                </a:lnTo>
                <a:lnTo>
                  <a:pt x="9696592" y="4242804"/>
                </a:lnTo>
                <a:lnTo>
                  <a:pt x="10234155" y="4242804"/>
                </a:lnTo>
                <a:lnTo>
                  <a:pt x="9664728" y="2712344"/>
                </a:lnTo>
                <a:close/>
                <a:moveTo>
                  <a:pt x="7388012" y="2712344"/>
                </a:moveTo>
                <a:lnTo>
                  <a:pt x="7388012" y="3078257"/>
                </a:lnTo>
                <a:lnTo>
                  <a:pt x="7647029" y="3078257"/>
                </a:lnTo>
                <a:lnTo>
                  <a:pt x="7647029" y="3875864"/>
                </a:lnTo>
                <a:lnTo>
                  <a:pt x="7388012" y="3875864"/>
                </a:lnTo>
                <a:lnTo>
                  <a:pt x="7388012" y="4242804"/>
                </a:lnTo>
                <a:lnTo>
                  <a:pt x="8430246" y="4242804"/>
                </a:lnTo>
                <a:lnTo>
                  <a:pt x="8430246" y="3875864"/>
                </a:lnTo>
                <a:lnTo>
                  <a:pt x="8170202" y="3875864"/>
                </a:lnTo>
                <a:lnTo>
                  <a:pt x="8170202" y="3078257"/>
                </a:lnTo>
                <a:lnTo>
                  <a:pt x="8430246" y="3078257"/>
                </a:lnTo>
                <a:lnTo>
                  <a:pt x="8430246" y="2712344"/>
                </a:lnTo>
                <a:close/>
                <a:moveTo>
                  <a:pt x="2428227" y="2712344"/>
                </a:moveTo>
                <a:lnTo>
                  <a:pt x="2428227" y="4242804"/>
                </a:lnTo>
                <a:lnTo>
                  <a:pt x="2951400" y="4242804"/>
                </a:lnTo>
                <a:lnTo>
                  <a:pt x="2951400" y="3705242"/>
                </a:lnTo>
                <a:lnTo>
                  <a:pt x="3025405" y="3705242"/>
                </a:lnTo>
                <a:lnTo>
                  <a:pt x="3427292" y="4242804"/>
                </a:lnTo>
                <a:lnTo>
                  <a:pt x="4015619" y="4242804"/>
                </a:lnTo>
                <a:lnTo>
                  <a:pt x="4055305" y="4242804"/>
                </a:lnTo>
                <a:lnTo>
                  <a:pt x="4550098" y="4242804"/>
                </a:lnTo>
                <a:lnTo>
                  <a:pt x="4615880" y="4031068"/>
                </a:lnTo>
                <a:lnTo>
                  <a:pt x="5091771" y="4031068"/>
                </a:lnTo>
                <a:lnTo>
                  <a:pt x="5162693" y="4242804"/>
                </a:lnTo>
                <a:lnTo>
                  <a:pt x="5700255" y="4242804"/>
                </a:lnTo>
                <a:lnTo>
                  <a:pt x="5130830" y="2712344"/>
                </a:lnTo>
                <a:lnTo>
                  <a:pt x="4585044" y="2712344"/>
                </a:lnTo>
                <a:lnTo>
                  <a:pt x="4028213" y="4208953"/>
                </a:lnTo>
                <a:lnTo>
                  <a:pt x="3536243" y="3594235"/>
                </a:lnTo>
                <a:cubicBezTo>
                  <a:pt x="3647251" y="3534620"/>
                  <a:pt x="3726052" y="3467810"/>
                  <a:pt x="3772647" y="3393805"/>
                </a:cubicBezTo>
                <a:cubicBezTo>
                  <a:pt x="3819243" y="3319800"/>
                  <a:pt x="3842541" y="3229007"/>
                  <a:pt x="3842541" y="3121426"/>
                </a:cubicBezTo>
                <a:cubicBezTo>
                  <a:pt x="3842541" y="2985751"/>
                  <a:pt x="3787894" y="2883652"/>
                  <a:pt x="3678599" y="2815129"/>
                </a:cubicBezTo>
                <a:cubicBezTo>
                  <a:pt x="3569305" y="2746606"/>
                  <a:pt x="3411189" y="2712344"/>
                  <a:pt x="3204250" y="2712344"/>
                </a:cubicBezTo>
                <a:close/>
                <a:moveTo>
                  <a:pt x="10998103" y="2684592"/>
                </a:moveTo>
                <a:cubicBezTo>
                  <a:pt x="10869280" y="2684592"/>
                  <a:pt x="10751764" y="2707719"/>
                  <a:pt x="10645553" y="2753972"/>
                </a:cubicBezTo>
                <a:cubicBezTo>
                  <a:pt x="10539342" y="2800225"/>
                  <a:pt x="10457800" y="2861896"/>
                  <a:pt x="10400926" y="2938984"/>
                </a:cubicBezTo>
                <a:cubicBezTo>
                  <a:pt x="10344051" y="3016072"/>
                  <a:pt x="10315615" y="3100527"/>
                  <a:pt x="10315615" y="3192347"/>
                </a:cubicBezTo>
                <a:cubicBezTo>
                  <a:pt x="10315615" y="3275945"/>
                  <a:pt x="10332403" y="3347723"/>
                  <a:pt x="10365979" y="3407681"/>
                </a:cubicBezTo>
                <a:cubicBezTo>
                  <a:pt x="10399555" y="3467638"/>
                  <a:pt x="10449407" y="3518517"/>
                  <a:pt x="10515530" y="3560316"/>
                </a:cubicBezTo>
                <a:cubicBezTo>
                  <a:pt x="10581656" y="3602115"/>
                  <a:pt x="10678444" y="3640830"/>
                  <a:pt x="10805896" y="3676462"/>
                </a:cubicBezTo>
                <a:cubicBezTo>
                  <a:pt x="10911421" y="3705242"/>
                  <a:pt x="10989710" y="3727854"/>
                  <a:pt x="11040759" y="3744300"/>
                </a:cubicBezTo>
                <a:cubicBezTo>
                  <a:pt x="11091808" y="3760745"/>
                  <a:pt x="11127270" y="3775135"/>
                  <a:pt x="11147141" y="3787469"/>
                </a:cubicBezTo>
                <a:cubicBezTo>
                  <a:pt x="11167013" y="3799803"/>
                  <a:pt x="11176948" y="3817277"/>
                  <a:pt x="11176948" y="3839889"/>
                </a:cubicBezTo>
                <a:cubicBezTo>
                  <a:pt x="11176948" y="3894708"/>
                  <a:pt x="11119389" y="3922117"/>
                  <a:pt x="11004270" y="3922117"/>
                </a:cubicBezTo>
                <a:cubicBezTo>
                  <a:pt x="10789108" y="3922117"/>
                  <a:pt x="10581142" y="3851196"/>
                  <a:pt x="10380369" y="3709353"/>
                </a:cubicBezTo>
                <a:lnTo>
                  <a:pt x="10322810" y="3709353"/>
                </a:lnTo>
                <a:lnTo>
                  <a:pt x="10322810" y="4154410"/>
                </a:lnTo>
                <a:cubicBezTo>
                  <a:pt x="10434502" y="4198264"/>
                  <a:pt x="10542084" y="4228586"/>
                  <a:pt x="10645553" y="4245374"/>
                </a:cubicBezTo>
                <a:cubicBezTo>
                  <a:pt x="10749022" y="4262162"/>
                  <a:pt x="10866197" y="4270556"/>
                  <a:pt x="10997076" y="4270556"/>
                </a:cubicBezTo>
                <a:cubicBezTo>
                  <a:pt x="11136862" y="4270556"/>
                  <a:pt x="11261061" y="4248115"/>
                  <a:pt x="11369669" y="4203232"/>
                </a:cubicBezTo>
                <a:cubicBezTo>
                  <a:pt x="11478278" y="4158350"/>
                  <a:pt x="11559820" y="4096336"/>
                  <a:pt x="11614296" y="4017192"/>
                </a:cubicBezTo>
                <a:cubicBezTo>
                  <a:pt x="11668772" y="3938048"/>
                  <a:pt x="11696010" y="3845714"/>
                  <a:pt x="11696010" y="3740188"/>
                </a:cubicBezTo>
                <a:cubicBezTo>
                  <a:pt x="11696010" y="3674406"/>
                  <a:pt x="11685217" y="3615991"/>
                  <a:pt x="11663632" y="3564941"/>
                </a:cubicBezTo>
                <a:cubicBezTo>
                  <a:pt x="11642048" y="3513891"/>
                  <a:pt x="11611212" y="3470037"/>
                  <a:pt x="11571127" y="3433377"/>
                </a:cubicBezTo>
                <a:cubicBezTo>
                  <a:pt x="11531041" y="3396717"/>
                  <a:pt x="11475709" y="3363826"/>
                  <a:pt x="11405130" y="3334704"/>
                </a:cubicBezTo>
                <a:cubicBezTo>
                  <a:pt x="11334551" y="3305582"/>
                  <a:pt x="11227999" y="3277316"/>
                  <a:pt x="11085470" y="3249907"/>
                </a:cubicBezTo>
                <a:cubicBezTo>
                  <a:pt x="10994335" y="3232091"/>
                  <a:pt x="10929924" y="3213418"/>
                  <a:pt x="10892235" y="3193889"/>
                </a:cubicBezTo>
                <a:cubicBezTo>
                  <a:pt x="10854548" y="3174360"/>
                  <a:pt x="10835704" y="3149178"/>
                  <a:pt x="10835704" y="3118343"/>
                </a:cubicBezTo>
                <a:cubicBezTo>
                  <a:pt x="10835704" y="3086822"/>
                  <a:pt x="10851636" y="3064552"/>
                  <a:pt x="10883499" y="3051533"/>
                </a:cubicBezTo>
                <a:cubicBezTo>
                  <a:pt x="10915362" y="3038513"/>
                  <a:pt x="10960416" y="3032004"/>
                  <a:pt x="11018660" y="3032004"/>
                </a:cubicBezTo>
                <a:cubicBezTo>
                  <a:pt x="11225600" y="3032004"/>
                  <a:pt x="11401704" y="3087165"/>
                  <a:pt x="11546972" y="3197487"/>
                </a:cubicBezTo>
                <a:lnTo>
                  <a:pt x="11602476" y="3197487"/>
                </a:lnTo>
                <a:lnTo>
                  <a:pt x="11602476" y="2785321"/>
                </a:lnTo>
                <a:cubicBezTo>
                  <a:pt x="11401018" y="2718168"/>
                  <a:pt x="11199561" y="2684592"/>
                  <a:pt x="10998103" y="2684592"/>
                </a:cubicBezTo>
                <a:close/>
                <a:moveTo>
                  <a:pt x="6617352" y="2681509"/>
                </a:moveTo>
                <a:cubicBezTo>
                  <a:pt x="6461805" y="2681509"/>
                  <a:pt x="6322190" y="2715085"/>
                  <a:pt x="6198506" y="2782238"/>
                </a:cubicBezTo>
                <a:cubicBezTo>
                  <a:pt x="6074822" y="2849390"/>
                  <a:pt x="5979404" y="2943952"/>
                  <a:pt x="5912251" y="3065923"/>
                </a:cubicBezTo>
                <a:cubicBezTo>
                  <a:pt x="5845098" y="3187893"/>
                  <a:pt x="5811523" y="3326310"/>
                  <a:pt x="5811523" y="3481172"/>
                </a:cubicBezTo>
                <a:cubicBezTo>
                  <a:pt x="5811523" y="3637404"/>
                  <a:pt x="5845270" y="3775820"/>
                  <a:pt x="5912765" y="3896421"/>
                </a:cubicBezTo>
                <a:cubicBezTo>
                  <a:pt x="5980260" y="4017021"/>
                  <a:pt x="6075165" y="4110041"/>
                  <a:pt x="6197478" y="4175480"/>
                </a:cubicBezTo>
                <a:cubicBezTo>
                  <a:pt x="6319791" y="4240920"/>
                  <a:pt x="6459407" y="4273639"/>
                  <a:pt x="6616325" y="4273639"/>
                </a:cubicBezTo>
                <a:cubicBezTo>
                  <a:pt x="6692385" y="4273639"/>
                  <a:pt x="6765019" y="4268329"/>
                  <a:pt x="6834228" y="4257708"/>
                </a:cubicBezTo>
                <a:cubicBezTo>
                  <a:pt x="6903436" y="4247087"/>
                  <a:pt x="6971274" y="4229271"/>
                  <a:pt x="7037741" y="4204260"/>
                </a:cubicBezTo>
                <a:cubicBezTo>
                  <a:pt x="7104208" y="4179249"/>
                  <a:pt x="7151488" y="4159891"/>
                  <a:pt x="7179583" y="4146187"/>
                </a:cubicBezTo>
                <a:lnTo>
                  <a:pt x="7179583" y="3695991"/>
                </a:lnTo>
                <a:lnTo>
                  <a:pt x="7125107" y="3695991"/>
                </a:lnTo>
                <a:cubicBezTo>
                  <a:pt x="7044251" y="3759717"/>
                  <a:pt x="6971445" y="3804600"/>
                  <a:pt x="6906691" y="3830639"/>
                </a:cubicBezTo>
                <a:cubicBezTo>
                  <a:pt x="6841936" y="3856677"/>
                  <a:pt x="6775297" y="3869697"/>
                  <a:pt x="6706775" y="3869697"/>
                </a:cubicBezTo>
                <a:cubicBezTo>
                  <a:pt x="6588230" y="3869697"/>
                  <a:pt x="6503091" y="3838005"/>
                  <a:pt x="6451356" y="3774621"/>
                </a:cubicBezTo>
                <a:cubicBezTo>
                  <a:pt x="6399620" y="3711237"/>
                  <a:pt x="6373753" y="3613078"/>
                  <a:pt x="6373753" y="3480144"/>
                </a:cubicBezTo>
                <a:cubicBezTo>
                  <a:pt x="6373753" y="3395861"/>
                  <a:pt x="6384546" y="3324768"/>
                  <a:pt x="6406130" y="3266866"/>
                </a:cubicBezTo>
                <a:cubicBezTo>
                  <a:pt x="6427715" y="3208964"/>
                  <a:pt x="6461291" y="3165795"/>
                  <a:pt x="6506859" y="3137358"/>
                </a:cubicBezTo>
                <a:cubicBezTo>
                  <a:pt x="6552427" y="3108921"/>
                  <a:pt x="6615982" y="3094702"/>
                  <a:pt x="6697524" y="3094702"/>
                </a:cubicBezTo>
                <a:cubicBezTo>
                  <a:pt x="6742749" y="3094702"/>
                  <a:pt x="6784206" y="3100356"/>
                  <a:pt x="6821893" y="3111662"/>
                </a:cubicBezTo>
                <a:cubicBezTo>
                  <a:pt x="6859581" y="3122968"/>
                  <a:pt x="6896069" y="3138728"/>
                  <a:pt x="6931359" y="3158943"/>
                </a:cubicBezTo>
                <a:cubicBezTo>
                  <a:pt x="6966649" y="3179157"/>
                  <a:pt x="7029175" y="3225238"/>
                  <a:pt x="7118940" y="3297188"/>
                </a:cubicBezTo>
                <a:lnTo>
                  <a:pt x="7179583" y="3297188"/>
                </a:lnTo>
                <a:lnTo>
                  <a:pt x="7179583" y="2805878"/>
                </a:lnTo>
                <a:cubicBezTo>
                  <a:pt x="7106263" y="2771616"/>
                  <a:pt x="7045450" y="2747462"/>
                  <a:pt x="6997141" y="2733415"/>
                </a:cubicBezTo>
                <a:cubicBezTo>
                  <a:pt x="6948832" y="2719368"/>
                  <a:pt x="6893329" y="2707205"/>
                  <a:pt x="6830630" y="2696926"/>
                </a:cubicBezTo>
                <a:cubicBezTo>
                  <a:pt x="6767932" y="2686648"/>
                  <a:pt x="6696839" y="2681509"/>
                  <a:pt x="6617352" y="2681509"/>
                </a:cubicBezTo>
                <a:close/>
                <a:moveTo>
                  <a:pt x="1457817" y="2681509"/>
                </a:moveTo>
                <a:cubicBezTo>
                  <a:pt x="1298158" y="2681509"/>
                  <a:pt x="1154088" y="2714914"/>
                  <a:pt x="1025608" y="2781724"/>
                </a:cubicBezTo>
                <a:cubicBezTo>
                  <a:pt x="897128" y="2848533"/>
                  <a:pt x="796056" y="2943780"/>
                  <a:pt x="722394" y="3067464"/>
                </a:cubicBezTo>
                <a:cubicBezTo>
                  <a:pt x="648732" y="3191148"/>
                  <a:pt x="611901" y="3327338"/>
                  <a:pt x="611901" y="3476032"/>
                </a:cubicBezTo>
                <a:cubicBezTo>
                  <a:pt x="611901" y="3633635"/>
                  <a:pt x="647190" y="3773079"/>
                  <a:pt x="717769" y="3894365"/>
                </a:cubicBezTo>
                <a:cubicBezTo>
                  <a:pt x="788347" y="4015651"/>
                  <a:pt x="889419" y="4109184"/>
                  <a:pt x="1020983" y="4174966"/>
                </a:cubicBezTo>
                <a:cubicBezTo>
                  <a:pt x="1152547" y="4240748"/>
                  <a:pt x="1305010" y="4273639"/>
                  <a:pt x="1478373" y="4273639"/>
                </a:cubicBezTo>
                <a:cubicBezTo>
                  <a:pt x="1561972" y="4273639"/>
                  <a:pt x="1648482" y="4266616"/>
                  <a:pt x="1737904" y="4252569"/>
                </a:cubicBezTo>
                <a:cubicBezTo>
                  <a:pt x="1827327" y="4238521"/>
                  <a:pt x="1907499" y="4221219"/>
                  <a:pt x="1978420" y="4200663"/>
                </a:cubicBezTo>
                <a:cubicBezTo>
                  <a:pt x="2049341" y="4180106"/>
                  <a:pt x="2096108" y="4161947"/>
                  <a:pt x="2118721" y="4146187"/>
                </a:cubicBezTo>
                <a:lnTo>
                  <a:pt x="2118721" y="3354747"/>
                </a:lnTo>
                <a:lnTo>
                  <a:pt x="1364283" y="3354747"/>
                </a:lnTo>
                <a:lnTo>
                  <a:pt x="1364283" y="3712437"/>
                </a:lnTo>
                <a:lnTo>
                  <a:pt x="1682914" y="3712437"/>
                </a:lnTo>
                <a:lnTo>
                  <a:pt x="1682914" y="3864558"/>
                </a:lnTo>
                <a:cubicBezTo>
                  <a:pt x="1628781" y="3880318"/>
                  <a:pt x="1568824" y="3888198"/>
                  <a:pt x="1503042" y="3888198"/>
                </a:cubicBezTo>
                <a:cubicBezTo>
                  <a:pt x="1374904" y="3888198"/>
                  <a:pt x="1283768" y="3856335"/>
                  <a:pt x="1229635" y="3792608"/>
                </a:cubicBezTo>
                <a:cubicBezTo>
                  <a:pt x="1175502" y="3728882"/>
                  <a:pt x="1148435" y="3622672"/>
                  <a:pt x="1148435" y="3473977"/>
                </a:cubicBezTo>
                <a:cubicBezTo>
                  <a:pt x="1148435" y="3339672"/>
                  <a:pt x="1179099" y="3239800"/>
                  <a:pt x="1240427" y="3174360"/>
                </a:cubicBezTo>
                <a:cubicBezTo>
                  <a:pt x="1301756" y="3108921"/>
                  <a:pt x="1388951" y="3076201"/>
                  <a:pt x="1502014" y="3076201"/>
                </a:cubicBezTo>
                <a:cubicBezTo>
                  <a:pt x="1593149" y="3076201"/>
                  <a:pt x="1685998" y="3090248"/>
                  <a:pt x="1780560" y="3118343"/>
                </a:cubicBezTo>
                <a:cubicBezTo>
                  <a:pt x="1875121" y="3146437"/>
                  <a:pt x="1951867" y="3180698"/>
                  <a:pt x="2010797" y="3221127"/>
                </a:cubicBezTo>
                <a:lnTo>
                  <a:pt x="2065273" y="3221127"/>
                </a:lnTo>
                <a:lnTo>
                  <a:pt x="2065273" y="2807934"/>
                </a:lnTo>
                <a:cubicBezTo>
                  <a:pt x="1896706" y="2723650"/>
                  <a:pt x="1694221" y="2681509"/>
                  <a:pt x="1457817" y="2681509"/>
                </a:cubicBez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0047"/>
                </a:lnTo>
                <a:lnTo>
                  <a:pt x="0" y="685004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s-MX" sz="16600" dirty="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810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597</Words>
  <Application>Microsoft Office PowerPoint</Application>
  <PresentationFormat>Panorámica</PresentationFormat>
  <Paragraphs>85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Verdana </vt:lpstr>
      <vt:lpstr>Verdana Pro Black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Sebastian Sanchez Montalvan</dc:creator>
  <cp:lastModifiedBy>Jesus Sebastian Sanchez Montalvan</cp:lastModifiedBy>
  <cp:revision>5</cp:revision>
  <dcterms:created xsi:type="dcterms:W3CDTF">2023-09-13T18:04:29Z</dcterms:created>
  <dcterms:modified xsi:type="dcterms:W3CDTF">2023-09-13T21:59:40Z</dcterms:modified>
</cp:coreProperties>
</file>