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F513-6422-4E9A-A70C-44D71D1C8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C32FF-F45F-4466-A5C2-193711825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3BEE8-71FF-44FE-B8D0-332D7A9F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2525-0355-4067-9E6F-43EA6AF61C6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F5376-55B0-47C1-B37A-5E848C13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2B849-AF0D-4BF1-B5E2-6DE48A4A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4DF8-39D0-43B2-9AB8-A77D61FF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7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95D2-9555-4ECE-9B2A-1C8BF49B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34D0C-C338-478A-9208-367C28582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F63CB-23F1-46C5-8997-5A3DDDC1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2525-0355-4067-9E6F-43EA6AF61C6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89F3D-F399-4325-8877-0AE516FB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E6964-7F45-4FFC-A746-3FB5F6C8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4DF8-39D0-43B2-9AB8-A77D61FF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1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7AF58-0F45-4059-9DBF-AD8102A4C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2FB0-64BE-496E-89CA-89A44B75D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05F11-DB82-4331-A871-0AEBECA1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2525-0355-4067-9E6F-43EA6AF61C6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65947-5F46-4139-A723-39FF897E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73B6E-FB88-4340-8FAD-6544288E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4DF8-39D0-43B2-9AB8-A77D61FF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8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49655-FD7A-4928-AC62-C17C97EA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91AF6-FD0A-433A-B650-B6779ED69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FE795-FB9B-4254-97D0-D673F9508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2525-0355-4067-9E6F-43EA6AF61C6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CD41F-5339-4B70-B06E-0BC3EC1F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F6A88-E5EE-4FDD-8191-E7444988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4DF8-39D0-43B2-9AB8-A77D61FF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9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4AA7-8D29-42E3-80F6-23F15121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CD31C-8E57-4FC5-8BD9-9EFF5809A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255C-C444-425D-B72F-8271CA2C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2525-0355-4067-9E6F-43EA6AF61C6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13D65-FA85-4DE7-9B85-686A6858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D9075-EC5B-44D7-B1B6-3315C6E1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4DF8-39D0-43B2-9AB8-A77D61FF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0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FBE9-6EF3-4DA2-809C-11B042E7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0B3C-2304-4D69-918D-2FEE693CA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E509D-E70F-441D-AB32-F105AEFF3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67BE3-B7EE-4F1B-931A-D5F21FB9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2525-0355-4067-9E6F-43EA6AF61C6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C7E40-79B9-4426-A379-86E9EAA1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5489E-DCAD-45EB-A5B4-3B0D40E8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4DF8-39D0-43B2-9AB8-A77D61FF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0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829D-3787-4FE8-83CB-9848FD24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112BD-90B6-4191-983E-31D0E8CAD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87F87-D4D1-4A6F-AFF5-0D3BB25DC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5AF2D4-7C02-4687-8136-A2216A887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D17CDF-624C-4707-923E-F805E4C73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EE25C7-05DB-4E5D-AB41-E18BA8DD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2525-0355-4067-9E6F-43EA6AF61C6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0183D-0E5A-4F79-A7F5-E8C3EA95F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15D096-9915-4825-BEC1-2B45D213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4DF8-39D0-43B2-9AB8-A77D61FF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2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0C1A-ECA7-483B-BDD5-575BE3C8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CC5C21-FA7E-41CA-BFA6-CD9F9212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2525-0355-4067-9E6F-43EA6AF61C6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F0A7F-A7F3-489D-8742-A9AFBBC2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4BC6D-FB15-4C2E-843D-ACF6621E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4DF8-39D0-43B2-9AB8-A77D61FF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2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E1ADC-6E04-4A72-A5C5-F211680D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2525-0355-4067-9E6F-43EA6AF61C6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8AD69-75B8-445F-B079-C23B55BD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16A6C-53C8-4075-9189-F94C4B5D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4DF8-39D0-43B2-9AB8-A77D61FF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8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ED68-99B5-4806-91D5-F91FF7D7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C4A58-A260-477F-96EF-9924EF82D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4CAB5-11C4-40AC-B3B5-5ECFB891D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040FD-37B1-4528-AA6A-087AACC9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2525-0355-4067-9E6F-43EA6AF61C6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A3EC1-E877-4C33-BC3C-8BD7FDC9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8E7AE-F746-4E22-887B-E73958B6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4DF8-39D0-43B2-9AB8-A77D61FF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7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C646-4C9E-4B3B-B168-76588121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52D090-4144-4620-B2D6-5D4B6AFF0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60B06-0346-4ED4-BF6A-819853FA3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2A630-04C6-47F6-B483-AD06C87C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2525-0355-4067-9E6F-43EA6AF61C6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011FB-8642-476E-8E84-148DF93CE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8C9C2-FBBC-4880-B4F2-81F9DEC9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4DF8-39D0-43B2-9AB8-A77D61FF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5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8442B-00B8-48D6-9457-AF72FC53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D8CA-D711-44A7-8EDA-DE93BD698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33F8-9179-4D58-8B8A-8AC3DE589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2525-0355-4067-9E6F-43EA6AF61C66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4BC04-D576-49A6-9951-3C809DAA0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39037-C82B-4FB0-B927-2F091DD7D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D4DF8-39D0-43B2-9AB8-A77D61FF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1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19">
            <a:extLst>
              <a:ext uri="{FF2B5EF4-FFF2-40B4-BE49-F238E27FC236}">
                <a16:creationId xmlns:a16="http://schemas.microsoft.com/office/drawing/2014/main" id="{F55FFF17-D3D5-4F58-BA56-54EA901C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B458B-6690-4244-96FD-7DE2F97B2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1409700"/>
            <a:ext cx="4152900" cy="2809875"/>
          </a:xfrm>
        </p:spPr>
        <p:txBody>
          <a:bodyPr anchor="b">
            <a:normAutofit/>
          </a:bodyPr>
          <a:lstStyle/>
          <a:p>
            <a:pPr algn="l"/>
            <a:r>
              <a:rPr lang="en-US" sz="4600">
                <a:solidFill>
                  <a:schemeClr val="bg1">
                    <a:lumMod val="85000"/>
                    <a:lumOff val="15000"/>
                  </a:schemeClr>
                </a:solidFill>
              </a:rPr>
              <a:t>FIFA 18 stats vs. English Premium League ’17/’18 Stats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DC96F-EEFA-4457-B1B0-64168B918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219575"/>
            <a:ext cx="3348228" cy="928494"/>
          </a:xfrm>
        </p:spPr>
        <p:txBody>
          <a:bodyPr anchor="t">
            <a:normAutofit/>
          </a:bodyPr>
          <a:lstStyle/>
          <a:p>
            <a:pPr algn="l"/>
            <a:r>
              <a:rPr lang="en-US" sz="2000">
                <a:solidFill>
                  <a:schemeClr val="bg1">
                    <a:lumMod val="85000"/>
                    <a:lumOff val="15000"/>
                  </a:schemeClr>
                </a:solidFill>
              </a:rPr>
              <a:t>Evan, Cesar and Charlotte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60AF3-EACB-421A-9B57-F9FC7DE4B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827" y="2029120"/>
            <a:ext cx="4448774" cy="304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24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57D95F-5ADE-42E9-AAB5-D7CD2CC88261}"/>
              </a:ext>
            </a:extLst>
          </p:cNvPr>
          <p:cNvSpPr txBox="1"/>
          <p:nvPr/>
        </p:nvSpPr>
        <p:spPr>
          <a:xfrm>
            <a:off x="6746628" y="1783959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A picture containing grass, athletic game, person, sport&#10;&#10;Description automatically generated">
            <a:extLst>
              <a:ext uri="{FF2B5EF4-FFF2-40B4-BE49-F238E27FC236}">
                <a16:creationId xmlns:a16="http://schemas.microsoft.com/office/drawing/2014/main" id="{D2938F1A-38DF-4E2C-A09E-E8EE5AB7E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84" r="17328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1117C2-1296-412C-A399-98AB5FE2CF24}"/>
              </a:ext>
            </a:extLst>
          </p:cNvPr>
          <p:cNvSpPr txBox="1"/>
          <p:nvPr/>
        </p:nvSpPr>
        <p:spPr>
          <a:xfrm>
            <a:off x="6526915" y="1358280"/>
            <a:ext cx="48649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Kaggle</a:t>
            </a:r>
          </a:p>
          <a:p>
            <a:endParaRPr lang="en-US" dirty="0"/>
          </a:p>
          <a:p>
            <a:r>
              <a:rPr lang="en-US" dirty="0"/>
              <a:t>CSV for FIFA </a:t>
            </a:r>
          </a:p>
          <a:p>
            <a:r>
              <a:rPr lang="en-US" dirty="0"/>
              <a:t>JSON for EPL </a:t>
            </a:r>
          </a:p>
          <a:p>
            <a:endParaRPr lang="en-US" dirty="0"/>
          </a:p>
          <a:p>
            <a:r>
              <a:rPr lang="en-US" dirty="0"/>
              <a:t>CSV all the data was extractable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	Acceleration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	Agility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	Balance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	Ball Control </a:t>
            </a:r>
          </a:p>
          <a:p>
            <a:pPr lvl="1"/>
            <a:endParaRPr lang="en-US" dirty="0"/>
          </a:p>
          <a:p>
            <a:r>
              <a:rPr lang="en-US" dirty="0"/>
              <a:t>JSON was nested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57640C-D581-459D-AB6F-8E85EB755C22}"/>
              </a:ext>
            </a:extLst>
          </p:cNvPr>
          <p:cNvSpPr txBox="1"/>
          <p:nvPr/>
        </p:nvSpPr>
        <p:spPr>
          <a:xfrm>
            <a:off x="6604986" y="372862"/>
            <a:ext cx="4341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Finding the Data</a:t>
            </a:r>
          </a:p>
        </p:txBody>
      </p:sp>
    </p:spTree>
    <p:extLst>
      <p:ext uri="{BB962C8B-B14F-4D97-AF65-F5344CB8AC3E}">
        <p14:creationId xmlns:p14="http://schemas.microsoft.com/office/powerpoint/2010/main" val="1627813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icture containing grass, person, player, ball&#10;&#10;Description automatically generated">
            <a:extLst>
              <a:ext uri="{FF2B5EF4-FFF2-40B4-BE49-F238E27FC236}">
                <a16:creationId xmlns:a16="http://schemas.microsoft.com/office/drawing/2014/main" id="{4FC5BE80-1598-4B6C-A8F5-6DF00666AD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473" b="288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BE0C8-964A-4671-81B9-15539EF2E42A}"/>
              </a:ext>
            </a:extLst>
          </p:cNvPr>
          <p:cNvSpPr txBox="1"/>
          <p:nvPr/>
        </p:nvSpPr>
        <p:spPr>
          <a:xfrm>
            <a:off x="4387349" y="2202021"/>
            <a:ext cx="6897171" cy="4146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CSV File and Json extracting with Pandas 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3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Scrapping from Wikipedia 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3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Extracting nested info Json was a challenging 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3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Due to time constraints we agreed that Name, Club, Individual Rating would the info we extracted</a:t>
            </a:r>
          </a:p>
          <a:p>
            <a:pPr marL="1485900" lvl="2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	Looping  - 4 loop </a:t>
            </a:r>
          </a:p>
          <a:p>
            <a:pPr marL="1485900" lvl="2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Accuracy – unique / overwriting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CB6944-7CD9-469A-82BE-F9CBC50D8EBC}"/>
              </a:ext>
            </a:extLst>
          </p:cNvPr>
          <p:cNvSpPr txBox="1"/>
          <p:nvPr/>
        </p:nvSpPr>
        <p:spPr>
          <a:xfrm>
            <a:off x="790121" y="408373"/>
            <a:ext cx="909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Extracting Data</a:t>
            </a:r>
          </a:p>
        </p:txBody>
      </p:sp>
    </p:spTree>
    <p:extLst>
      <p:ext uri="{BB962C8B-B14F-4D97-AF65-F5344CB8AC3E}">
        <p14:creationId xmlns:p14="http://schemas.microsoft.com/office/powerpoint/2010/main" val="2611184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49149D-8126-452F-9F55-3FCBEC9896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163" b="10628"/>
          <a:stretch/>
        </p:blipFill>
        <p:spPr>
          <a:xfrm>
            <a:off x="79919" y="301841"/>
            <a:ext cx="12191980" cy="66982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36F21D-0000-4804-92E3-C40E24915397}"/>
              </a:ext>
            </a:extLst>
          </p:cNvPr>
          <p:cNvSpPr txBox="1"/>
          <p:nvPr/>
        </p:nvSpPr>
        <p:spPr>
          <a:xfrm>
            <a:off x="994299" y="365651"/>
            <a:ext cx="9658901" cy="921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Joining the Data / Database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F25A2DD-A0D7-4CC9-B6C6-14F9E19A3B32}"/>
              </a:ext>
            </a:extLst>
          </p:cNvPr>
          <p:cNvSpPr txBox="1"/>
          <p:nvPr/>
        </p:nvSpPr>
        <p:spPr>
          <a:xfrm>
            <a:off x="1260629" y="1331649"/>
            <a:ext cx="105644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Created a SQL Database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Fun with matching the player from two different sets of data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Naming convention mismatch </a:t>
            </a:r>
          </a:p>
          <a:p>
            <a:pPr lvl="2"/>
            <a:r>
              <a:rPr lang="en-US" dirty="0"/>
              <a:t>i.e.   Charlotte Cabrera  vs. C. Cabrera </a:t>
            </a:r>
          </a:p>
          <a:p>
            <a:pPr lvl="2"/>
            <a:r>
              <a:rPr lang="en-US" dirty="0"/>
              <a:t>         Charlotte De La Cabrera  vs.    </a:t>
            </a:r>
            <a:r>
              <a:rPr lang="en-US" dirty="0" err="1"/>
              <a:t>DeLaCabrera</a:t>
            </a:r>
            <a:endParaRPr lang="en-US" dirty="0"/>
          </a:p>
          <a:p>
            <a:pPr lvl="2"/>
            <a:r>
              <a:rPr lang="en-US" dirty="0"/>
              <a:t>        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Bringing in club name 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/>
              <a:t>Not number … not in Json</a:t>
            </a:r>
          </a:p>
          <a:p>
            <a:pPr lvl="2"/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51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football player on a field&#10;&#10;Description automatically generated">
            <a:extLst>
              <a:ext uri="{FF2B5EF4-FFF2-40B4-BE49-F238E27FC236}">
                <a16:creationId xmlns:a16="http://schemas.microsoft.com/office/drawing/2014/main" id="{E2102AFD-9D7D-485E-A69D-DD26084DA9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20" b="570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73CF6A-0B6F-441D-8E25-07C7DA43AEDE}"/>
              </a:ext>
            </a:extLst>
          </p:cNvPr>
          <p:cNvSpPr txBox="1"/>
          <p:nvPr/>
        </p:nvSpPr>
        <p:spPr>
          <a:xfrm>
            <a:off x="1524000" y="417250"/>
            <a:ext cx="9144000" cy="6480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D932E-CDA4-43CC-88BF-B0145F09A3DB}"/>
              </a:ext>
            </a:extLst>
          </p:cNvPr>
          <p:cNvSpPr txBox="1"/>
          <p:nvPr/>
        </p:nvSpPr>
        <p:spPr>
          <a:xfrm>
            <a:off x="1260629" y="1331649"/>
            <a:ext cx="105644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Plan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Map things  out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Information good for end user in mind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The more data the better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Question: Given the time frame how are we going to accurately put this data into use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How to join all tables together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Ex: Name  - analyze them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Plan, Analyze, Divide and Conquer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077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179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Wingdings</vt:lpstr>
      <vt:lpstr>Office Theme</vt:lpstr>
      <vt:lpstr>FIFA 18 stats vs. English Premium League ’17/’18 Stats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18 stats vs. English Premium League ’17/’18 Stats </dc:title>
  <dc:creator>Charlotte Cabrera</dc:creator>
  <cp:lastModifiedBy>Charlotte Cabrera</cp:lastModifiedBy>
  <cp:revision>8</cp:revision>
  <dcterms:created xsi:type="dcterms:W3CDTF">2019-08-08T01:55:55Z</dcterms:created>
  <dcterms:modified xsi:type="dcterms:W3CDTF">2019-08-10T16:28:46Z</dcterms:modified>
</cp:coreProperties>
</file>