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77" r:id="rId10"/>
    <p:sldId id="264" r:id="rId11"/>
    <p:sldId id="265" r:id="rId12"/>
    <p:sldId id="278" r:id="rId13"/>
    <p:sldId id="280" r:id="rId14"/>
    <p:sldId id="281" r:id="rId15"/>
    <p:sldId id="266" r:id="rId16"/>
    <p:sldId id="267" r:id="rId17"/>
    <p:sldId id="285" r:id="rId18"/>
    <p:sldId id="283" r:id="rId19"/>
    <p:sldId id="284" r:id="rId20"/>
    <p:sldId id="270" r:id="rId21"/>
    <p:sldId id="271" r:id="rId22"/>
    <p:sldId id="272" r:id="rId23"/>
    <p:sldId id="286" r:id="rId24"/>
    <p:sldId id="290" r:id="rId25"/>
    <p:sldId id="289" r:id="rId26"/>
    <p:sldId id="288" r:id="rId27"/>
    <p:sldId id="287" r:id="rId28"/>
    <p:sldId id="291" r:id="rId29"/>
    <p:sldId id="292" r:id="rId30"/>
    <p:sldId id="273" r:id="rId31"/>
    <p:sldId id="27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4" roundtripDataSignature="AMtx7mhc/zChrFOJlTeM52xPgrWy7fzP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AAB3C4-D555-4906-BB21-CD2F2C8F5FD0}">
  <a:tblStyle styleId="{20AAB3C4-D555-4906-BB21-CD2F2C8F5FD0}"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9F9F9"/>
          </a:solidFill>
        </a:fill>
      </a:tcStyle>
    </a:wholeTbl>
    <a:band1H>
      <a:tcTxStyle/>
      <a:tcStyle>
        <a:tcBdr/>
        <a:fill>
          <a:solidFill>
            <a:srgbClr val="F2F2F2"/>
          </a:solidFill>
        </a:fill>
      </a:tcStyle>
    </a:band1H>
    <a:band2H>
      <a:tcTxStyle/>
      <a:tcStyle>
        <a:tcBdr/>
      </a:tcStyle>
    </a:band2H>
    <a:band1V>
      <a:tcTxStyle/>
      <a:tcStyle>
        <a:tcBdr/>
        <a:fill>
          <a:solidFill>
            <a:srgbClr val="F2F2F2"/>
          </a:solidFill>
        </a:fill>
      </a:tcStyle>
    </a:band1V>
    <a:band2V>
      <a:tcTxStyle/>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866ADF5-AB97-4638-88DB-4BFD1F8543A6}" styleName="Table_1">
    <a:wholeTbl>
      <a:tcTxStyle b="off" i="off">
        <a:font>
          <a:latin typeface="Corbel"/>
          <a:ea typeface="Corbel"/>
          <a:cs typeface="Corbe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9F9F9"/>
          </a:solidFill>
        </a:fill>
      </a:tcStyle>
    </a:wholeTbl>
    <a:band1H>
      <a:tcTxStyle/>
      <a:tcStyle>
        <a:tcBdr/>
        <a:fill>
          <a:solidFill>
            <a:srgbClr val="F2F2F2"/>
          </a:solidFill>
        </a:fill>
      </a:tcStyle>
    </a:band1H>
    <a:band2H>
      <a:tcTxStyle/>
      <a:tcStyle>
        <a:tcBdr/>
      </a:tcStyle>
    </a:band2H>
    <a:band1V>
      <a:tcTxStyle/>
      <a:tcStyle>
        <a:tcBdr/>
        <a:fill>
          <a:solidFill>
            <a:srgbClr val="F2F2F2"/>
          </a:solidFill>
        </a:fill>
      </a:tcStyle>
    </a:band1V>
    <a:band2V>
      <a:tcTxStyle/>
      <a:tcStyle>
        <a:tcBdr/>
      </a:tcStyle>
    </a:band2V>
    <a:lastCol>
      <a:tcTxStyle b="on" i="off">
        <a:font>
          <a:latin typeface="Corbel"/>
          <a:ea typeface="Corbel"/>
          <a:cs typeface="Corbel"/>
        </a:font>
        <a:srgbClr val="FFFFFF"/>
      </a:tcTxStyle>
      <a:tcStyle>
        <a:tcBdr/>
        <a:fill>
          <a:solidFill>
            <a:srgbClr val="DDDDDD"/>
          </a:solidFill>
        </a:fill>
      </a:tcStyle>
    </a:lastCol>
    <a:firstCol>
      <a:tcTxStyle b="on" i="off">
        <a:font>
          <a:latin typeface="Corbel"/>
          <a:ea typeface="Corbel"/>
          <a:cs typeface="Corbel"/>
        </a:font>
        <a:srgbClr val="FFFFFF"/>
      </a:tcTxStyle>
      <a:tcStyle>
        <a:tcBdr/>
        <a:fill>
          <a:solidFill>
            <a:srgbClr val="DDDDDD"/>
          </a:solidFill>
        </a:fill>
      </a:tcStyle>
    </a:firstCol>
    <a:lastRow>
      <a:tcTxStyle b="on" i="off">
        <a:font>
          <a:latin typeface="Corbel"/>
          <a:ea typeface="Corbel"/>
          <a:cs typeface="Corbel"/>
        </a:font>
        <a:srgbClr val="FFFFFF"/>
      </a:tcTxStyle>
      <a:tcStyle>
        <a:tcBdr>
          <a:top>
            <a:ln w="38100" cap="flat" cmpd="sng">
              <a:solidFill>
                <a:srgbClr val="FFFFFF"/>
              </a:solidFill>
              <a:prstDash val="solid"/>
              <a:round/>
              <a:headEnd type="none" w="sm" len="sm"/>
              <a:tailEnd type="none" w="sm" len="sm"/>
            </a:ln>
          </a:top>
        </a:tcBdr>
        <a:fill>
          <a:solidFill>
            <a:srgbClr val="DDDDDD"/>
          </a:solidFill>
        </a:fill>
      </a:tcStyle>
    </a:lastRow>
    <a:seCell>
      <a:tcTxStyle/>
      <a:tcStyle>
        <a:tcBdr/>
      </a:tcStyle>
    </a:seCell>
    <a:swCell>
      <a:tcTxStyle/>
      <a:tcStyle>
        <a:tcBdr/>
      </a:tcStyle>
    </a:swCell>
    <a:firstRow>
      <a:tcTxStyle b="on" i="off">
        <a:font>
          <a:latin typeface="Corbel"/>
          <a:ea typeface="Corbel"/>
          <a:cs typeface="Corbel"/>
        </a:font>
        <a:srgbClr val="FFFFFF"/>
      </a:tcTxStyle>
      <a:tcStyle>
        <a:tcBdr>
          <a:bottom>
            <a:ln w="38100" cap="flat" cmpd="sng">
              <a:solidFill>
                <a:srgbClr val="FFFFFF"/>
              </a:solidFill>
              <a:prstDash val="solid"/>
              <a:round/>
              <a:headEnd type="none" w="sm" len="sm"/>
              <a:tailEnd type="none" w="sm" len="sm"/>
            </a:ln>
          </a:bottom>
        </a:tcBdr>
        <a:fill>
          <a:solidFill>
            <a:srgbClr val="DDDDDD"/>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501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2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1665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31" name="Google Shape;53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5ba199db79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5ba199db79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g5ba199db79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17</a:t>
            </a:fld>
            <a:endParaRPr/>
          </a:p>
        </p:txBody>
      </p:sp>
    </p:spTree>
    <p:extLst>
      <p:ext uri="{BB962C8B-B14F-4D97-AF65-F5344CB8AC3E}">
        <p14:creationId xmlns:p14="http://schemas.microsoft.com/office/powerpoint/2010/main" val="3098115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5ba199db79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5ba199db79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g5ba199db79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18</a:t>
            </a:fld>
            <a:endParaRPr/>
          </a:p>
        </p:txBody>
      </p:sp>
    </p:spTree>
    <p:extLst>
      <p:ext uri="{BB962C8B-B14F-4D97-AF65-F5344CB8AC3E}">
        <p14:creationId xmlns:p14="http://schemas.microsoft.com/office/powerpoint/2010/main" val="3353077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5ba199db79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5ba199db79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g5ba199db79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19</a:t>
            </a:fld>
            <a:endParaRPr/>
          </a:p>
        </p:txBody>
      </p:sp>
    </p:spTree>
    <p:extLst>
      <p:ext uri="{BB962C8B-B14F-4D97-AF65-F5344CB8AC3E}">
        <p14:creationId xmlns:p14="http://schemas.microsoft.com/office/powerpoint/2010/main" val="427182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0" name="Google Shape;60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0" name="Google Shape;61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7" name="Google Shape;62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 name="Google Shape;63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30</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4" name="Google Shape;72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4" name="Google Shape;4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4" name="Google Shape;46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4828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p:cSld name="Diapositiva de título">
    <p:spTree>
      <p:nvGrpSpPr>
        <p:cNvPr id="1" name="Shape 18"/>
        <p:cNvGrpSpPr/>
        <p:nvPr/>
      </p:nvGrpSpPr>
      <p:grpSpPr>
        <a:xfrm>
          <a:off x="0" y="0"/>
          <a:ext cx="0" cy="0"/>
          <a:chOff x="0" y="0"/>
          <a:chExt cx="0" cy="0"/>
        </a:xfrm>
      </p:grpSpPr>
      <p:sp>
        <p:nvSpPr>
          <p:cNvPr id="19" name="Google Shape;19;p23"/>
          <p:cNvSpPr/>
          <p:nvPr/>
        </p:nvSpPr>
        <p:spPr>
          <a:xfrm>
            <a:off x="0" y="6704160"/>
            <a:ext cx="12192000" cy="15384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0" name="Google Shape;20;p23"/>
          <p:cNvSpPr/>
          <p:nvPr/>
        </p:nvSpPr>
        <p:spPr>
          <a:xfrm>
            <a:off x="0" y="6550320"/>
            <a:ext cx="12192000" cy="153840"/>
          </a:xfrm>
          <a:prstGeom prst="rect">
            <a:avLst/>
          </a:prstGeom>
          <a:gradFill>
            <a:gsLst>
              <a:gs pos="0">
                <a:srgbClr val="FFFFFF">
                  <a:alpha val="0"/>
                </a:srgbClr>
              </a:gs>
              <a:gs pos="40000">
                <a:srgbClr val="FFFFFF">
                  <a:alpha val="0"/>
                </a:srgbClr>
              </a:gs>
              <a:gs pos="100000">
                <a:srgbClr val="FFFFFF">
                  <a:alpha val="3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1" name="Google Shape;21;p23" title="Gráfico de superposición"/>
          <p:cNvSpPr/>
          <p:nvPr/>
        </p:nvSpPr>
        <p:spPr>
          <a:xfrm>
            <a:off x="441325" y="3897168"/>
            <a:ext cx="5877235" cy="2863202"/>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2" name="Google Shape;22;p23"/>
          <p:cNvSpPr txBox="1">
            <a:spLocks noGrp="1"/>
          </p:cNvSpPr>
          <p:nvPr>
            <p:ph type="ctrTitle"/>
          </p:nvPr>
        </p:nvSpPr>
        <p:spPr>
          <a:xfrm>
            <a:off x="758917" y="3907857"/>
            <a:ext cx="5167824" cy="1532849"/>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3"/>
          <p:cNvSpPr txBox="1">
            <a:spLocks noGrp="1"/>
          </p:cNvSpPr>
          <p:nvPr>
            <p:ph type="subTitle" idx="1"/>
          </p:nvPr>
        </p:nvSpPr>
        <p:spPr>
          <a:xfrm>
            <a:off x="758152" y="5489089"/>
            <a:ext cx="5167824" cy="691666"/>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1800"/>
              <a:buNone/>
              <a:defRPr sz="1800" cap="none">
                <a:solidFill>
                  <a:schemeClr val="lt1"/>
                </a:solidFill>
                <a:latin typeface="Calibri"/>
                <a:ea typeface="Calibri"/>
                <a:cs typeface="Calibri"/>
                <a:sym typeface="Calibri"/>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3" title="Gráfico de superposición"/>
          <p:cNvSpPr/>
          <p:nvPr/>
        </p:nvSpPr>
        <p:spPr>
          <a:xfrm>
            <a:off x="441324" y="210465"/>
            <a:ext cx="5877225" cy="3694783"/>
          </a:xfrm>
          <a:prstGeom prst="rect">
            <a:avLst/>
          </a:prstGeom>
          <a:solidFill>
            <a:schemeClr val="dk1">
              <a:alpha val="9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cxnSp>
        <p:nvCxnSpPr>
          <p:cNvPr id="25" name="Google Shape;25;p23"/>
          <p:cNvCxnSpPr/>
          <p:nvPr/>
        </p:nvCxnSpPr>
        <p:spPr>
          <a:xfrm>
            <a:off x="6309035"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cxnSp>
        <p:nvCxnSpPr>
          <p:cNvPr id="26" name="Google Shape;26;p23"/>
          <p:cNvCxnSpPr/>
          <p:nvPr/>
        </p:nvCxnSpPr>
        <p:spPr>
          <a:xfrm>
            <a:off x="441325"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pic>
        <p:nvPicPr>
          <p:cNvPr id="27" name="Google Shape;27;p23"/>
          <p:cNvPicPr preferRelativeResize="0"/>
          <p:nvPr/>
        </p:nvPicPr>
        <p:blipFill>
          <a:blip r:embed="rId2"/>
          <a:srcRect/>
          <a:stretch/>
        </p:blipFill>
        <p:spPr>
          <a:xfrm>
            <a:off x="2967649" y="207856"/>
            <a:ext cx="1731813" cy="40089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acias">
  <p:cSld name="Gracias">
    <p:bg>
      <p:bgPr>
        <a:solidFill>
          <a:schemeClr val="dk1"/>
        </a:solidFill>
        <a:effectLst/>
      </p:bgPr>
    </p:bg>
    <p:spTree>
      <p:nvGrpSpPr>
        <p:cNvPr id="1" name="Shape 219"/>
        <p:cNvGrpSpPr/>
        <p:nvPr/>
      </p:nvGrpSpPr>
      <p:grpSpPr>
        <a:xfrm>
          <a:off x="0" y="0"/>
          <a:ext cx="0" cy="0"/>
          <a:chOff x="0" y="0"/>
          <a:chExt cx="0" cy="0"/>
        </a:xfrm>
      </p:grpSpPr>
      <p:sp>
        <p:nvSpPr>
          <p:cNvPr id="220" name="Google Shape;220;p34"/>
          <p:cNvSpPr/>
          <p:nvPr/>
        </p:nvSpPr>
        <p:spPr>
          <a:xfrm>
            <a:off x="0" y="6550320"/>
            <a:ext cx="12192000" cy="153840"/>
          </a:xfrm>
          <a:prstGeom prst="rect">
            <a:avLst/>
          </a:prstGeom>
          <a:gradFill>
            <a:gsLst>
              <a:gs pos="0">
                <a:srgbClr val="FFFFFF">
                  <a:alpha val="0"/>
                </a:srgbClr>
              </a:gs>
              <a:gs pos="40000">
                <a:srgbClr val="FFFFFF">
                  <a:alpha val="0"/>
                </a:srgbClr>
              </a:gs>
              <a:gs pos="100000">
                <a:srgbClr val="FFFFFF">
                  <a:alpha val="3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21" name="Google Shape;221;p34"/>
          <p:cNvSpPr/>
          <p:nvPr/>
        </p:nvSpPr>
        <p:spPr>
          <a:xfrm>
            <a:off x="-1" y="6704160"/>
            <a:ext cx="12192000" cy="15384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22" name="Google Shape;222;p34" title="Gráfico de superposición"/>
          <p:cNvSpPr/>
          <p:nvPr/>
        </p:nvSpPr>
        <p:spPr>
          <a:xfrm>
            <a:off x="6894288" y="2378066"/>
            <a:ext cx="5008820" cy="4382304"/>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23" name="Google Shape;223;p34" title="Gráfico de superposición"/>
          <p:cNvSpPr/>
          <p:nvPr/>
        </p:nvSpPr>
        <p:spPr>
          <a:xfrm>
            <a:off x="6894288" y="210465"/>
            <a:ext cx="5008820" cy="2167601"/>
          </a:xfrm>
          <a:prstGeom prst="rect">
            <a:avLst/>
          </a:prstGeom>
          <a:solidFill>
            <a:schemeClr val="dk1">
              <a:alpha val="9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cxnSp>
        <p:nvCxnSpPr>
          <p:cNvPr id="224" name="Google Shape;224;p34"/>
          <p:cNvCxnSpPr/>
          <p:nvPr/>
        </p:nvCxnSpPr>
        <p:spPr>
          <a:xfrm>
            <a:off x="11903108"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cxnSp>
        <p:nvCxnSpPr>
          <p:cNvPr id="225" name="Google Shape;225;p34"/>
          <p:cNvCxnSpPr/>
          <p:nvPr/>
        </p:nvCxnSpPr>
        <p:spPr>
          <a:xfrm>
            <a:off x="11903108"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sp>
        <p:nvSpPr>
          <p:cNvPr id="226" name="Google Shape;226;p34"/>
          <p:cNvSpPr txBox="1">
            <a:spLocks noGrp="1"/>
          </p:cNvSpPr>
          <p:nvPr>
            <p:ph type="ctrTitle"/>
          </p:nvPr>
        </p:nvSpPr>
        <p:spPr>
          <a:xfrm>
            <a:off x="7162799" y="2644738"/>
            <a:ext cx="4456700" cy="21676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8000"/>
              <a:buFont typeface="Corbel"/>
              <a:buNone/>
              <a:defRPr sz="80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7" name="Google Shape;227;p34"/>
          <p:cNvPicPr preferRelativeResize="0"/>
          <p:nvPr/>
        </p:nvPicPr>
        <p:blipFill rotWithShape="1">
          <a:blip r:embed="rId2">
            <a:alphaModFix/>
          </a:blip>
          <a:srcRect/>
          <a:stretch/>
        </p:blipFill>
        <p:spPr>
          <a:xfrm>
            <a:off x="10112917" y="318769"/>
            <a:ext cx="1790192" cy="321315"/>
          </a:xfrm>
          <a:prstGeom prst="rect">
            <a:avLst/>
          </a:prstGeom>
          <a:noFill/>
          <a:ln>
            <a:noFill/>
          </a:ln>
        </p:spPr>
      </p:pic>
      <p:cxnSp>
        <p:nvCxnSpPr>
          <p:cNvPr id="228" name="Google Shape;228;p34"/>
          <p:cNvCxnSpPr/>
          <p:nvPr/>
        </p:nvCxnSpPr>
        <p:spPr>
          <a:xfrm>
            <a:off x="6894288"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sp>
        <p:nvSpPr>
          <p:cNvPr id="229" name="Google Shape;229;p34"/>
          <p:cNvSpPr txBox="1">
            <a:spLocks noGrp="1"/>
          </p:cNvSpPr>
          <p:nvPr>
            <p:ph type="subTitle" idx="1"/>
          </p:nvPr>
        </p:nvSpPr>
        <p:spPr>
          <a:xfrm>
            <a:off x="7162798" y="5025053"/>
            <a:ext cx="4123927" cy="271807"/>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0" name="Google Shape;230;p34"/>
          <p:cNvSpPr txBox="1">
            <a:spLocks noGrp="1"/>
          </p:cNvSpPr>
          <p:nvPr>
            <p:ph type="body" idx="2"/>
          </p:nvPr>
        </p:nvSpPr>
        <p:spPr>
          <a:xfrm>
            <a:off x="7162798" y="5431223"/>
            <a:ext cx="4123927"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chemeClr val="lt1"/>
              </a:buClr>
              <a:buSzPts val="1600"/>
              <a:buNone/>
              <a:defRPr/>
            </a:lvl2pPr>
            <a:lvl3pPr marL="1371600" lvl="2" indent="-228600" algn="l">
              <a:lnSpc>
                <a:spcPct val="90000"/>
              </a:lnSpc>
              <a:spcBef>
                <a:spcPts val="500"/>
              </a:spcBef>
              <a:spcAft>
                <a:spcPts val="0"/>
              </a:spcAft>
              <a:buClr>
                <a:schemeClr val="lt1"/>
              </a:buClr>
              <a:buSzPts val="1400"/>
              <a:buNone/>
              <a:defRPr/>
            </a:lvl3pPr>
            <a:lvl4pPr marL="1828800" lvl="3" indent="-228600" algn="l">
              <a:lnSpc>
                <a:spcPct val="90000"/>
              </a:lnSpc>
              <a:spcBef>
                <a:spcPts val="500"/>
              </a:spcBef>
              <a:spcAft>
                <a:spcPts val="0"/>
              </a:spcAft>
              <a:buClr>
                <a:schemeClr val="lt1"/>
              </a:buClr>
              <a:buSzPts val="1400"/>
              <a:buNone/>
              <a:defRPr/>
            </a:lvl4pPr>
            <a:lvl5pPr marL="2286000" lvl="4" indent="-228600" algn="l">
              <a:lnSpc>
                <a:spcPct val="90000"/>
              </a:lnSpc>
              <a:spcBef>
                <a:spcPts val="500"/>
              </a:spcBef>
              <a:spcAft>
                <a:spcPts val="0"/>
              </a:spcAft>
              <a:buClr>
                <a:schemeClr val="lt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34"/>
          <p:cNvSpPr txBox="1">
            <a:spLocks noGrp="1"/>
          </p:cNvSpPr>
          <p:nvPr>
            <p:ph type="body" idx="3"/>
          </p:nvPr>
        </p:nvSpPr>
        <p:spPr>
          <a:xfrm>
            <a:off x="7162798" y="5817586"/>
            <a:ext cx="4123927"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34"/>
          <p:cNvSpPr txBox="1">
            <a:spLocks noGrp="1"/>
          </p:cNvSpPr>
          <p:nvPr>
            <p:ph type="body" idx="4"/>
          </p:nvPr>
        </p:nvSpPr>
        <p:spPr>
          <a:xfrm>
            <a:off x="7163009" y="6203950"/>
            <a:ext cx="4125482" cy="252413"/>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600"/>
              <a:buNone/>
              <a:defRPr sz="16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3" name="Google Shape;233;p34"/>
          <p:cNvSpPr/>
          <p:nvPr/>
        </p:nvSpPr>
        <p:spPr>
          <a:xfrm>
            <a:off x="3004667" y="2917733"/>
            <a:ext cx="1022532" cy="1022532"/>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34" name="Google Shape;234;p34"/>
          <p:cNvSpPr/>
          <p:nvPr/>
        </p:nvSpPr>
        <p:spPr>
          <a:xfrm>
            <a:off x="3477091" y="3390157"/>
            <a:ext cx="77685" cy="77685"/>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35" name="Google Shape;235;p34"/>
          <p:cNvSpPr/>
          <p:nvPr/>
        </p:nvSpPr>
        <p:spPr>
          <a:xfrm>
            <a:off x="2176606" y="2068627"/>
            <a:ext cx="2678654" cy="2720745"/>
          </a:xfrm>
          <a:prstGeom prst="ellipse">
            <a:avLst/>
          </a:prstGeom>
          <a:noFill/>
          <a:ln w="111125"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36" name="Google Shape;236;p34"/>
          <p:cNvSpPr/>
          <p:nvPr/>
        </p:nvSpPr>
        <p:spPr>
          <a:xfrm>
            <a:off x="3497933" y="2018703"/>
            <a:ext cx="36000" cy="36000"/>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37" name="Google Shape;237;p34"/>
          <p:cNvSpPr/>
          <p:nvPr/>
        </p:nvSpPr>
        <p:spPr>
          <a:xfrm>
            <a:off x="3438860" y="4711087"/>
            <a:ext cx="154147" cy="156570"/>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cxnSp>
        <p:nvCxnSpPr>
          <p:cNvPr id="238" name="Google Shape;238;p34"/>
          <p:cNvCxnSpPr/>
          <p:nvPr/>
        </p:nvCxnSpPr>
        <p:spPr>
          <a:xfrm rot="10800000" flipH="1">
            <a:off x="2874362" y="4154407"/>
            <a:ext cx="1269930" cy="1269930"/>
          </a:xfrm>
          <a:prstGeom prst="straightConnector1">
            <a:avLst/>
          </a:prstGeom>
          <a:noFill/>
          <a:ln w="9525" cap="flat" cmpd="sng">
            <a:solidFill>
              <a:schemeClr val="lt2">
                <a:alpha val="29803"/>
              </a:schemeClr>
            </a:solidFill>
            <a:prstDash val="solid"/>
            <a:miter lim="800000"/>
            <a:headEnd type="none" w="sm" len="sm"/>
            <a:tailEnd type="none" w="sm" len="sm"/>
          </a:ln>
        </p:spPr>
      </p:cxnSp>
      <p:cxnSp>
        <p:nvCxnSpPr>
          <p:cNvPr id="239" name="Google Shape;239;p34"/>
          <p:cNvCxnSpPr/>
          <p:nvPr/>
        </p:nvCxnSpPr>
        <p:spPr>
          <a:xfrm rot="10800000">
            <a:off x="2874362" y="1401738"/>
            <a:ext cx="1269930" cy="1269930"/>
          </a:xfrm>
          <a:prstGeom prst="straightConnector1">
            <a:avLst/>
          </a:prstGeom>
          <a:noFill/>
          <a:ln w="9525" cap="flat" cmpd="sng">
            <a:solidFill>
              <a:schemeClr val="lt2">
                <a:alpha val="29803"/>
              </a:schemeClr>
            </a:solidFill>
            <a:prstDash val="solid"/>
            <a:miter lim="800000"/>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troducción larga">
  <p:cSld name="Introducción larga">
    <p:bg>
      <p:bgPr>
        <a:solidFill>
          <a:schemeClr val="dk1"/>
        </a:solidFill>
        <a:effectLst/>
      </p:bgPr>
    </p:bg>
    <p:spTree>
      <p:nvGrpSpPr>
        <p:cNvPr id="1" name="Shape 240"/>
        <p:cNvGrpSpPr/>
        <p:nvPr/>
      </p:nvGrpSpPr>
      <p:grpSpPr>
        <a:xfrm>
          <a:off x="0" y="0"/>
          <a:ext cx="0" cy="0"/>
          <a:chOff x="0" y="0"/>
          <a:chExt cx="0" cy="0"/>
        </a:xfrm>
      </p:grpSpPr>
      <p:sp>
        <p:nvSpPr>
          <p:cNvPr id="241" name="Google Shape;241;p35" title="Gráfico de superposición"/>
          <p:cNvSpPr/>
          <p:nvPr/>
        </p:nvSpPr>
        <p:spPr>
          <a:xfrm>
            <a:off x="441325" y="3897168"/>
            <a:ext cx="5877235" cy="2863202"/>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cxnSp>
        <p:nvCxnSpPr>
          <p:cNvPr id="242" name="Google Shape;242;p35"/>
          <p:cNvCxnSpPr/>
          <p:nvPr/>
        </p:nvCxnSpPr>
        <p:spPr>
          <a:xfrm>
            <a:off x="6309035"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cxnSp>
        <p:nvCxnSpPr>
          <p:cNvPr id="243" name="Google Shape;243;p35"/>
          <p:cNvCxnSpPr/>
          <p:nvPr/>
        </p:nvCxnSpPr>
        <p:spPr>
          <a:xfrm>
            <a:off x="441325"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sp>
        <p:nvSpPr>
          <p:cNvPr id="244" name="Google Shape;244;p35"/>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245" name="Google Shape;245;p35"/>
          <p:cNvSpPr txBox="1">
            <a:spLocks noGrp="1"/>
          </p:cNvSpPr>
          <p:nvPr>
            <p:ph type="body" idx="1"/>
          </p:nvPr>
        </p:nvSpPr>
        <p:spPr>
          <a:xfrm>
            <a:off x="860370" y="3674372"/>
            <a:ext cx="5022591" cy="2728844"/>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17500" algn="l">
              <a:lnSpc>
                <a:spcPct val="90000"/>
              </a:lnSpc>
              <a:spcBef>
                <a:spcPts val="500"/>
              </a:spcBef>
              <a:spcAft>
                <a:spcPts val="0"/>
              </a:spcAft>
              <a:buClr>
                <a:schemeClr val="lt1"/>
              </a:buClr>
              <a:buSzPts val="1400"/>
              <a:buChar char="•"/>
              <a:defRPr>
                <a:solidFill>
                  <a:schemeClr val="lt1"/>
                </a:solidFill>
              </a:defRPr>
            </a:lvl4pPr>
            <a:lvl5pPr marL="2286000" lvl="4" indent="-317500" algn="l">
              <a:lnSpc>
                <a:spcPct val="90000"/>
              </a:lnSpc>
              <a:spcBef>
                <a:spcPts val="500"/>
              </a:spcBef>
              <a:spcAft>
                <a:spcPts val="0"/>
              </a:spcAft>
              <a:buClr>
                <a:schemeClr val="lt1"/>
              </a:buClr>
              <a:buSzPts val="14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6" name="Google Shape;246;p35"/>
          <p:cNvSpPr txBox="1">
            <a:spLocks noGrp="1"/>
          </p:cNvSpPr>
          <p:nvPr>
            <p:ph type="ctrTitle"/>
          </p:nvPr>
        </p:nvSpPr>
        <p:spPr>
          <a:xfrm>
            <a:off x="6515800" y="3674373"/>
            <a:ext cx="5085650" cy="720000"/>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3500"/>
              <a:buFont typeface="Corbel"/>
              <a:buNone/>
              <a:defRPr sz="3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7" name="Google Shape;247;p35"/>
          <p:cNvSpPr txBox="1">
            <a:spLocks noGrp="1"/>
          </p:cNvSpPr>
          <p:nvPr>
            <p:ph type="subTitle" idx="2"/>
          </p:nvPr>
        </p:nvSpPr>
        <p:spPr>
          <a:xfrm>
            <a:off x="6515800" y="4608000"/>
            <a:ext cx="5085650" cy="1800000"/>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8" name="Google Shape;248;p35"/>
          <p:cNvSpPr>
            <a:spLocks noGrp="1"/>
          </p:cNvSpPr>
          <p:nvPr>
            <p:ph type="pic" idx="3"/>
          </p:nvPr>
        </p:nvSpPr>
        <p:spPr>
          <a:xfrm>
            <a:off x="1130115" y="597276"/>
            <a:ext cx="4483100" cy="2125663"/>
          </a:xfrm>
          <a:prstGeom prst="rect">
            <a:avLst/>
          </a:prstGeom>
          <a:noFill/>
          <a:ln>
            <a:noFill/>
          </a:ln>
        </p:spPr>
        <p:txBody>
          <a:bodyPr spcFirstLastPara="1" wrap="square" lIns="0" tIns="0" rIns="0" bIns="0" anchor="t" anchorCtr="0">
            <a:noAutofit/>
          </a:bodyPr>
          <a:lstStyle>
            <a:lvl1pPr marR="0" lvl="0" algn="l" rtl="0">
              <a:lnSpc>
                <a:spcPct val="90000"/>
              </a:lnSpc>
              <a:spcBef>
                <a:spcPts val="10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ción de números grandes 1">
  <p:cSld name="Opción de números grandes 1">
    <p:spTree>
      <p:nvGrpSpPr>
        <p:cNvPr id="1" name="Shape 249"/>
        <p:cNvGrpSpPr/>
        <p:nvPr/>
      </p:nvGrpSpPr>
      <p:grpSpPr>
        <a:xfrm>
          <a:off x="0" y="0"/>
          <a:ext cx="0" cy="0"/>
          <a:chOff x="0" y="0"/>
          <a:chExt cx="0" cy="0"/>
        </a:xfrm>
      </p:grpSpPr>
      <p:sp>
        <p:nvSpPr>
          <p:cNvPr id="250" name="Google Shape;250;p36"/>
          <p:cNvSpPr txBox="1">
            <a:spLocks noGrp="1"/>
          </p:cNvSpPr>
          <p:nvPr>
            <p:ph type="body" idx="1"/>
          </p:nvPr>
        </p:nvSpPr>
        <p:spPr>
          <a:xfrm>
            <a:off x="1616210" y="2143124"/>
            <a:ext cx="3069500" cy="99716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lt1"/>
              </a:buClr>
              <a:buSzPts val="7200"/>
              <a:buNone/>
              <a:defRPr sz="7200" b="1">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1" name="Google Shape;251;p36"/>
          <p:cNvSpPr txBox="1">
            <a:spLocks noGrp="1"/>
          </p:cNvSpPr>
          <p:nvPr>
            <p:ph type="body" idx="2"/>
          </p:nvPr>
        </p:nvSpPr>
        <p:spPr>
          <a:xfrm>
            <a:off x="1631968" y="3314505"/>
            <a:ext cx="3069500" cy="305190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17500" algn="l">
              <a:lnSpc>
                <a:spcPct val="90000"/>
              </a:lnSpc>
              <a:spcBef>
                <a:spcPts val="500"/>
              </a:spcBef>
              <a:spcAft>
                <a:spcPts val="0"/>
              </a:spcAft>
              <a:buClr>
                <a:schemeClr val="lt1"/>
              </a:buClr>
              <a:buSzPts val="1400"/>
              <a:buChar char="•"/>
              <a:defRPr>
                <a:solidFill>
                  <a:schemeClr val="lt1"/>
                </a:solidFill>
              </a:defRPr>
            </a:lvl4pPr>
            <a:lvl5pPr marL="2286000" lvl="4" indent="-317500" algn="l">
              <a:lnSpc>
                <a:spcPct val="90000"/>
              </a:lnSpc>
              <a:spcBef>
                <a:spcPts val="500"/>
              </a:spcBef>
              <a:spcAft>
                <a:spcPts val="0"/>
              </a:spcAft>
              <a:buClr>
                <a:schemeClr val="lt1"/>
              </a:buClr>
              <a:buSzPts val="14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2" name="Google Shape;252;p36"/>
          <p:cNvSpPr txBox="1">
            <a:spLocks noGrp="1"/>
          </p:cNvSpPr>
          <p:nvPr>
            <p:ph type="body" idx="3"/>
          </p:nvPr>
        </p:nvSpPr>
        <p:spPr>
          <a:xfrm>
            <a:off x="6753360" y="2143124"/>
            <a:ext cx="3069500" cy="1008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lt1"/>
              </a:buClr>
              <a:buSzPts val="7200"/>
              <a:buNone/>
              <a:defRPr sz="72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36"/>
          <p:cNvSpPr txBox="1">
            <a:spLocks noGrp="1"/>
          </p:cNvSpPr>
          <p:nvPr>
            <p:ph type="body" idx="4"/>
          </p:nvPr>
        </p:nvSpPr>
        <p:spPr>
          <a:xfrm>
            <a:off x="6753360" y="3314701"/>
            <a:ext cx="3069500" cy="305119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36"/>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5" name="Google Shape;255;p36"/>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36"/>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257" name="Google Shape;257;p36"/>
          <p:cNvSpPr txBox="1">
            <a:spLocks noGrp="1"/>
          </p:cNvSpPr>
          <p:nvPr>
            <p:ph type="body" idx="5"/>
          </p:nvPr>
        </p:nvSpPr>
        <p:spPr>
          <a:xfrm>
            <a:off x="601682" y="1008000"/>
            <a:ext cx="9974243"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800"/>
              <a:buNone/>
              <a:defRPr/>
            </a:lvl1pPr>
            <a:lvl2pPr marL="914400" lvl="1" indent="-228600" algn="l">
              <a:lnSpc>
                <a:spcPct val="90000"/>
              </a:lnSpc>
              <a:spcBef>
                <a:spcPts val="500"/>
              </a:spcBef>
              <a:spcAft>
                <a:spcPts val="0"/>
              </a:spcAft>
              <a:buClr>
                <a:schemeClr val="lt1"/>
              </a:buClr>
              <a:buSzPts val="1600"/>
              <a:buNone/>
              <a:defRPr/>
            </a:lvl2pPr>
            <a:lvl3pPr marL="1371600" lvl="2" indent="-228600" algn="l">
              <a:lnSpc>
                <a:spcPct val="90000"/>
              </a:lnSpc>
              <a:spcBef>
                <a:spcPts val="500"/>
              </a:spcBef>
              <a:spcAft>
                <a:spcPts val="0"/>
              </a:spcAft>
              <a:buClr>
                <a:schemeClr val="lt1"/>
              </a:buClr>
              <a:buSzPts val="1400"/>
              <a:buNone/>
              <a:defRPr/>
            </a:lvl3pPr>
            <a:lvl4pPr marL="1828800" lvl="3" indent="-228600" algn="l">
              <a:lnSpc>
                <a:spcPct val="90000"/>
              </a:lnSpc>
              <a:spcBef>
                <a:spcPts val="500"/>
              </a:spcBef>
              <a:spcAft>
                <a:spcPts val="0"/>
              </a:spcAft>
              <a:buClr>
                <a:schemeClr val="lt1"/>
              </a:buClr>
              <a:buSzPts val="1400"/>
              <a:buNone/>
              <a:defRPr/>
            </a:lvl4pPr>
            <a:lvl5pPr marL="2286000" lvl="4" indent="-228600" algn="l">
              <a:lnSpc>
                <a:spcPct val="90000"/>
              </a:lnSpc>
              <a:spcBef>
                <a:spcPts val="500"/>
              </a:spcBef>
              <a:spcAft>
                <a:spcPts val="0"/>
              </a:spcAft>
              <a:buClr>
                <a:schemeClr val="lt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pción de números grandes 2">
  <p:cSld name="Opción de números grandes 2">
    <p:spTree>
      <p:nvGrpSpPr>
        <p:cNvPr id="1" name="Shape 258"/>
        <p:cNvGrpSpPr/>
        <p:nvPr/>
      </p:nvGrpSpPr>
      <p:grpSpPr>
        <a:xfrm>
          <a:off x="0" y="0"/>
          <a:ext cx="0" cy="0"/>
          <a:chOff x="0" y="0"/>
          <a:chExt cx="0" cy="0"/>
        </a:xfrm>
      </p:grpSpPr>
      <p:sp>
        <p:nvSpPr>
          <p:cNvPr id="259" name="Google Shape;259;p37"/>
          <p:cNvSpPr>
            <a:spLocks noGrp="1"/>
          </p:cNvSpPr>
          <p:nvPr>
            <p:ph type="body" idx="1"/>
          </p:nvPr>
        </p:nvSpPr>
        <p:spPr>
          <a:xfrm>
            <a:off x="7454997" y="2207063"/>
            <a:ext cx="3120238" cy="3120238"/>
          </a:xfrm>
          <a:prstGeom prst="ellipse">
            <a:avLst/>
          </a:prstGeom>
          <a:noFill/>
          <a:ln w="111125"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1800"/>
              <a:buFont typeface="Arial"/>
              <a:buNone/>
              <a:defRPr>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37"/>
          <p:cNvSpPr>
            <a:spLocks noGrp="1"/>
          </p:cNvSpPr>
          <p:nvPr>
            <p:ph type="body" idx="2"/>
          </p:nvPr>
        </p:nvSpPr>
        <p:spPr>
          <a:xfrm>
            <a:off x="431800" y="1593150"/>
            <a:ext cx="4348065" cy="4348065"/>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800"/>
              <a:buNone/>
              <a:defRPr>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1" name="Google Shape;261;p37"/>
          <p:cNvSpPr>
            <a:spLocks noGrp="1"/>
          </p:cNvSpPr>
          <p:nvPr>
            <p:ph type="body" idx="3"/>
          </p:nvPr>
        </p:nvSpPr>
        <p:spPr>
          <a:xfrm>
            <a:off x="4123559" y="1864921"/>
            <a:ext cx="3804522" cy="3804522"/>
          </a:xfrm>
          <a:prstGeom prst="ellipse">
            <a:avLst/>
          </a:prstGeom>
          <a:solidFill>
            <a:schemeClr val="accent2">
              <a:alpha val="9803"/>
            </a:schemeClr>
          </a:soli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1800"/>
              <a:buNone/>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2" name="Google Shape;262;p37"/>
          <p:cNvSpPr/>
          <p:nvPr/>
        </p:nvSpPr>
        <p:spPr>
          <a:xfrm>
            <a:off x="4123560" y="2671832"/>
            <a:ext cx="646927" cy="2190705"/>
          </a:xfrm>
          <a:custGeom>
            <a:avLst/>
            <a:gdLst/>
            <a:ahLst/>
            <a:cxnLst/>
            <a:rect l="l" t="t" r="r" b="b"/>
            <a:pathLst>
              <a:path w="646927" h="2190705" extrusionOk="0">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9803"/>
            </a:schemeClr>
          </a:soli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266700" marR="0" lvl="0" indent="-266700" algn="ctr" rtl="0">
              <a:lnSpc>
                <a:spcPct val="90000"/>
              </a:lnSpc>
              <a:spcBef>
                <a:spcPts val="0"/>
              </a:spcBef>
              <a:spcAft>
                <a:spcPts val="0"/>
              </a:spcAft>
              <a:buClr>
                <a:schemeClr val="dk1"/>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63" name="Google Shape;263;p37"/>
          <p:cNvSpPr/>
          <p:nvPr/>
        </p:nvSpPr>
        <p:spPr>
          <a:xfrm>
            <a:off x="7445617" y="2900739"/>
            <a:ext cx="473084" cy="1732886"/>
          </a:xfrm>
          <a:custGeom>
            <a:avLst/>
            <a:gdLst/>
            <a:ahLst/>
            <a:cxnLst/>
            <a:rect l="l" t="t" r="r" b="b"/>
            <a:pathLst>
              <a:path w="473084" h="1732886" extrusionOk="0">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9803"/>
            </a:schemeClr>
          </a:soli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266700" marR="0" lvl="0" indent="-266700" algn="ctr" rtl="0">
              <a:lnSpc>
                <a:spcPct val="90000"/>
              </a:lnSpc>
              <a:spcBef>
                <a:spcPts val="0"/>
              </a:spcBef>
              <a:spcAft>
                <a:spcPts val="0"/>
              </a:spcAft>
              <a:buClr>
                <a:schemeClr val="dk1"/>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264" name="Google Shape;264;p37"/>
          <p:cNvSpPr txBox="1">
            <a:spLocks noGrp="1"/>
          </p:cNvSpPr>
          <p:nvPr>
            <p:ph type="body" idx="4"/>
          </p:nvPr>
        </p:nvSpPr>
        <p:spPr>
          <a:xfrm>
            <a:off x="1200023" y="2091388"/>
            <a:ext cx="2811618"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228600" algn="l">
              <a:lnSpc>
                <a:spcPct val="90000"/>
              </a:lnSpc>
              <a:spcBef>
                <a:spcPts val="500"/>
              </a:spcBef>
              <a:spcAft>
                <a:spcPts val="0"/>
              </a:spcAft>
              <a:buClr>
                <a:schemeClr val="lt1"/>
              </a:buClr>
              <a:buSzPts val="1600"/>
              <a:buNone/>
              <a:defRPr/>
            </a:lvl2pPr>
            <a:lvl3pPr marL="1371600" lvl="2" indent="-228600" algn="l">
              <a:lnSpc>
                <a:spcPct val="90000"/>
              </a:lnSpc>
              <a:spcBef>
                <a:spcPts val="500"/>
              </a:spcBef>
              <a:spcAft>
                <a:spcPts val="0"/>
              </a:spcAft>
              <a:buClr>
                <a:schemeClr val="lt1"/>
              </a:buClr>
              <a:buSzPts val="1400"/>
              <a:buNone/>
              <a:defRPr/>
            </a:lvl3pPr>
            <a:lvl4pPr marL="1828800" lvl="3" indent="-228600" algn="l">
              <a:lnSpc>
                <a:spcPct val="90000"/>
              </a:lnSpc>
              <a:spcBef>
                <a:spcPts val="500"/>
              </a:spcBef>
              <a:spcAft>
                <a:spcPts val="0"/>
              </a:spcAft>
              <a:buClr>
                <a:schemeClr val="lt1"/>
              </a:buClr>
              <a:buSzPts val="1400"/>
              <a:buNone/>
              <a:defRPr/>
            </a:lvl4pPr>
            <a:lvl5pPr marL="2286000" lvl="4" indent="-228600" algn="l">
              <a:lnSpc>
                <a:spcPct val="90000"/>
              </a:lnSpc>
              <a:spcBef>
                <a:spcPts val="500"/>
              </a:spcBef>
              <a:spcAft>
                <a:spcPts val="0"/>
              </a:spcAft>
              <a:buClr>
                <a:schemeClr val="lt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5" name="Google Shape;265;p37"/>
          <p:cNvSpPr txBox="1">
            <a:spLocks noGrp="1"/>
          </p:cNvSpPr>
          <p:nvPr>
            <p:ph type="body" idx="5"/>
          </p:nvPr>
        </p:nvSpPr>
        <p:spPr>
          <a:xfrm>
            <a:off x="1615832"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37"/>
          <p:cNvSpPr txBox="1">
            <a:spLocks noGrp="1"/>
          </p:cNvSpPr>
          <p:nvPr>
            <p:ph type="body" idx="6"/>
          </p:nvPr>
        </p:nvSpPr>
        <p:spPr>
          <a:xfrm>
            <a:off x="4620011" y="2091388"/>
            <a:ext cx="2811618"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37"/>
          <p:cNvSpPr txBox="1">
            <a:spLocks noGrp="1"/>
          </p:cNvSpPr>
          <p:nvPr>
            <p:ph type="body" idx="7"/>
          </p:nvPr>
        </p:nvSpPr>
        <p:spPr>
          <a:xfrm>
            <a:off x="5035820"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37"/>
          <p:cNvSpPr txBox="1">
            <a:spLocks noGrp="1"/>
          </p:cNvSpPr>
          <p:nvPr>
            <p:ph type="body" idx="8"/>
          </p:nvPr>
        </p:nvSpPr>
        <p:spPr>
          <a:xfrm>
            <a:off x="7763617" y="2091388"/>
            <a:ext cx="2597043" cy="1440000"/>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0"/>
              </a:spcBef>
              <a:spcAft>
                <a:spcPts val="0"/>
              </a:spcAft>
              <a:buClr>
                <a:schemeClr val="lt1"/>
              </a:buClr>
              <a:buSzPts val="6600"/>
              <a:buNone/>
              <a:defRPr sz="6600" b="1">
                <a:solidFill>
                  <a:schemeClr val="lt1"/>
                </a:solidFill>
                <a:latin typeface="Corbel"/>
                <a:ea typeface="Corbel"/>
                <a:cs typeface="Corbel"/>
                <a:sym typeface="Corbe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9" name="Google Shape;269;p37"/>
          <p:cNvSpPr txBox="1">
            <a:spLocks noGrp="1"/>
          </p:cNvSpPr>
          <p:nvPr>
            <p:ph type="body" idx="9"/>
          </p:nvPr>
        </p:nvSpPr>
        <p:spPr>
          <a:xfrm>
            <a:off x="8025116" y="4243333"/>
            <a:ext cx="198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0" name="Google Shape;270;p37"/>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1" name="Google Shape;271;p37"/>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7"/>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273" name="Google Shape;273;p37"/>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800"/>
              <a:buNone/>
              <a:defRPr/>
            </a:lvl1pPr>
            <a:lvl2pPr marL="914400" lvl="1" indent="-228600" algn="l">
              <a:lnSpc>
                <a:spcPct val="90000"/>
              </a:lnSpc>
              <a:spcBef>
                <a:spcPts val="500"/>
              </a:spcBef>
              <a:spcAft>
                <a:spcPts val="0"/>
              </a:spcAft>
              <a:buClr>
                <a:schemeClr val="lt1"/>
              </a:buClr>
              <a:buSzPts val="1600"/>
              <a:buNone/>
              <a:defRPr/>
            </a:lvl2pPr>
            <a:lvl3pPr marL="1371600" lvl="2" indent="-228600" algn="l">
              <a:lnSpc>
                <a:spcPct val="90000"/>
              </a:lnSpc>
              <a:spcBef>
                <a:spcPts val="500"/>
              </a:spcBef>
              <a:spcAft>
                <a:spcPts val="0"/>
              </a:spcAft>
              <a:buClr>
                <a:schemeClr val="lt1"/>
              </a:buClr>
              <a:buSzPts val="1400"/>
              <a:buNone/>
              <a:defRPr/>
            </a:lvl3pPr>
            <a:lvl4pPr marL="1828800" lvl="3" indent="-228600" algn="l">
              <a:lnSpc>
                <a:spcPct val="90000"/>
              </a:lnSpc>
              <a:spcBef>
                <a:spcPts val="500"/>
              </a:spcBef>
              <a:spcAft>
                <a:spcPts val="0"/>
              </a:spcAft>
              <a:buClr>
                <a:schemeClr val="lt1"/>
              </a:buClr>
              <a:buSzPts val="1400"/>
              <a:buNone/>
              <a:defRPr/>
            </a:lvl4pPr>
            <a:lvl5pPr marL="2286000" lvl="4" indent="-228600" algn="l">
              <a:lnSpc>
                <a:spcPct val="90000"/>
              </a:lnSpc>
              <a:spcBef>
                <a:spcPts val="500"/>
              </a:spcBef>
              <a:spcAft>
                <a:spcPts val="0"/>
              </a:spcAft>
              <a:buClr>
                <a:schemeClr val="lt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4" name="Google Shape;274;p37"/>
          <p:cNvSpPr/>
          <p:nvPr/>
        </p:nvSpPr>
        <p:spPr>
          <a:xfrm>
            <a:off x="7431629" y="3729282"/>
            <a:ext cx="77685" cy="77685"/>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spacio comercial">
  <p:cSld name="Espacio comercial">
    <p:spTree>
      <p:nvGrpSpPr>
        <p:cNvPr id="1" name="Shape 275"/>
        <p:cNvGrpSpPr/>
        <p:nvPr/>
      </p:nvGrpSpPr>
      <p:grpSpPr>
        <a:xfrm>
          <a:off x="0" y="0"/>
          <a:ext cx="0" cy="0"/>
          <a:chOff x="0" y="0"/>
          <a:chExt cx="0" cy="0"/>
        </a:xfrm>
      </p:grpSpPr>
      <p:cxnSp>
        <p:nvCxnSpPr>
          <p:cNvPr id="276" name="Google Shape;276;p38"/>
          <p:cNvCxnSpPr/>
          <p:nvPr/>
        </p:nvCxnSpPr>
        <p:spPr>
          <a:xfrm>
            <a:off x="6016725" y="1406251"/>
            <a:ext cx="0" cy="4493319"/>
          </a:xfrm>
          <a:prstGeom prst="straightConnector1">
            <a:avLst/>
          </a:prstGeom>
          <a:noFill/>
          <a:ln w="9525" cap="flat" cmpd="sng">
            <a:solidFill>
              <a:srgbClr val="D8D8D8"/>
            </a:solidFill>
            <a:prstDash val="solid"/>
            <a:miter lim="800000"/>
            <a:headEnd type="triangle" w="med" len="med"/>
            <a:tailEnd type="triangle" w="med" len="med"/>
          </a:ln>
        </p:spPr>
      </p:cxnSp>
      <p:cxnSp>
        <p:nvCxnSpPr>
          <p:cNvPr id="277" name="Google Shape;277;p38"/>
          <p:cNvCxnSpPr/>
          <p:nvPr/>
        </p:nvCxnSpPr>
        <p:spPr>
          <a:xfrm rot="10800000">
            <a:off x="432001" y="3652910"/>
            <a:ext cx="11169449" cy="0"/>
          </a:xfrm>
          <a:prstGeom prst="straightConnector1">
            <a:avLst/>
          </a:prstGeom>
          <a:noFill/>
          <a:ln w="9525" cap="flat" cmpd="sng">
            <a:solidFill>
              <a:srgbClr val="D8D8D8"/>
            </a:solidFill>
            <a:prstDash val="solid"/>
            <a:miter lim="800000"/>
            <a:headEnd type="triangle" w="med" len="med"/>
            <a:tailEnd type="triangle" w="med" len="med"/>
          </a:ln>
        </p:spPr>
      </p:cxnSp>
      <p:sp>
        <p:nvSpPr>
          <p:cNvPr id="278" name="Google Shape;278;p38"/>
          <p:cNvSpPr txBox="1">
            <a:spLocks noGrp="1"/>
          </p:cNvSpPr>
          <p:nvPr>
            <p:ph type="body" idx="1"/>
          </p:nvPr>
        </p:nvSpPr>
        <p:spPr>
          <a:xfrm>
            <a:off x="5021400" y="1069941"/>
            <a:ext cx="198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9" name="Google Shape;279;p38"/>
          <p:cNvSpPr txBox="1">
            <a:spLocks noGrp="1"/>
          </p:cNvSpPr>
          <p:nvPr>
            <p:ph type="body" idx="2"/>
          </p:nvPr>
        </p:nvSpPr>
        <p:spPr>
          <a:xfrm>
            <a:off x="5021400" y="5983879"/>
            <a:ext cx="198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0" name="Google Shape;280;p38"/>
          <p:cNvSpPr txBox="1">
            <a:spLocks noGrp="1"/>
          </p:cNvSpPr>
          <p:nvPr>
            <p:ph type="body" idx="3"/>
          </p:nvPr>
        </p:nvSpPr>
        <p:spPr>
          <a:xfrm>
            <a:off x="432000" y="3354600"/>
            <a:ext cx="1980000"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1" name="Google Shape;281;p38"/>
          <p:cNvSpPr txBox="1">
            <a:spLocks noGrp="1"/>
          </p:cNvSpPr>
          <p:nvPr>
            <p:ph type="body" idx="4"/>
          </p:nvPr>
        </p:nvSpPr>
        <p:spPr>
          <a:xfrm>
            <a:off x="9610800" y="3354600"/>
            <a:ext cx="1980000" cy="252000"/>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2" name="Google Shape;282;p38"/>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3" name="Google Shape;283;p38"/>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38"/>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es columnas en cuadros">
  <p:cSld name="Tres columnas en cuadros">
    <p:spTree>
      <p:nvGrpSpPr>
        <p:cNvPr id="1" name="Shape 285"/>
        <p:cNvGrpSpPr/>
        <p:nvPr/>
      </p:nvGrpSpPr>
      <p:grpSpPr>
        <a:xfrm>
          <a:off x="0" y="0"/>
          <a:ext cx="0" cy="0"/>
          <a:chOff x="0" y="0"/>
          <a:chExt cx="0" cy="0"/>
        </a:xfrm>
      </p:grpSpPr>
      <p:sp>
        <p:nvSpPr>
          <p:cNvPr id="286" name="Google Shape;286;p39"/>
          <p:cNvSpPr txBox="1">
            <a:spLocks noGrp="1"/>
          </p:cNvSpPr>
          <p:nvPr>
            <p:ph type="body" idx="1"/>
          </p:nvPr>
        </p:nvSpPr>
        <p:spPr>
          <a:xfrm>
            <a:off x="601681" y="2448000"/>
            <a:ext cx="3240000" cy="3631338"/>
          </a:xfrm>
          <a:prstGeom prst="rect">
            <a:avLst/>
          </a:prstGeom>
          <a:noFill/>
          <a:ln>
            <a:noFill/>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7" name="Google Shape;287;p39" title="Flecha"/>
          <p:cNvSpPr/>
          <p:nvPr/>
        </p:nvSpPr>
        <p:spPr>
          <a:xfrm flipH="1">
            <a:off x="4031770" y="1945687"/>
            <a:ext cx="254382" cy="284625"/>
          </a:xfrm>
          <a:custGeom>
            <a:avLst/>
            <a:gdLst/>
            <a:ahLst/>
            <a:cxnLst/>
            <a:rect l="l" t="t" r="r" b="b"/>
            <a:pathLst>
              <a:path w="1172492" h="1311889" extrusionOk="0">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88" name="Google Shape;288;p39"/>
          <p:cNvSpPr txBox="1">
            <a:spLocks noGrp="1"/>
          </p:cNvSpPr>
          <p:nvPr>
            <p:ph type="body" idx="2"/>
          </p:nvPr>
        </p:nvSpPr>
        <p:spPr>
          <a:xfrm>
            <a:off x="4476241" y="2448000"/>
            <a:ext cx="3240000" cy="3631338"/>
          </a:xfrm>
          <a:prstGeom prst="rect">
            <a:avLst/>
          </a:prstGeom>
          <a:noFill/>
          <a:ln>
            <a:noFill/>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39" title="Flecha"/>
          <p:cNvSpPr/>
          <p:nvPr/>
        </p:nvSpPr>
        <p:spPr>
          <a:xfrm flipH="1">
            <a:off x="7906330" y="1945687"/>
            <a:ext cx="254382" cy="284625"/>
          </a:xfrm>
          <a:custGeom>
            <a:avLst/>
            <a:gdLst/>
            <a:ahLst/>
            <a:cxnLst/>
            <a:rect l="l" t="t" r="r" b="b"/>
            <a:pathLst>
              <a:path w="1172492" h="1311889" extrusionOk="0">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90" name="Google Shape;290;p39"/>
          <p:cNvSpPr txBox="1">
            <a:spLocks noGrp="1"/>
          </p:cNvSpPr>
          <p:nvPr>
            <p:ph type="body" idx="3"/>
          </p:nvPr>
        </p:nvSpPr>
        <p:spPr>
          <a:xfrm>
            <a:off x="8350800" y="2448000"/>
            <a:ext cx="3240000" cy="3631338"/>
          </a:xfrm>
          <a:prstGeom prst="rect">
            <a:avLst/>
          </a:prstGeom>
          <a:noFill/>
          <a:ln>
            <a:noFill/>
          </a:ln>
        </p:spPr>
        <p:txBody>
          <a:bodyPr spcFirstLastPara="1" wrap="square" lIns="136800" tIns="252000" rIns="136800" bIns="0" anchor="t" anchorCtr="0">
            <a:noAutofit/>
          </a:bodyPr>
          <a:lstStyle>
            <a:lvl1pPr marL="457200" lvl="0" indent="-342900" algn="l">
              <a:lnSpc>
                <a:spcPct val="90000"/>
              </a:lnSpc>
              <a:spcBef>
                <a:spcPts val="1000"/>
              </a:spcBef>
              <a:spcAft>
                <a:spcPts val="0"/>
              </a:spcAft>
              <a:buClr>
                <a:srgbClr val="3F3F3F"/>
              </a:buClr>
              <a:buSzPts val="1800"/>
              <a:buFont typeface="Arial"/>
              <a:buChar char="•"/>
              <a:defRPr/>
            </a:lvl1pPr>
            <a:lvl2pPr marL="914400" lvl="1" indent="-330200" algn="l">
              <a:lnSpc>
                <a:spcPct val="90000"/>
              </a:lnSpc>
              <a:spcBef>
                <a:spcPts val="500"/>
              </a:spcBef>
              <a:spcAft>
                <a:spcPts val="0"/>
              </a:spcAft>
              <a:buClr>
                <a:srgbClr val="3F3F3F"/>
              </a:buClr>
              <a:buSzPts val="1600"/>
              <a:buChar char="•"/>
              <a:defRPr/>
            </a:lvl2pPr>
            <a:lvl3pPr marL="1371600" lvl="2" indent="-317500" algn="l">
              <a:lnSpc>
                <a:spcPct val="90000"/>
              </a:lnSpc>
              <a:spcBef>
                <a:spcPts val="500"/>
              </a:spcBef>
              <a:spcAft>
                <a:spcPts val="0"/>
              </a:spcAft>
              <a:buClr>
                <a:srgbClr val="3F3F3F"/>
              </a:buClr>
              <a:buSzPts val="1400"/>
              <a:buChar char="•"/>
              <a:defRPr/>
            </a:lvl3pPr>
            <a:lvl4pPr marL="1828800" lvl="3" indent="-317500" algn="l">
              <a:lnSpc>
                <a:spcPct val="90000"/>
              </a:lnSpc>
              <a:spcBef>
                <a:spcPts val="500"/>
              </a:spcBef>
              <a:spcAft>
                <a:spcPts val="0"/>
              </a:spcAft>
              <a:buClr>
                <a:srgbClr val="3F3F3F"/>
              </a:buClr>
              <a:buSzPts val="1400"/>
              <a:buChar char="•"/>
              <a:defRPr/>
            </a:lvl4pPr>
            <a:lvl5pPr marL="2286000" lvl="4" indent="-317500" algn="l">
              <a:lnSpc>
                <a:spcPct val="90000"/>
              </a:lnSpc>
              <a:spcBef>
                <a:spcPts val="500"/>
              </a:spcBef>
              <a:spcAft>
                <a:spcPts val="0"/>
              </a:spcAft>
              <a:buClr>
                <a:srgbClr val="3F3F3F"/>
              </a:buClr>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1" name="Google Shape;291;p39"/>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2" name="Google Shape;292;p39"/>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3" name="Google Shape;293;p39"/>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294" name="Google Shape;294;p39"/>
          <p:cNvSpPr txBox="1">
            <a:spLocks noGrp="1"/>
          </p:cNvSpPr>
          <p:nvPr>
            <p:ph type="body" idx="4"/>
          </p:nvPr>
        </p:nvSpPr>
        <p:spPr>
          <a:xfrm>
            <a:off x="601682" y="1008000"/>
            <a:ext cx="9974243"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800"/>
              <a:buNone/>
              <a:defRPr/>
            </a:lvl1pPr>
            <a:lvl2pPr marL="914400" lvl="1" indent="-228600" algn="l">
              <a:lnSpc>
                <a:spcPct val="90000"/>
              </a:lnSpc>
              <a:spcBef>
                <a:spcPts val="500"/>
              </a:spcBef>
              <a:spcAft>
                <a:spcPts val="0"/>
              </a:spcAft>
              <a:buClr>
                <a:schemeClr val="lt1"/>
              </a:buClr>
              <a:buSzPts val="1600"/>
              <a:buNone/>
              <a:defRPr/>
            </a:lvl2pPr>
            <a:lvl3pPr marL="1371600" lvl="2" indent="-228600" algn="l">
              <a:lnSpc>
                <a:spcPct val="90000"/>
              </a:lnSpc>
              <a:spcBef>
                <a:spcPts val="500"/>
              </a:spcBef>
              <a:spcAft>
                <a:spcPts val="0"/>
              </a:spcAft>
              <a:buClr>
                <a:schemeClr val="lt1"/>
              </a:buClr>
              <a:buSzPts val="1400"/>
              <a:buNone/>
              <a:defRPr/>
            </a:lvl3pPr>
            <a:lvl4pPr marL="1828800" lvl="3" indent="-228600" algn="l">
              <a:lnSpc>
                <a:spcPct val="90000"/>
              </a:lnSpc>
              <a:spcBef>
                <a:spcPts val="500"/>
              </a:spcBef>
              <a:spcAft>
                <a:spcPts val="0"/>
              </a:spcAft>
              <a:buClr>
                <a:schemeClr val="lt1"/>
              </a:buClr>
              <a:buSzPts val="1400"/>
              <a:buNone/>
              <a:defRPr/>
            </a:lvl4pPr>
            <a:lvl5pPr marL="2286000" lvl="4" indent="-228600" algn="l">
              <a:lnSpc>
                <a:spcPct val="90000"/>
              </a:lnSpc>
              <a:spcBef>
                <a:spcPts val="500"/>
              </a:spcBef>
              <a:spcAft>
                <a:spcPts val="0"/>
              </a:spcAft>
              <a:buClr>
                <a:schemeClr val="lt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5" name="Google Shape;295;p39"/>
          <p:cNvSpPr txBox="1">
            <a:spLocks noGrp="1"/>
          </p:cNvSpPr>
          <p:nvPr>
            <p:ph type="body" idx="5"/>
          </p:nvPr>
        </p:nvSpPr>
        <p:spPr>
          <a:xfrm>
            <a:off x="601681" y="1728000"/>
            <a:ext cx="3240000" cy="55880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2100"/>
              <a:buNone/>
              <a:defRPr sz="2100" b="1"/>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6" name="Google Shape;296;p39"/>
          <p:cNvSpPr txBox="1">
            <a:spLocks noGrp="1"/>
          </p:cNvSpPr>
          <p:nvPr>
            <p:ph type="body" idx="6"/>
          </p:nvPr>
        </p:nvSpPr>
        <p:spPr>
          <a:xfrm>
            <a:off x="4476241" y="1728000"/>
            <a:ext cx="3240087" cy="55880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2100"/>
              <a:buNone/>
              <a:defRPr sz="2100" b="1"/>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7" name="Google Shape;297;p39"/>
          <p:cNvSpPr txBox="1">
            <a:spLocks noGrp="1"/>
          </p:cNvSpPr>
          <p:nvPr>
            <p:ph type="body" idx="7"/>
          </p:nvPr>
        </p:nvSpPr>
        <p:spPr>
          <a:xfrm>
            <a:off x="8350232" y="1728000"/>
            <a:ext cx="3240087" cy="55880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lt1"/>
              </a:buClr>
              <a:buSzPts val="2100"/>
              <a:buNone/>
              <a:defRPr sz="2100" b="1"/>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es miembros del equipo">
  <p:cSld name="Tres miembros del equipo">
    <p:spTree>
      <p:nvGrpSpPr>
        <p:cNvPr id="1" name="Shape 298"/>
        <p:cNvGrpSpPr/>
        <p:nvPr/>
      </p:nvGrpSpPr>
      <p:grpSpPr>
        <a:xfrm>
          <a:off x="0" y="0"/>
          <a:ext cx="0" cy="0"/>
          <a:chOff x="0" y="0"/>
          <a:chExt cx="0" cy="0"/>
        </a:xfrm>
      </p:grpSpPr>
      <p:sp>
        <p:nvSpPr>
          <p:cNvPr id="299" name="Google Shape;299;p40"/>
          <p:cNvSpPr>
            <a:spLocks noGrp="1"/>
          </p:cNvSpPr>
          <p:nvPr>
            <p:ph type="pic" idx="2"/>
          </p:nvPr>
        </p:nvSpPr>
        <p:spPr>
          <a:xfrm>
            <a:off x="601200" y="1952049"/>
            <a:ext cx="1476951" cy="1476951"/>
          </a:xfrm>
          <a:prstGeom prst="ellipse">
            <a:avLst/>
          </a:prstGeom>
          <a:solidFill>
            <a:srgbClr val="0C0C0C">
              <a:alpha val="69803"/>
            </a:srgbClr>
          </a:solidFill>
          <a:ln w="63500" cap="flat" cmpd="sng">
            <a:solidFill>
              <a:schemeClr val="lt1"/>
            </a:solidFill>
            <a:prstDash val="solid"/>
            <a:miter lim="800000"/>
            <a:headEnd type="none" w="sm" len="sm"/>
            <a:tailEnd type="none" w="sm" len="sm"/>
          </a:ln>
        </p:spPr>
        <p:txBody>
          <a:bodyPr spcFirstLastPara="1" wrap="square" lIns="0" tIns="0" rIns="0" bIns="0" anchor="ctr" anchorCtr="1">
            <a:noAutofit/>
          </a:bodyPr>
          <a:lstStyle>
            <a:lvl1pPr marR="0" lvl="0" algn="ctr" rtl="0">
              <a:lnSpc>
                <a:spcPct val="90000"/>
              </a:lnSpc>
              <a:spcBef>
                <a:spcPts val="1000"/>
              </a:spcBef>
              <a:spcAft>
                <a:spcPts val="0"/>
              </a:spcAft>
              <a:buClr>
                <a:srgbClr val="7F7F7F"/>
              </a:buClr>
              <a:buSzPts val="1100"/>
              <a:buFont typeface="Arial"/>
              <a:buNone/>
              <a:defRPr sz="11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300" name="Google Shape;300;p40"/>
          <p:cNvSpPr txBox="1">
            <a:spLocks noGrp="1"/>
          </p:cNvSpPr>
          <p:nvPr>
            <p:ph type="body" idx="1"/>
          </p:nvPr>
        </p:nvSpPr>
        <p:spPr>
          <a:xfrm>
            <a:off x="601200" y="3557684"/>
            <a:ext cx="2830441" cy="39580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1"/>
              </a:buClr>
              <a:buSzPts val="2400"/>
              <a:buFont typeface="Arial"/>
              <a:buNone/>
              <a:defRPr sz="2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1" name="Google Shape;301;p40"/>
          <p:cNvSpPr txBox="1">
            <a:spLocks noGrp="1"/>
          </p:cNvSpPr>
          <p:nvPr>
            <p:ph type="body" idx="3"/>
          </p:nvPr>
        </p:nvSpPr>
        <p:spPr>
          <a:xfrm>
            <a:off x="601200" y="4452773"/>
            <a:ext cx="2830441" cy="125061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2" name="Google Shape;302;p40"/>
          <p:cNvSpPr txBox="1">
            <a:spLocks noGrp="1"/>
          </p:cNvSpPr>
          <p:nvPr>
            <p:ph type="body" idx="4"/>
          </p:nvPr>
        </p:nvSpPr>
        <p:spPr>
          <a:xfrm>
            <a:off x="601200" y="4082173"/>
            <a:ext cx="2830441" cy="24588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Font typeface="Arial"/>
              <a:buNone/>
              <a:defRPr sz="1400">
                <a:solidFill>
                  <a:srgbClr val="7F7F7F"/>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3" name="Google Shape;303;p40"/>
          <p:cNvSpPr>
            <a:spLocks noGrp="1"/>
          </p:cNvSpPr>
          <p:nvPr>
            <p:ph type="pic" idx="5"/>
          </p:nvPr>
        </p:nvSpPr>
        <p:spPr>
          <a:xfrm>
            <a:off x="4172997" y="1952049"/>
            <a:ext cx="1476951" cy="1476951"/>
          </a:xfrm>
          <a:prstGeom prst="ellipse">
            <a:avLst/>
          </a:prstGeom>
          <a:solidFill>
            <a:srgbClr val="0C0C0C">
              <a:alpha val="69803"/>
            </a:srgbClr>
          </a:solidFill>
          <a:ln w="12700" cap="flat" cmpd="sng">
            <a:solidFill>
              <a:schemeClr val="lt1"/>
            </a:solidFill>
            <a:prstDash val="solid"/>
            <a:miter lim="800000"/>
            <a:headEnd type="none" w="sm" len="sm"/>
            <a:tailEnd type="none" w="sm" len="sm"/>
          </a:ln>
        </p:spPr>
        <p:txBody>
          <a:bodyPr spcFirstLastPara="1" wrap="square" lIns="0" tIns="0" rIns="0" bIns="0" anchor="ctr" anchorCtr="1">
            <a:noAutofit/>
          </a:bodyPr>
          <a:lstStyle>
            <a:lvl1pPr marR="0" lvl="0" algn="ctr" rtl="0">
              <a:lnSpc>
                <a:spcPct val="90000"/>
              </a:lnSpc>
              <a:spcBef>
                <a:spcPts val="1000"/>
              </a:spcBef>
              <a:spcAft>
                <a:spcPts val="0"/>
              </a:spcAft>
              <a:buClr>
                <a:srgbClr val="7F7F7F"/>
              </a:buClr>
              <a:buSzPts val="1100"/>
              <a:buFont typeface="Arial"/>
              <a:buNone/>
              <a:defRPr sz="11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304" name="Google Shape;304;p40"/>
          <p:cNvSpPr txBox="1">
            <a:spLocks noGrp="1"/>
          </p:cNvSpPr>
          <p:nvPr>
            <p:ph type="body" idx="6"/>
          </p:nvPr>
        </p:nvSpPr>
        <p:spPr>
          <a:xfrm>
            <a:off x="4172997" y="3557684"/>
            <a:ext cx="2830441" cy="39580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1"/>
              </a:buClr>
              <a:buSzPts val="2400"/>
              <a:buFont typeface="Arial"/>
              <a:buNone/>
              <a:defRPr sz="2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5" name="Google Shape;305;p40"/>
          <p:cNvSpPr txBox="1">
            <a:spLocks noGrp="1"/>
          </p:cNvSpPr>
          <p:nvPr>
            <p:ph type="body" idx="7"/>
          </p:nvPr>
        </p:nvSpPr>
        <p:spPr>
          <a:xfrm>
            <a:off x="4172997" y="4452773"/>
            <a:ext cx="2830441" cy="125061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6" name="Google Shape;306;p40"/>
          <p:cNvSpPr txBox="1">
            <a:spLocks noGrp="1"/>
          </p:cNvSpPr>
          <p:nvPr>
            <p:ph type="body" idx="8"/>
          </p:nvPr>
        </p:nvSpPr>
        <p:spPr>
          <a:xfrm>
            <a:off x="4172997" y="4082173"/>
            <a:ext cx="2830441" cy="24588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Font typeface="Arial"/>
              <a:buNone/>
              <a:defRPr sz="1400">
                <a:solidFill>
                  <a:srgbClr val="7F7F7F"/>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40"/>
          <p:cNvSpPr>
            <a:spLocks noGrp="1"/>
          </p:cNvSpPr>
          <p:nvPr>
            <p:ph type="pic" idx="9"/>
          </p:nvPr>
        </p:nvSpPr>
        <p:spPr>
          <a:xfrm>
            <a:off x="7744794" y="1952049"/>
            <a:ext cx="1476951" cy="1476951"/>
          </a:xfrm>
          <a:prstGeom prst="ellipse">
            <a:avLst/>
          </a:prstGeom>
          <a:solidFill>
            <a:srgbClr val="0C0C0C">
              <a:alpha val="69803"/>
            </a:srgbClr>
          </a:solidFill>
          <a:ln w="107950" cap="flat" cmpd="sng">
            <a:solidFill>
              <a:srgbClr val="3F3F3F">
                <a:alpha val="40000"/>
              </a:srgbClr>
            </a:solidFill>
            <a:prstDash val="solid"/>
            <a:miter lim="800000"/>
            <a:headEnd type="none" w="sm" len="sm"/>
            <a:tailEnd type="none" w="sm" len="sm"/>
          </a:ln>
        </p:spPr>
        <p:txBody>
          <a:bodyPr spcFirstLastPara="1" wrap="square" lIns="0" tIns="0" rIns="0" bIns="0" anchor="ctr" anchorCtr="1">
            <a:noAutofit/>
          </a:bodyPr>
          <a:lstStyle>
            <a:lvl1pPr marR="0" lvl="0" algn="ctr" rtl="0">
              <a:lnSpc>
                <a:spcPct val="90000"/>
              </a:lnSpc>
              <a:spcBef>
                <a:spcPts val="1000"/>
              </a:spcBef>
              <a:spcAft>
                <a:spcPts val="0"/>
              </a:spcAft>
              <a:buClr>
                <a:srgbClr val="7F7F7F"/>
              </a:buClr>
              <a:buSzPts val="1100"/>
              <a:buFont typeface="Arial"/>
              <a:buNone/>
              <a:defRPr sz="11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308" name="Google Shape;308;p40"/>
          <p:cNvSpPr txBox="1">
            <a:spLocks noGrp="1"/>
          </p:cNvSpPr>
          <p:nvPr>
            <p:ph type="body" idx="13"/>
          </p:nvPr>
        </p:nvSpPr>
        <p:spPr>
          <a:xfrm>
            <a:off x="7744794" y="3557684"/>
            <a:ext cx="2830441" cy="39580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1"/>
              </a:buClr>
              <a:buSzPts val="2400"/>
              <a:buFont typeface="Arial"/>
              <a:buNone/>
              <a:defRPr sz="2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9" name="Google Shape;309;p40"/>
          <p:cNvSpPr txBox="1">
            <a:spLocks noGrp="1"/>
          </p:cNvSpPr>
          <p:nvPr>
            <p:ph type="body" idx="14"/>
          </p:nvPr>
        </p:nvSpPr>
        <p:spPr>
          <a:xfrm>
            <a:off x="7744794" y="4452773"/>
            <a:ext cx="2830441" cy="125061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0" name="Google Shape;310;p40"/>
          <p:cNvSpPr txBox="1">
            <a:spLocks noGrp="1"/>
          </p:cNvSpPr>
          <p:nvPr>
            <p:ph type="body" idx="15"/>
          </p:nvPr>
        </p:nvSpPr>
        <p:spPr>
          <a:xfrm>
            <a:off x="7744794" y="4082173"/>
            <a:ext cx="2830441" cy="24588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Font typeface="Arial"/>
              <a:buNone/>
              <a:defRPr sz="1400">
                <a:solidFill>
                  <a:srgbClr val="7F7F7F"/>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1" name="Google Shape;311;p40"/>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2" name="Google Shape;312;p40"/>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40"/>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314" name="Google Shape;314;p40"/>
          <p:cNvSpPr txBox="1">
            <a:spLocks noGrp="1"/>
          </p:cNvSpPr>
          <p:nvPr>
            <p:ph type="body" idx="16"/>
          </p:nvPr>
        </p:nvSpPr>
        <p:spPr>
          <a:xfrm>
            <a:off x="601682" y="1008000"/>
            <a:ext cx="9974243"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800"/>
              <a:buNone/>
              <a:defRPr/>
            </a:lvl1pPr>
            <a:lvl2pPr marL="914400" lvl="1" indent="-228600" algn="l">
              <a:lnSpc>
                <a:spcPct val="90000"/>
              </a:lnSpc>
              <a:spcBef>
                <a:spcPts val="500"/>
              </a:spcBef>
              <a:spcAft>
                <a:spcPts val="0"/>
              </a:spcAft>
              <a:buClr>
                <a:schemeClr val="lt1"/>
              </a:buClr>
              <a:buSzPts val="1600"/>
              <a:buNone/>
              <a:defRPr/>
            </a:lvl2pPr>
            <a:lvl3pPr marL="1371600" lvl="2" indent="-228600" algn="l">
              <a:lnSpc>
                <a:spcPct val="90000"/>
              </a:lnSpc>
              <a:spcBef>
                <a:spcPts val="500"/>
              </a:spcBef>
              <a:spcAft>
                <a:spcPts val="0"/>
              </a:spcAft>
              <a:buClr>
                <a:schemeClr val="lt1"/>
              </a:buClr>
              <a:buSzPts val="1400"/>
              <a:buNone/>
              <a:defRPr/>
            </a:lvl3pPr>
            <a:lvl4pPr marL="1828800" lvl="3" indent="-228600" algn="l">
              <a:lnSpc>
                <a:spcPct val="90000"/>
              </a:lnSpc>
              <a:spcBef>
                <a:spcPts val="500"/>
              </a:spcBef>
              <a:spcAft>
                <a:spcPts val="0"/>
              </a:spcAft>
              <a:buClr>
                <a:schemeClr val="lt1"/>
              </a:buClr>
              <a:buSzPts val="1400"/>
              <a:buNone/>
              <a:defRPr/>
            </a:lvl4pPr>
            <a:lvl5pPr marL="2286000" lvl="4" indent="-228600" algn="l">
              <a:lnSpc>
                <a:spcPct val="90000"/>
              </a:lnSpc>
              <a:spcBef>
                <a:spcPts val="500"/>
              </a:spcBef>
              <a:spcAft>
                <a:spcPts val="0"/>
              </a:spcAft>
              <a:buClr>
                <a:schemeClr val="lt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Encabezado de sección con foto">
  <p:cSld name="Encabezado de sección con foto">
    <p:bg>
      <p:bgPr>
        <a:solidFill>
          <a:schemeClr val="dk1"/>
        </a:solidFill>
        <a:effectLst/>
      </p:bgPr>
    </p:bg>
    <p:spTree>
      <p:nvGrpSpPr>
        <p:cNvPr id="1" name="Shape 315"/>
        <p:cNvGrpSpPr/>
        <p:nvPr/>
      </p:nvGrpSpPr>
      <p:grpSpPr>
        <a:xfrm>
          <a:off x="0" y="0"/>
          <a:ext cx="0" cy="0"/>
          <a:chOff x="0" y="0"/>
          <a:chExt cx="0" cy="0"/>
        </a:xfrm>
      </p:grpSpPr>
      <p:sp>
        <p:nvSpPr>
          <p:cNvPr id="316" name="Google Shape;316;p41"/>
          <p:cNvSpPr>
            <a:spLocks noGrp="1"/>
          </p:cNvSpPr>
          <p:nvPr>
            <p:ph type="pic" idx="2"/>
          </p:nvPr>
        </p:nvSpPr>
        <p:spPr>
          <a:xfrm>
            <a:off x="0" y="0"/>
            <a:ext cx="12192000" cy="6704013"/>
          </a:xfrm>
          <a:prstGeom prst="rect">
            <a:avLst/>
          </a:prstGeom>
          <a:noFill/>
          <a:ln>
            <a:noFill/>
          </a:ln>
        </p:spPr>
        <p:txBody>
          <a:bodyPr spcFirstLastPara="1" wrap="square" lIns="396000" tIns="0" rIns="0" bIns="0" anchor="ctr" anchorCtr="0">
            <a:noAutofit/>
          </a:bodyPr>
          <a:lstStyle>
            <a:lvl1pPr marR="0" lvl="0" algn="l" rtl="0">
              <a:lnSpc>
                <a:spcPct val="90000"/>
              </a:lnSpc>
              <a:spcBef>
                <a:spcPts val="1000"/>
              </a:spcBef>
              <a:spcAft>
                <a:spcPts val="0"/>
              </a:spcAft>
              <a:buClr>
                <a:schemeClr val="lt1"/>
              </a:buClr>
              <a:buSzPts val="1800"/>
              <a:buFont typeface="Arial"/>
              <a:buNone/>
              <a:defRPr sz="1800" b="0" i="1" u="none" strike="noStrike" cap="none">
                <a:solidFill>
                  <a:schemeClr val="lt1"/>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317" name="Google Shape;317;p41"/>
          <p:cNvSpPr/>
          <p:nvPr/>
        </p:nvSpPr>
        <p:spPr>
          <a:xfrm>
            <a:off x="0" y="6550320"/>
            <a:ext cx="12192000" cy="153840"/>
          </a:xfrm>
          <a:prstGeom prst="rect">
            <a:avLst/>
          </a:prstGeom>
          <a:gradFill>
            <a:gsLst>
              <a:gs pos="0">
                <a:srgbClr val="FFFFFF">
                  <a:alpha val="0"/>
                </a:srgbClr>
              </a:gs>
              <a:gs pos="40000">
                <a:srgbClr val="FFFFFF">
                  <a:alpha val="0"/>
                </a:srgbClr>
              </a:gs>
              <a:gs pos="100000">
                <a:srgbClr val="FFFFFF">
                  <a:alpha val="3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18" name="Google Shape;318;p41"/>
          <p:cNvSpPr/>
          <p:nvPr/>
        </p:nvSpPr>
        <p:spPr>
          <a:xfrm>
            <a:off x="-1" y="6704160"/>
            <a:ext cx="12192000" cy="15384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19" name="Google Shape;319;p41" title="Gráfico de superposición"/>
          <p:cNvSpPr/>
          <p:nvPr/>
        </p:nvSpPr>
        <p:spPr>
          <a:xfrm>
            <a:off x="6894288" y="3897168"/>
            <a:ext cx="5008820" cy="2863202"/>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20" name="Google Shape;320;p41" title="Gráfico de superposición"/>
          <p:cNvSpPr/>
          <p:nvPr/>
        </p:nvSpPr>
        <p:spPr>
          <a:xfrm>
            <a:off x="6894288" y="210465"/>
            <a:ext cx="5008820" cy="3694783"/>
          </a:xfrm>
          <a:prstGeom prst="rect">
            <a:avLst/>
          </a:prstGeom>
          <a:solidFill>
            <a:schemeClr val="dk1">
              <a:alpha val="9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cxnSp>
        <p:nvCxnSpPr>
          <p:cNvPr id="321" name="Google Shape;321;p41"/>
          <p:cNvCxnSpPr/>
          <p:nvPr/>
        </p:nvCxnSpPr>
        <p:spPr>
          <a:xfrm>
            <a:off x="11903108"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cxnSp>
        <p:nvCxnSpPr>
          <p:cNvPr id="322" name="Google Shape;322;p41"/>
          <p:cNvCxnSpPr/>
          <p:nvPr/>
        </p:nvCxnSpPr>
        <p:spPr>
          <a:xfrm>
            <a:off x="11903108"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sp>
        <p:nvSpPr>
          <p:cNvPr id="323" name="Google Shape;323;p41"/>
          <p:cNvSpPr txBox="1">
            <a:spLocks noGrp="1"/>
          </p:cNvSpPr>
          <p:nvPr>
            <p:ph type="ctrTitle"/>
          </p:nvPr>
        </p:nvSpPr>
        <p:spPr>
          <a:xfrm>
            <a:off x="7162799" y="3897168"/>
            <a:ext cx="4456700" cy="1610532"/>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4" name="Google Shape;324;p41"/>
          <p:cNvSpPr txBox="1">
            <a:spLocks noGrp="1"/>
          </p:cNvSpPr>
          <p:nvPr>
            <p:ph type="subTitle" idx="1"/>
          </p:nvPr>
        </p:nvSpPr>
        <p:spPr>
          <a:xfrm>
            <a:off x="7162800" y="5558598"/>
            <a:ext cx="4456699" cy="104893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1800"/>
              <a:buNone/>
              <a:defRPr sz="1800" cap="none">
                <a:solidFill>
                  <a:schemeClr val="lt1"/>
                </a:solidFill>
                <a:latin typeface="Calibri"/>
                <a:ea typeface="Calibri"/>
                <a:cs typeface="Calibri"/>
                <a:sym typeface="Calibri"/>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25" name="Google Shape;325;p41"/>
          <p:cNvPicPr preferRelativeResize="0"/>
          <p:nvPr/>
        </p:nvPicPr>
        <p:blipFill rotWithShape="1">
          <a:blip r:embed="rId2">
            <a:alphaModFix/>
          </a:blip>
          <a:srcRect/>
          <a:stretch/>
        </p:blipFill>
        <p:spPr>
          <a:xfrm>
            <a:off x="10272644" y="580702"/>
            <a:ext cx="1346855" cy="519653"/>
          </a:xfrm>
          <a:prstGeom prst="rect">
            <a:avLst/>
          </a:prstGeom>
          <a:noFill/>
          <a:ln>
            <a:noFill/>
          </a:ln>
        </p:spPr>
      </p:pic>
      <p:cxnSp>
        <p:nvCxnSpPr>
          <p:cNvPr id="326" name="Google Shape;326;p41"/>
          <p:cNvCxnSpPr/>
          <p:nvPr/>
        </p:nvCxnSpPr>
        <p:spPr>
          <a:xfrm>
            <a:off x="6894288"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y contenido">
  <p:cSld name="Título y contenido">
    <p:spTree>
      <p:nvGrpSpPr>
        <p:cNvPr id="1" name="Shape 327"/>
        <p:cNvGrpSpPr/>
        <p:nvPr/>
      </p:nvGrpSpPr>
      <p:grpSpPr>
        <a:xfrm>
          <a:off x="0" y="0"/>
          <a:ext cx="0" cy="0"/>
          <a:chOff x="0" y="0"/>
          <a:chExt cx="0" cy="0"/>
        </a:xfrm>
      </p:grpSpPr>
      <p:sp>
        <p:nvSpPr>
          <p:cNvPr id="328" name="Google Shape;328;p42"/>
          <p:cNvSpPr txBox="1">
            <a:spLocks noGrp="1"/>
          </p:cNvSpPr>
          <p:nvPr>
            <p:ph type="body" idx="1"/>
          </p:nvPr>
        </p:nvSpPr>
        <p:spPr>
          <a:xfrm>
            <a:off x="601682" y="1152000"/>
            <a:ext cx="10999767" cy="503925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17500" algn="l">
              <a:lnSpc>
                <a:spcPct val="90000"/>
              </a:lnSpc>
              <a:spcBef>
                <a:spcPts val="500"/>
              </a:spcBef>
              <a:spcAft>
                <a:spcPts val="0"/>
              </a:spcAft>
              <a:buClr>
                <a:schemeClr val="lt1"/>
              </a:buClr>
              <a:buSzPts val="1400"/>
              <a:buChar char="•"/>
              <a:defRPr>
                <a:solidFill>
                  <a:schemeClr val="lt1"/>
                </a:solidFill>
              </a:defRPr>
            </a:lvl4pPr>
            <a:lvl5pPr marL="2286000" lvl="4" indent="-317500" algn="l">
              <a:lnSpc>
                <a:spcPct val="90000"/>
              </a:lnSpc>
              <a:spcBef>
                <a:spcPts val="500"/>
              </a:spcBef>
              <a:spcAft>
                <a:spcPts val="0"/>
              </a:spcAft>
              <a:buClr>
                <a:schemeClr val="lt1"/>
              </a:buClr>
              <a:buSzPts val="14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9" name="Google Shape;329;p42"/>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2"/>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331" name="Google Shape;331;p42"/>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332"/>
        <p:cNvGrpSpPr/>
        <p:nvPr/>
      </p:nvGrpSpPr>
      <p:grpSpPr>
        <a:xfrm>
          <a:off x="0" y="0"/>
          <a:ext cx="0" cy="0"/>
          <a:chOff x="0" y="0"/>
          <a:chExt cx="0" cy="0"/>
        </a:xfrm>
      </p:grpSpPr>
      <p:sp>
        <p:nvSpPr>
          <p:cNvPr id="333" name="Google Shape;333;p43"/>
          <p:cNvSpPr txBox="1">
            <a:spLocks noGrp="1"/>
          </p:cNvSpPr>
          <p:nvPr>
            <p:ph type="body" idx="1"/>
          </p:nvPr>
        </p:nvSpPr>
        <p:spPr>
          <a:xfrm>
            <a:off x="601681" y="1152000"/>
            <a:ext cx="5400000" cy="5040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17500" algn="l">
              <a:lnSpc>
                <a:spcPct val="90000"/>
              </a:lnSpc>
              <a:spcBef>
                <a:spcPts val="500"/>
              </a:spcBef>
              <a:spcAft>
                <a:spcPts val="0"/>
              </a:spcAft>
              <a:buClr>
                <a:schemeClr val="lt1"/>
              </a:buClr>
              <a:buSzPts val="1400"/>
              <a:buChar char="•"/>
              <a:defRPr>
                <a:solidFill>
                  <a:schemeClr val="lt1"/>
                </a:solidFill>
              </a:defRPr>
            </a:lvl4pPr>
            <a:lvl5pPr marL="2286000" lvl="4" indent="-317500" algn="l">
              <a:lnSpc>
                <a:spcPct val="90000"/>
              </a:lnSpc>
              <a:spcBef>
                <a:spcPts val="500"/>
              </a:spcBef>
              <a:spcAft>
                <a:spcPts val="0"/>
              </a:spcAft>
              <a:buClr>
                <a:schemeClr val="lt1"/>
              </a:buClr>
              <a:buSzPts val="14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43"/>
          <p:cNvSpPr txBox="1">
            <a:spLocks noGrp="1"/>
          </p:cNvSpPr>
          <p:nvPr>
            <p:ph type="body" idx="2"/>
          </p:nvPr>
        </p:nvSpPr>
        <p:spPr>
          <a:xfrm>
            <a:off x="6190318" y="1152525"/>
            <a:ext cx="5400000" cy="503872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17500" algn="l">
              <a:lnSpc>
                <a:spcPct val="90000"/>
              </a:lnSpc>
              <a:spcBef>
                <a:spcPts val="500"/>
              </a:spcBef>
              <a:spcAft>
                <a:spcPts val="0"/>
              </a:spcAft>
              <a:buClr>
                <a:schemeClr val="lt1"/>
              </a:buClr>
              <a:buSzPts val="1400"/>
              <a:buChar char="•"/>
              <a:defRPr>
                <a:solidFill>
                  <a:schemeClr val="lt1"/>
                </a:solidFill>
              </a:defRPr>
            </a:lvl4pPr>
            <a:lvl5pPr marL="2286000" lvl="4" indent="-317500" algn="l">
              <a:lnSpc>
                <a:spcPct val="90000"/>
              </a:lnSpc>
              <a:spcBef>
                <a:spcPts val="500"/>
              </a:spcBef>
              <a:spcAft>
                <a:spcPts val="0"/>
              </a:spcAft>
              <a:buClr>
                <a:schemeClr val="lt1"/>
              </a:buClr>
              <a:buSzPts val="14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5" name="Google Shape;335;p43"/>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6" name="Google Shape;336;p43"/>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337" name="Google Shape;337;p43"/>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Diapositiva de título con foto">
  <p:cSld name="Diapositiva de título con foto">
    <p:bg>
      <p:bgPr>
        <a:solidFill>
          <a:schemeClr val="dk1"/>
        </a:solidFill>
        <a:effectLst/>
      </p:bgPr>
    </p:bg>
    <p:spTree>
      <p:nvGrpSpPr>
        <p:cNvPr id="1" name="Shape 28"/>
        <p:cNvGrpSpPr/>
        <p:nvPr/>
      </p:nvGrpSpPr>
      <p:grpSpPr>
        <a:xfrm>
          <a:off x="0" y="0"/>
          <a:ext cx="0" cy="0"/>
          <a:chOff x="0" y="0"/>
          <a:chExt cx="0" cy="0"/>
        </a:xfrm>
      </p:grpSpPr>
      <p:sp>
        <p:nvSpPr>
          <p:cNvPr id="29" name="Google Shape;29;p24"/>
          <p:cNvSpPr>
            <a:spLocks noGrp="1"/>
          </p:cNvSpPr>
          <p:nvPr>
            <p:ph type="pic" idx="2"/>
          </p:nvPr>
        </p:nvSpPr>
        <p:spPr>
          <a:xfrm>
            <a:off x="0" y="0"/>
            <a:ext cx="12192000" cy="6704013"/>
          </a:xfrm>
          <a:prstGeom prst="rect">
            <a:avLst/>
          </a:prstGeom>
          <a:noFill/>
          <a:ln>
            <a:noFill/>
          </a:ln>
        </p:spPr>
        <p:txBody>
          <a:bodyPr spcFirstLastPara="1" wrap="square" lIns="0" tIns="0" rIns="396000" bIns="0" anchor="ctr" anchorCtr="0">
            <a:noAutofit/>
          </a:bodyPr>
          <a:lstStyle>
            <a:lvl1pPr marR="0" lvl="0" algn="r" rtl="0">
              <a:lnSpc>
                <a:spcPct val="90000"/>
              </a:lnSpc>
              <a:spcBef>
                <a:spcPts val="1000"/>
              </a:spcBef>
              <a:spcAft>
                <a:spcPts val="0"/>
              </a:spcAft>
              <a:buClr>
                <a:schemeClr val="lt1"/>
              </a:buClr>
              <a:buSzPts val="1800"/>
              <a:buFont typeface="Arial"/>
              <a:buNone/>
              <a:defRPr sz="1800" b="0" i="1" u="none" strike="noStrike" cap="none">
                <a:solidFill>
                  <a:schemeClr val="lt1"/>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30" name="Google Shape;30;p24"/>
          <p:cNvSpPr/>
          <p:nvPr/>
        </p:nvSpPr>
        <p:spPr>
          <a:xfrm>
            <a:off x="-1" y="6704160"/>
            <a:ext cx="12191999" cy="15384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1" name="Google Shape;31;p24"/>
          <p:cNvSpPr/>
          <p:nvPr/>
        </p:nvSpPr>
        <p:spPr>
          <a:xfrm>
            <a:off x="0" y="6550320"/>
            <a:ext cx="12192000" cy="153840"/>
          </a:xfrm>
          <a:prstGeom prst="rect">
            <a:avLst/>
          </a:prstGeom>
          <a:gradFill>
            <a:gsLst>
              <a:gs pos="0">
                <a:srgbClr val="FFFFFF">
                  <a:alpha val="0"/>
                </a:srgbClr>
              </a:gs>
              <a:gs pos="40000">
                <a:srgbClr val="FFFFFF">
                  <a:alpha val="0"/>
                </a:srgbClr>
              </a:gs>
              <a:gs pos="100000">
                <a:srgbClr val="FFFFFF">
                  <a:alpha val="3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2" name="Google Shape;32;p24" title="Gráfico de superposición"/>
          <p:cNvSpPr/>
          <p:nvPr/>
        </p:nvSpPr>
        <p:spPr>
          <a:xfrm>
            <a:off x="441325" y="3897168"/>
            <a:ext cx="5877235" cy="2863202"/>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3" name="Google Shape;33;p24"/>
          <p:cNvSpPr txBox="1">
            <a:spLocks noGrp="1"/>
          </p:cNvSpPr>
          <p:nvPr>
            <p:ph type="ctrTitle"/>
          </p:nvPr>
        </p:nvSpPr>
        <p:spPr>
          <a:xfrm>
            <a:off x="758917" y="3907857"/>
            <a:ext cx="5167824" cy="1532849"/>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4"/>
          <p:cNvSpPr txBox="1">
            <a:spLocks noGrp="1"/>
          </p:cNvSpPr>
          <p:nvPr>
            <p:ph type="subTitle" idx="1"/>
          </p:nvPr>
        </p:nvSpPr>
        <p:spPr>
          <a:xfrm>
            <a:off x="758152" y="5489089"/>
            <a:ext cx="5167824" cy="691666"/>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1800"/>
              <a:buNone/>
              <a:defRPr sz="1800" cap="none">
                <a:solidFill>
                  <a:schemeClr val="lt1"/>
                </a:solidFill>
                <a:latin typeface="Calibri"/>
                <a:ea typeface="Calibri"/>
                <a:cs typeface="Calibri"/>
                <a:sym typeface="Calibri"/>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24" title="Gráfico de superposición"/>
          <p:cNvSpPr/>
          <p:nvPr/>
        </p:nvSpPr>
        <p:spPr>
          <a:xfrm>
            <a:off x="441324" y="210465"/>
            <a:ext cx="5877225" cy="3694783"/>
          </a:xfrm>
          <a:prstGeom prst="rect">
            <a:avLst/>
          </a:prstGeom>
          <a:solidFill>
            <a:schemeClr val="dk1">
              <a:alpha val="9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pic>
        <p:nvPicPr>
          <p:cNvPr id="36" name="Google Shape;36;p24"/>
          <p:cNvPicPr preferRelativeResize="0"/>
          <p:nvPr/>
        </p:nvPicPr>
        <p:blipFill rotWithShape="1">
          <a:blip r:embed="rId2">
            <a:alphaModFix/>
          </a:blip>
          <a:srcRect/>
          <a:stretch/>
        </p:blipFill>
        <p:spPr>
          <a:xfrm>
            <a:off x="4644589" y="580702"/>
            <a:ext cx="1346855" cy="519653"/>
          </a:xfrm>
          <a:prstGeom prst="rect">
            <a:avLst/>
          </a:prstGeom>
          <a:noFill/>
          <a:ln>
            <a:noFill/>
          </a:ln>
        </p:spPr>
      </p:pic>
      <p:cxnSp>
        <p:nvCxnSpPr>
          <p:cNvPr id="37" name="Google Shape;37;p24"/>
          <p:cNvCxnSpPr/>
          <p:nvPr/>
        </p:nvCxnSpPr>
        <p:spPr>
          <a:xfrm>
            <a:off x="6309035"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cxnSp>
        <p:nvCxnSpPr>
          <p:cNvPr id="38" name="Google Shape;38;p24"/>
          <p:cNvCxnSpPr/>
          <p:nvPr/>
        </p:nvCxnSpPr>
        <p:spPr>
          <a:xfrm>
            <a:off x="441325"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sp>
        <p:nvSpPr>
          <p:cNvPr id="39" name="Google Shape;39;p24" descr="Gráfico de título de portada (puede moverme)"/>
          <p:cNvSpPr/>
          <p:nvPr/>
        </p:nvSpPr>
        <p:spPr>
          <a:xfrm>
            <a:off x="2143138" y="1038995"/>
            <a:ext cx="399819" cy="406102"/>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grpSp>
        <p:nvGrpSpPr>
          <p:cNvPr id="40" name="Google Shape;40;p24" descr="Gráfico de título de portada (puede moverme)"/>
          <p:cNvGrpSpPr/>
          <p:nvPr/>
        </p:nvGrpSpPr>
        <p:grpSpPr>
          <a:xfrm>
            <a:off x="3752763" y="2652121"/>
            <a:ext cx="1022532" cy="1022532"/>
            <a:chOff x="3775686" y="2602347"/>
            <a:chExt cx="1022532" cy="1022532"/>
          </a:xfrm>
        </p:grpSpPr>
        <p:sp>
          <p:nvSpPr>
            <p:cNvPr id="41" name="Google Shape;41;p24"/>
            <p:cNvSpPr/>
            <p:nvPr/>
          </p:nvSpPr>
          <p:spPr>
            <a:xfrm>
              <a:off x="3775686" y="2602347"/>
              <a:ext cx="1022532" cy="1022532"/>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42" name="Google Shape;42;p24"/>
            <p:cNvSpPr/>
            <p:nvPr/>
          </p:nvSpPr>
          <p:spPr>
            <a:xfrm>
              <a:off x="4257769" y="3084430"/>
              <a:ext cx="58366" cy="58366"/>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grpSp>
      <p:grpSp>
        <p:nvGrpSpPr>
          <p:cNvPr id="43" name="Google Shape;43;p24" descr="Gráfico de título de portada (puede girarme)"/>
          <p:cNvGrpSpPr/>
          <p:nvPr/>
        </p:nvGrpSpPr>
        <p:grpSpPr>
          <a:xfrm>
            <a:off x="1952144" y="833521"/>
            <a:ext cx="2678654" cy="2720745"/>
            <a:chOff x="1952144" y="833521"/>
            <a:chExt cx="2678654" cy="2720745"/>
          </a:xfrm>
        </p:grpSpPr>
        <p:sp>
          <p:nvSpPr>
            <p:cNvPr id="44" name="Google Shape;44;p24"/>
            <p:cNvSpPr/>
            <p:nvPr/>
          </p:nvSpPr>
          <p:spPr>
            <a:xfrm>
              <a:off x="1952144" y="833521"/>
              <a:ext cx="2678654" cy="2720745"/>
            </a:xfrm>
            <a:prstGeom prst="ellipse">
              <a:avLst/>
            </a:prstGeom>
            <a:noFill/>
            <a:ln w="111125"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cxnSp>
          <p:nvCxnSpPr>
            <p:cNvPr id="45" name="Google Shape;45;p24"/>
            <p:cNvCxnSpPr/>
            <p:nvPr/>
          </p:nvCxnSpPr>
          <p:spPr>
            <a:xfrm>
              <a:off x="2125238" y="1027660"/>
              <a:ext cx="2332466" cy="2332466"/>
            </a:xfrm>
            <a:prstGeom prst="straightConnector1">
              <a:avLst/>
            </a:prstGeom>
            <a:noFill/>
            <a:ln w="9525" cap="flat" cmpd="sng">
              <a:solidFill>
                <a:schemeClr val="lt2">
                  <a:alpha val="29803"/>
                </a:schemeClr>
              </a:solidFill>
              <a:prstDash val="solid"/>
              <a:miter lim="800000"/>
              <a:headEnd type="none" w="sm" len="sm"/>
              <a:tailEnd type="none" w="sm" len="sm"/>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338"/>
        <p:cNvGrpSpPr/>
        <p:nvPr/>
      </p:nvGrpSpPr>
      <p:grpSpPr>
        <a:xfrm>
          <a:off x="0" y="0"/>
          <a:ext cx="0" cy="0"/>
          <a:chOff x="0" y="0"/>
          <a:chExt cx="0" cy="0"/>
        </a:xfrm>
      </p:grpSpPr>
      <p:sp>
        <p:nvSpPr>
          <p:cNvPr id="339" name="Google Shape;339;p44"/>
          <p:cNvSpPr txBox="1">
            <a:spLocks noGrp="1"/>
          </p:cNvSpPr>
          <p:nvPr>
            <p:ph type="body" idx="1"/>
          </p:nvPr>
        </p:nvSpPr>
        <p:spPr>
          <a:xfrm>
            <a:off x="601682" y="1152000"/>
            <a:ext cx="5400000"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400"/>
              <a:buNone/>
              <a:defRPr sz="2400" b="1">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0" name="Google Shape;340;p44"/>
          <p:cNvSpPr txBox="1">
            <a:spLocks noGrp="1"/>
          </p:cNvSpPr>
          <p:nvPr>
            <p:ph type="body" idx="2"/>
          </p:nvPr>
        </p:nvSpPr>
        <p:spPr>
          <a:xfrm>
            <a:off x="601682" y="1584000"/>
            <a:ext cx="5400000" cy="4608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17500" algn="l">
              <a:lnSpc>
                <a:spcPct val="90000"/>
              </a:lnSpc>
              <a:spcBef>
                <a:spcPts val="500"/>
              </a:spcBef>
              <a:spcAft>
                <a:spcPts val="0"/>
              </a:spcAft>
              <a:buClr>
                <a:schemeClr val="lt1"/>
              </a:buClr>
              <a:buSzPts val="1400"/>
              <a:buChar char="•"/>
              <a:defRPr>
                <a:solidFill>
                  <a:schemeClr val="lt1"/>
                </a:solidFill>
              </a:defRPr>
            </a:lvl4pPr>
            <a:lvl5pPr marL="2286000" lvl="4" indent="-317500" algn="l">
              <a:lnSpc>
                <a:spcPct val="90000"/>
              </a:lnSpc>
              <a:spcBef>
                <a:spcPts val="500"/>
              </a:spcBef>
              <a:spcAft>
                <a:spcPts val="0"/>
              </a:spcAft>
              <a:buClr>
                <a:schemeClr val="lt1"/>
              </a:buClr>
              <a:buSzPts val="14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1" name="Google Shape;341;p44"/>
          <p:cNvSpPr txBox="1">
            <a:spLocks noGrp="1"/>
          </p:cNvSpPr>
          <p:nvPr>
            <p:ph type="body" idx="3"/>
          </p:nvPr>
        </p:nvSpPr>
        <p:spPr>
          <a:xfrm>
            <a:off x="6190318" y="1584325"/>
            <a:ext cx="5400000" cy="460692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2" name="Google Shape;342;p44"/>
          <p:cNvSpPr txBox="1">
            <a:spLocks noGrp="1"/>
          </p:cNvSpPr>
          <p:nvPr>
            <p:ph type="body" idx="4"/>
          </p:nvPr>
        </p:nvSpPr>
        <p:spPr>
          <a:xfrm>
            <a:off x="6190318" y="1152525"/>
            <a:ext cx="5400000" cy="3587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400"/>
              <a:buNone/>
              <a:defRPr sz="2400" b="1"/>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3" name="Google Shape;343;p44"/>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4"/>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345" name="Google Shape;345;p44"/>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46"/>
        <p:cNvGrpSpPr/>
        <p:nvPr/>
      </p:nvGrpSpPr>
      <p:grpSpPr>
        <a:xfrm>
          <a:off x="0" y="0"/>
          <a:ext cx="0" cy="0"/>
          <a:chOff x="0" y="0"/>
          <a:chExt cx="0" cy="0"/>
        </a:xfrm>
      </p:grpSpPr>
      <p:sp>
        <p:nvSpPr>
          <p:cNvPr id="347" name="Google Shape;347;p45"/>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8" name="Google Shape;348;p45"/>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ido con título">
  <p:cSld name="Contenido con título">
    <p:spTree>
      <p:nvGrpSpPr>
        <p:cNvPr id="1" name="Shape 349"/>
        <p:cNvGrpSpPr/>
        <p:nvPr/>
      </p:nvGrpSpPr>
      <p:grpSpPr>
        <a:xfrm>
          <a:off x="0" y="0"/>
          <a:ext cx="0" cy="0"/>
          <a:chOff x="0" y="0"/>
          <a:chExt cx="0" cy="0"/>
        </a:xfrm>
      </p:grpSpPr>
      <p:sp>
        <p:nvSpPr>
          <p:cNvPr id="350" name="Google Shape;350;p46"/>
          <p:cNvSpPr txBox="1">
            <a:spLocks noGrp="1"/>
          </p:cNvSpPr>
          <p:nvPr>
            <p:ph type="body" idx="1"/>
          </p:nvPr>
        </p:nvSpPr>
        <p:spPr>
          <a:xfrm>
            <a:off x="5092700" y="1016000"/>
            <a:ext cx="6486481" cy="5108938"/>
          </a:xfrm>
          <a:prstGeom prst="rect">
            <a:avLst/>
          </a:prstGeom>
          <a:noFill/>
          <a:ln>
            <a:noFill/>
          </a:ln>
        </p:spPr>
        <p:txBody>
          <a:bodyPr spcFirstLastPara="1" wrap="square" lIns="0" tIns="0" rIns="0" bIns="0" anchor="t" anchorCtr="0">
            <a:noAutofit/>
          </a:bodyPr>
          <a:lstStyle>
            <a:lvl1pPr marL="457200" lvl="0" indent="-361950" algn="l">
              <a:lnSpc>
                <a:spcPct val="90000"/>
              </a:lnSpc>
              <a:spcBef>
                <a:spcPts val="1000"/>
              </a:spcBef>
              <a:spcAft>
                <a:spcPts val="0"/>
              </a:spcAft>
              <a:buClr>
                <a:schemeClr val="lt1"/>
              </a:buClr>
              <a:buSzPts val="2100"/>
              <a:buChar char="•"/>
              <a:defRPr sz="2100"/>
            </a:lvl1pPr>
            <a:lvl2pPr marL="914400" lvl="1" indent="-342900" algn="l">
              <a:lnSpc>
                <a:spcPct val="90000"/>
              </a:lnSpc>
              <a:spcBef>
                <a:spcPts val="500"/>
              </a:spcBef>
              <a:spcAft>
                <a:spcPts val="0"/>
              </a:spcAft>
              <a:buClr>
                <a:schemeClr val="lt1"/>
              </a:buClr>
              <a:buSzPts val="1800"/>
              <a:buChar char="•"/>
              <a:defRPr sz="1800"/>
            </a:lvl2pPr>
            <a:lvl3pPr marL="1371600" lvl="2" indent="-330200" algn="l">
              <a:lnSpc>
                <a:spcPct val="90000"/>
              </a:lnSpc>
              <a:spcBef>
                <a:spcPts val="500"/>
              </a:spcBef>
              <a:spcAft>
                <a:spcPts val="0"/>
              </a:spcAft>
              <a:buClr>
                <a:schemeClr val="lt1"/>
              </a:buClr>
              <a:buSzPts val="1600"/>
              <a:buChar char="•"/>
              <a:defRPr sz="1600"/>
            </a:lvl3pPr>
            <a:lvl4pPr marL="1828800" lvl="3" indent="-317500" algn="l">
              <a:lnSpc>
                <a:spcPct val="90000"/>
              </a:lnSpc>
              <a:spcBef>
                <a:spcPts val="500"/>
              </a:spcBef>
              <a:spcAft>
                <a:spcPts val="0"/>
              </a:spcAft>
              <a:buClr>
                <a:schemeClr val="lt1"/>
              </a:buClr>
              <a:buSzPts val="1400"/>
              <a:buChar char="•"/>
              <a:defRPr sz="1400"/>
            </a:lvl4pPr>
            <a:lvl5pPr marL="2286000" lvl="4" indent="-304800" algn="l">
              <a:lnSpc>
                <a:spcPct val="90000"/>
              </a:lnSpc>
              <a:spcBef>
                <a:spcPts val="500"/>
              </a:spcBef>
              <a:spcAft>
                <a:spcPts val="0"/>
              </a:spcAft>
              <a:buClr>
                <a:schemeClr val="lt1"/>
              </a:buClr>
              <a:buSzPts val="1200"/>
              <a:buChar char="•"/>
              <a:defRPr sz="12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51" name="Google Shape;351;p46"/>
          <p:cNvSpPr txBox="1">
            <a:spLocks noGrp="1"/>
          </p:cNvSpPr>
          <p:nvPr>
            <p:ph type="body" idx="2"/>
          </p:nvPr>
        </p:nvSpPr>
        <p:spPr>
          <a:xfrm>
            <a:off x="601681" y="3960000"/>
            <a:ext cx="4114800" cy="216493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800"/>
              <a:buNone/>
              <a:defRPr sz="1800" cap="none">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52" name="Google Shape;352;p46"/>
          <p:cNvSpPr txBox="1">
            <a:spLocks noGrp="1"/>
          </p:cNvSpPr>
          <p:nvPr>
            <p:ph type="title"/>
          </p:nvPr>
        </p:nvSpPr>
        <p:spPr>
          <a:xfrm>
            <a:off x="601681" y="1016000"/>
            <a:ext cx="4114800" cy="274422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500"/>
              <a:buFont typeface="Corbel"/>
              <a:buNone/>
              <a:defRPr sz="45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3" name="Google Shape;353;p46"/>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46"/>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Imagen con leyenda">
  <p:cSld name="Imagen con leyenda">
    <p:spTree>
      <p:nvGrpSpPr>
        <p:cNvPr id="1" name="Shape 355"/>
        <p:cNvGrpSpPr/>
        <p:nvPr/>
      </p:nvGrpSpPr>
      <p:grpSpPr>
        <a:xfrm>
          <a:off x="0" y="0"/>
          <a:ext cx="0" cy="0"/>
          <a:chOff x="0" y="0"/>
          <a:chExt cx="0" cy="0"/>
        </a:xfrm>
      </p:grpSpPr>
      <p:sp>
        <p:nvSpPr>
          <p:cNvPr id="356" name="Google Shape;356;p47"/>
          <p:cNvSpPr/>
          <p:nvPr/>
        </p:nvSpPr>
        <p:spPr>
          <a:xfrm>
            <a:off x="0" y="6704160"/>
            <a:ext cx="11601450" cy="15384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57" name="Google Shape;357;p47"/>
          <p:cNvSpPr/>
          <p:nvPr/>
        </p:nvSpPr>
        <p:spPr>
          <a:xfrm>
            <a:off x="0" y="6550320"/>
            <a:ext cx="12192000" cy="153840"/>
          </a:xfrm>
          <a:prstGeom prst="rect">
            <a:avLst/>
          </a:prstGeom>
          <a:gradFill>
            <a:gsLst>
              <a:gs pos="0">
                <a:srgbClr val="FFFFFF">
                  <a:alpha val="0"/>
                </a:srgbClr>
              </a:gs>
              <a:gs pos="40000">
                <a:srgbClr val="FFFFFF">
                  <a:alpha val="0"/>
                </a:srgbClr>
              </a:gs>
              <a:gs pos="100000">
                <a:srgbClr val="FFFFFF">
                  <a:alpha val="3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58" name="Google Shape;358;p47" descr="Marcador de posición de imagen"/>
          <p:cNvSpPr>
            <a:spLocks noGrp="1"/>
          </p:cNvSpPr>
          <p:nvPr>
            <p:ph type="pic" idx="2"/>
          </p:nvPr>
        </p:nvSpPr>
        <p:spPr>
          <a:xfrm>
            <a:off x="5092699" y="1"/>
            <a:ext cx="6486482" cy="6687110"/>
          </a:xfrm>
          <a:prstGeom prst="rect">
            <a:avLst/>
          </a:prstGeom>
          <a:solidFill>
            <a:srgbClr val="0C0C0C"/>
          </a:solidFill>
          <a:ln>
            <a:noFill/>
          </a:ln>
        </p:spPr>
        <p:txBody>
          <a:bodyPr spcFirstLastPara="1" wrap="square" lIns="0" tIns="0" rIns="0" bIns="0" anchor="ctr" anchorCtr="0">
            <a:noAutofit/>
          </a:bodyPr>
          <a:lstStyle>
            <a:lvl1pPr marR="0" lvl="0" algn="ctr" rtl="0">
              <a:lnSpc>
                <a:spcPct val="90000"/>
              </a:lnSpc>
              <a:spcBef>
                <a:spcPts val="1000"/>
              </a:spcBef>
              <a:spcAft>
                <a:spcPts val="0"/>
              </a:spcAft>
              <a:buClr>
                <a:schemeClr val="lt1"/>
              </a:buClr>
              <a:buSzPts val="1200"/>
              <a:buFont typeface="Arial"/>
              <a:buNone/>
              <a:defRPr sz="1200" b="0" i="1" u="none" strike="noStrike" cap="none">
                <a:solidFill>
                  <a:schemeClr val="lt1"/>
                </a:solidFill>
                <a:latin typeface="Corbel"/>
                <a:ea typeface="Corbel"/>
                <a:cs typeface="Corbel"/>
                <a:sym typeface="Corbel"/>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9pPr>
          </a:lstStyle>
          <a:p>
            <a:endParaRPr dirty="0"/>
          </a:p>
        </p:txBody>
      </p:sp>
      <p:sp>
        <p:nvSpPr>
          <p:cNvPr id="359" name="Google Shape;359;p47"/>
          <p:cNvSpPr txBox="1">
            <a:spLocks noGrp="1"/>
          </p:cNvSpPr>
          <p:nvPr>
            <p:ph type="body" idx="1"/>
          </p:nvPr>
        </p:nvSpPr>
        <p:spPr>
          <a:xfrm>
            <a:off x="601681" y="3960000"/>
            <a:ext cx="4114800" cy="216493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800"/>
              <a:buNone/>
              <a:defRPr sz="1800" cap="none">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60" name="Google Shape;360;p47"/>
          <p:cNvSpPr txBox="1">
            <a:spLocks noGrp="1"/>
          </p:cNvSpPr>
          <p:nvPr>
            <p:ph type="title"/>
          </p:nvPr>
        </p:nvSpPr>
        <p:spPr>
          <a:xfrm>
            <a:off x="601679" y="1016000"/>
            <a:ext cx="4114801" cy="274422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500"/>
              <a:buFont typeface="Corbel"/>
              <a:buNone/>
              <a:defRPr sz="45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1" name="Google Shape;361;p47"/>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2" name="Google Shape;362;p47"/>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iñetas como iconos de 5X">
  <p:cSld name="Viñetas como iconos de 5X">
    <p:spTree>
      <p:nvGrpSpPr>
        <p:cNvPr id="1" name="Shape 46"/>
        <p:cNvGrpSpPr/>
        <p:nvPr/>
      </p:nvGrpSpPr>
      <p:grpSpPr>
        <a:xfrm>
          <a:off x="0" y="0"/>
          <a:ext cx="0" cy="0"/>
          <a:chOff x="0" y="0"/>
          <a:chExt cx="0" cy="0"/>
        </a:xfrm>
      </p:grpSpPr>
      <p:sp>
        <p:nvSpPr>
          <p:cNvPr id="47" name="Google Shape;47;p25"/>
          <p:cNvSpPr/>
          <p:nvPr/>
        </p:nvSpPr>
        <p:spPr>
          <a:xfrm>
            <a:off x="1226695" y="2412312"/>
            <a:ext cx="1216152" cy="1216152"/>
          </a:xfrm>
          <a:prstGeom prst="ellipse">
            <a:avLst/>
          </a:prstGeom>
          <a:noFill/>
          <a:ln w="9525"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48" name="Google Shape;48;p25"/>
          <p:cNvSpPr>
            <a:spLocks noGrp="1"/>
          </p:cNvSpPr>
          <p:nvPr>
            <p:ph type="pic" idx="2"/>
          </p:nvPr>
        </p:nvSpPr>
        <p:spPr>
          <a:xfrm>
            <a:off x="1523875" y="270949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49" name="Google Shape;49;p25"/>
          <p:cNvSpPr txBox="1">
            <a:spLocks noGrp="1"/>
          </p:cNvSpPr>
          <p:nvPr>
            <p:ph type="body" idx="1"/>
          </p:nvPr>
        </p:nvSpPr>
        <p:spPr>
          <a:xfrm>
            <a:off x="1024282" y="3971432"/>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5"/>
          <p:cNvSpPr txBox="1">
            <a:spLocks noGrp="1"/>
          </p:cNvSpPr>
          <p:nvPr>
            <p:ph type="body" idx="3"/>
          </p:nvPr>
        </p:nvSpPr>
        <p:spPr>
          <a:xfrm>
            <a:off x="1024282" y="4471987"/>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5"/>
          <p:cNvSpPr/>
          <p:nvPr/>
        </p:nvSpPr>
        <p:spPr>
          <a:xfrm>
            <a:off x="1546472" y="2178159"/>
            <a:ext cx="1216152" cy="1216152"/>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52" name="Google Shape;52;p25"/>
          <p:cNvSpPr>
            <a:spLocks noGrp="1"/>
          </p:cNvSpPr>
          <p:nvPr>
            <p:ph type="pic" idx="4"/>
          </p:nvPr>
        </p:nvSpPr>
        <p:spPr>
          <a:xfrm>
            <a:off x="3654734" y="270949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53" name="Google Shape;53;p25"/>
          <p:cNvSpPr txBox="1">
            <a:spLocks noGrp="1"/>
          </p:cNvSpPr>
          <p:nvPr>
            <p:ph type="body" idx="5"/>
          </p:nvPr>
        </p:nvSpPr>
        <p:spPr>
          <a:xfrm>
            <a:off x="3155141" y="3971432"/>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5"/>
          <p:cNvSpPr txBox="1">
            <a:spLocks noGrp="1"/>
          </p:cNvSpPr>
          <p:nvPr>
            <p:ph type="body" idx="6"/>
          </p:nvPr>
        </p:nvSpPr>
        <p:spPr>
          <a:xfrm>
            <a:off x="3155141" y="4471987"/>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5"/>
          <p:cNvSpPr/>
          <p:nvPr/>
        </p:nvSpPr>
        <p:spPr>
          <a:xfrm>
            <a:off x="5488413" y="2412312"/>
            <a:ext cx="1216152" cy="1216152"/>
          </a:xfrm>
          <a:prstGeom prst="ellipse">
            <a:avLst/>
          </a:prstGeom>
          <a:noFill/>
          <a:ln w="9525"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56" name="Google Shape;56;p25"/>
          <p:cNvSpPr>
            <a:spLocks noGrp="1"/>
          </p:cNvSpPr>
          <p:nvPr>
            <p:ph type="pic" idx="7"/>
          </p:nvPr>
        </p:nvSpPr>
        <p:spPr>
          <a:xfrm>
            <a:off x="5785593" y="270949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57" name="Google Shape;57;p25"/>
          <p:cNvSpPr txBox="1">
            <a:spLocks noGrp="1"/>
          </p:cNvSpPr>
          <p:nvPr>
            <p:ph type="body" idx="8"/>
          </p:nvPr>
        </p:nvSpPr>
        <p:spPr>
          <a:xfrm>
            <a:off x="5286000" y="3971432"/>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5"/>
          <p:cNvSpPr txBox="1">
            <a:spLocks noGrp="1"/>
          </p:cNvSpPr>
          <p:nvPr>
            <p:ph type="body" idx="9"/>
          </p:nvPr>
        </p:nvSpPr>
        <p:spPr>
          <a:xfrm>
            <a:off x="5286000" y="4471987"/>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5"/>
          <p:cNvSpPr/>
          <p:nvPr/>
        </p:nvSpPr>
        <p:spPr>
          <a:xfrm>
            <a:off x="7619272" y="2412312"/>
            <a:ext cx="1216152" cy="1216152"/>
          </a:xfrm>
          <a:prstGeom prst="ellipse">
            <a:avLst/>
          </a:prstGeom>
          <a:noFill/>
          <a:ln w="111125"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60" name="Google Shape;60;p25"/>
          <p:cNvSpPr>
            <a:spLocks noGrp="1"/>
          </p:cNvSpPr>
          <p:nvPr>
            <p:ph type="pic" idx="13"/>
          </p:nvPr>
        </p:nvSpPr>
        <p:spPr>
          <a:xfrm>
            <a:off x="7916452" y="270949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61" name="Google Shape;61;p25"/>
          <p:cNvSpPr txBox="1">
            <a:spLocks noGrp="1"/>
          </p:cNvSpPr>
          <p:nvPr>
            <p:ph type="body" idx="14"/>
          </p:nvPr>
        </p:nvSpPr>
        <p:spPr>
          <a:xfrm>
            <a:off x="7416859" y="3971432"/>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5"/>
          <p:cNvSpPr txBox="1">
            <a:spLocks noGrp="1"/>
          </p:cNvSpPr>
          <p:nvPr>
            <p:ph type="body" idx="15"/>
          </p:nvPr>
        </p:nvSpPr>
        <p:spPr>
          <a:xfrm>
            <a:off x="7416859" y="4471987"/>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25"/>
          <p:cNvSpPr/>
          <p:nvPr/>
        </p:nvSpPr>
        <p:spPr>
          <a:xfrm>
            <a:off x="9750130" y="2412312"/>
            <a:ext cx="1216152" cy="1216152"/>
          </a:xfrm>
          <a:prstGeom prst="ellipse">
            <a:avLst/>
          </a:prstGeom>
          <a:noFill/>
          <a:ln w="9525"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64" name="Google Shape;64;p25"/>
          <p:cNvSpPr>
            <a:spLocks noGrp="1"/>
          </p:cNvSpPr>
          <p:nvPr>
            <p:ph type="pic" idx="16"/>
          </p:nvPr>
        </p:nvSpPr>
        <p:spPr>
          <a:xfrm>
            <a:off x="10047310" y="270949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65" name="Google Shape;65;p25"/>
          <p:cNvSpPr txBox="1">
            <a:spLocks noGrp="1"/>
          </p:cNvSpPr>
          <p:nvPr>
            <p:ph type="body" idx="17"/>
          </p:nvPr>
        </p:nvSpPr>
        <p:spPr>
          <a:xfrm>
            <a:off x="9547717" y="3971432"/>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5"/>
          <p:cNvSpPr txBox="1">
            <a:spLocks noGrp="1"/>
          </p:cNvSpPr>
          <p:nvPr>
            <p:ph type="body" idx="18"/>
          </p:nvPr>
        </p:nvSpPr>
        <p:spPr>
          <a:xfrm>
            <a:off x="9547717" y="4471987"/>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5"/>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5"/>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69" name="Google Shape;69;p25"/>
          <p:cNvSpPr txBox="1">
            <a:spLocks noGrp="1"/>
          </p:cNvSpPr>
          <p:nvPr>
            <p:ph type="body" idx="19"/>
          </p:nvPr>
        </p:nvSpPr>
        <p:spPr>
          <a:xfrm>
            <a:off x="601682" y="1008000"/>
            <a:ext cx="9974243"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800"/>
              <a:buNone/>
              <a:defRPr/>
            </a:lvl1pPr>
            <a:lvl2pPr marL="914400" lvl="1" indent="-228600" algn="l">
              <a:lnSpc>
                <a:spcPct val="90000"/>
              </a:lnSpc>
              <a:spcBef>
                <a:spcPts val="500"/>
              </a:spcBef>
              <a:spcAft>
                <a:spcPts val="0"/>
              </a:spcAft>
              <a:buClr>
                <a:schemeClr val="lt1"/>
              </a:buClr>
              <a:buSzPts val="1600"/>
              <a:buNone/>
              <a:defRPr/>
            </a:lvl2pPr>
            <a:lvl3pPr marL="1371600" lvl="2" indent="-228600" algn="l">
              <a:lnSpc>
                <a:spcPct val="90000"/>
              </a:lnSpc>
              <a:spcBef>
                <a:spcPts val="500"/>
              </a:spcBef>
              <a:spcAft>
                <a:spcPts val="0"/>
              </a:spcAft>
              <a:buClr>
                <a:schemeClr val="lt1"/>
              </a:buClr>
              <a:buSzPts val="1400"/>
              <a:buNone/>
              <a:defRPr/>
            </a:lvl3pPr>
            <a:lvl4pPr marL="1828800" lvl="3" indent="-228600" algn="l">
              <a:lnSpc>
                <a:spcPct val="90000"/>
              </a:lnSpc>
              <a:spcBef>
                <a:spcPts val="500"/>
              </a:spcBef>
              <a:spcAft>
                <a:spcPts val="0"/>
              </a:spcAft>
              <a:buClr>
                <a:schemeClr val="lt1"/>
              </a:buClr>
              <a:buSzPts val="1400"/>
              <a:buNone/>
              <a:defRPr/>
            </a:lvl4pPr>
            <a:lvl5pPr marL="2286000" lvl="4" indent="-228600" algn="l">
              <a:lnSpc>
                <a:spcPct val="90000"/>
              </a:lnSpc>
              <a:spcBef>
                <a:spcPts val="500"/>
              </a:spcBef>
              <a:spcAft>
                <a:spcPts val="0"/>
              </a:spcAft>
              <a:buClr>
                <a:schemeClr val="lt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5"/>
          <p:cNvSpPr/>
          <p:nvPr/>
        </p:nvSpPr>
        <p:spPr>
          <a:xfrm>
            <a:off x="8799424" y="3025950"/>
            <a:ext cx="36000" cy="36000"/>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71" name="Google Shape;71;p25"/>
          <p:cNvSpPr/>
          <p:nvPr/>
        </p:nvSpPr>
        <p:spPr>
          <a:xfrm>
            <a:off x="2861033" y="2923499"/>
            <a:ext cx="154147" cy="156570"/>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72" name="Google Shape;72;p25"/>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iñetas como iconos de 3X Opción 2">
  <p:cSld name="Viñetas como iconos de 3X Opción 2">
    <p:bg>
      <p:bgPr>
        <a:solidFill>
          <a:schemeClr val="dk1"/>
        </a:solidFill>
        <a:effectLst/>
      </p:bgPr>
    </p:bg>
    <p:spTree>
      <p:nvGrpSpPr>
        <p:cNvPr id="1" name="Shape 73"/>
        <p:cNvGrpSpPr/>
        <p:nvPr/>
      </p:nvGrpSpPr>
      <p:grpSpPr>
        <a:xfrm>
          <a:off x="0" y="0"/>
          <a:ext cx="0" cy="0"/>
          <a:chOff x="0" y="0"/>
          <a:chExt cx="0" cy="0"/>
        </a:xfrm>
      </p:grpSpPr>
      <p:sp>
        <p:nvSpPr>
          <p:cNvPr id="74" name="Google Shape;74;p26"/>
          <p:cNvSpPr/>
          <p:nvPr/>
        </p:nvSpPr>
        <p:spPr>
          <a:xfrm>
            <a:off x="5957894" y="2284616"/>
            <a:ext cx="1471544" cy="1471544"/>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75" name="Google Shape;75;p26"/>
          <p:cNvSpPr>
            <a:spLocks noGrp="1"/>
          </p:cNvSpPr>
          <p:nvPr>
            <p:ph type="pic" idx="2"/>
          </p:nvPr>
        </p:nvSpPr>
        <p:spPr>
          <a:xfrm>
            <a:off x="6382770" y="270949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76" name="Google Shape;76;p26"/>
          <p:cNvSpPr txBox="1">
            <a:spLocks noGrp="1"/>
          </p:cNvSpPr>
          <p:nvPr>
            <p:ph type="body" idx="1"/>
          </p:nvPr>
        </p:nvSpPr>
        <p:spPr>
          <a:xfrm>
            <a:off x="5883177" y="3971432"/>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body" idx="3"/>
          </p:nvPr>
        </p:nvSpPr>
        <p:spPr>
          <a:xfrm>
            <a:off x="5883177" y="4471987"/>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6"/>
          <p:cNvSpPr/>
          <p:nvPr/>
        </p:nvSpPr>
        <p:spPr>
          <a:xfrm>
            <a:off x="7943613" y="2284616"/>
            <a:ext cx="1471544" cy="1471544"/>
          </a:xfrm>
          <a:prstGeom prst="ellipse">
            <a:avLst/>
          </a:prstGeom>
          <a:noFill/>
          <a:ln w="111125"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79" name="Google Shape;79;p26"/>
          <p:cNvSpPr>
            <a:spLocks noGrp="1"/>
          </p:cNvSpPr>
          <p:nvPr>
            <p:ph type="pic" idx="4"/>
          </p:nvPr>
        </p:nvSpPr>
        <p:spPr>
          <a:xfrm>
            <a:off x="8368489" y="270949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80" name="Google Shape;80;p26"/>
          <p:cNvSpPr txBox="1">
            <a:spLocks noGrp="1"/>
          </p:cNvSpPr>
          <p:nvPr>
            <p:ph type="body" idx="5"/>
          </p:nvPr>
        </p:nvSpPr>
        <p:spPr>
          <a:xfrm>
            <a:off x="7868896" y="3971432"/>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body" idx="6"/>
          </p:nvPr>
        </p:nvSpPr>
        <p:spPr>
          <a:xfrm>
            <a:off x="7868896" y="4471987"/>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6"/>
          <p:cNvSpPr/>
          <p:nvPr/>
        </p:nvSpPr>
        <p:spPr>
          <a:xfrm>
            <a:off x="9929332" y="2284616"/>
            <a:ext cx="1471544" cy="1471544"/>
          </a:xfrm>
          <a:prstGeom prst="ellipse">
            <a:avLst/>
          </a:prstGeom>
          <a:noFill/>
          <a:ln w="9525"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83" name="Google Shape;83;p26"/>
          <p:cNvSpPr>
            <a:spLocks noGrp="1"/>
          </p:cNvSpPr>
          <p:nvPr>
            <p:ph type="pic" idx="7"/>
          </p:nvPr>
        </p:nvSpPr>
        <p:spPr>
          <a:xfrm>
            <a:off x="10354208" y="270949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84" name="Google Shape;84;p26"/>
          <p:cNvSpPr txBox="1">
            <a:spLocks noGrp="1"/>
          </p:cNvSpPr>
          <p:nvPr>
            <p:ph type="body" idx="8"/>
          </p:nvPr>
        </p:nvSpPr>
        <p:spPr>
          <a:xfrm>
            <a:off x="9854615" y="3971432"/>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6"/>
          <p:cNvSpPr txBox="1">
            <a:spLocks noGrp="1"/>
          </p:cNvSpPr>
          <p:nvPr>
            <p:ph type="body" idx="9"/>
          </p:nvPr>
        </p:nvSpPr>
        <p:spPr>
          <a:xfrm>
            <a:off x="9854615" y="4471987"/>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26"/>
          <p:cNvSpPr>
            <a:spLocks noGrp="1"/>
          </p:cNvSpPr>
          <p:nvPr>
            <p:ph type="pic" idx="13"/>
          </p:nvPr>
        </p:nvSpPr>
        <p:spPr>
          <a:xfrm>
            <a:off x="456330" y="0"/>
            <a:ext cx="4993814" cy="6760369"/>
          </a:xfrm>
          <a:prstGeom prst="rect">
            <a:avLst/>
          </a:prstGeom>
          <a:solidFill>
            <a:srgbClr val="404040"/>
          </a:solidFill>
          <a:ln>
            <a:noFill/>
          </a:ln>
        </p:spPr>
        <p:txBody>
          <a:bodyPr spcFirstLastPara="1" wrap="square" lIns="0" tIns="1368000" rIns="0" bIns="0" anchor="t" anchorCtr="0">
            <a:noAutofit/>
          </a:bodyPr>
          <a:lstStyle>
            <a:lvl1pPr marR="0" lvl="0" algn="ctr" rtl="0">
              <a:lnSpc>
                <a:spcPct val="90000"/>
              </a:lnSpc>
              <a:spcBef>
                <a:spcPts val="1000"/>
              </a:spcBef>
              <a:spcAft>
                <a:spcPts val="0"/>
              </a:spcAft>
              <a:buClr>
                <a:schemeClr val="lt1"/>
              </a:buClr>
              <a:buSzPts val="1800"/>
              <a:buFont typeface="Arial"/>
              <a:buNone/>
              <a:defRPr sz="1800" b="0" i="1" u="none" strike="noStrike" cap="none">
                <a:solidFill>
                  <a:schemeClr val="lt1"/>
                </a:solidFill>
                <a:latin typeface="Times New Roman"/>
                <a:ea typeface="Times New Roman"/>
                <a:cs typeface="Times New Roman"/>
                <a:sym typeface="Times New Roman"/>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87" name="Google Shape;87;p26"/>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88" name="Google Shape;88;p26"/>
          <p:cNvSpPr txBox="1">
            <a:spLocks noGrp="1"/>
          </p:cNvSpPr>
          <p:nvPr>
            <p:ph type="ctrTitle"/>
          </p:nvPr>
        </p:nvSpPr>
        <p:spPr>
          <a:xfrm>
            <a:off x="456327" y="3149601"/>
            <a:ext cx="4993813" cy="3610768"/>
          </a:xfrm>
          <a:prstGeom prst="rect">
            <a:avLst/>
          </a:prstGeom>
          <a:solidFill>
            <a:schemeClr val="dk1">
              <a:alpha val="69803"/>
            </a:schemeClr>
          </a:solidFill>
          <a:ln>
            <a:noFill/>
          </a:ln>
        </p:spPr>
        <p:txBody>
          <a:bodyPr spcFirstLastPara="1" wrap="square" lIns="0" tIns="0" rIns="252000" bIns="1188000" anchor="b" anchorCtr="0">
            <a:noAutofit/>
          </a:bodyPr>
          <a:lstStyle>
            <a:lvl1pPr lvl="0" algn="r">
              <a:lnSpc>
                <a:spcPct val="90000"/>
              </a:lnSpc>
              <a:spcBef>
                <a:spcPts val="0"/>
              </a:spcBef>
              <a:spcAft>
                <a:spcPts val="0"/>
              </a:spcAft>
              <a:buClr>
                <a:schemeClr val="lt1"/>
              </a:buClr>
              <a:buSzPts val="4500"/>
              <a:buFont typeface="Corbel"/>
              <a:buNone/>
              <a:defRPr sz="45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6"/>
          <p:cNvSpPr txBox="1">
            <a:spLocks noGrp="1"/>
          </p:cNvSpPr>
          <p:nvPr>
            <p:ph type="subTitle" idx="14"/>
          </p:nvPr>
        </p:nvSpPr>
        <p:spPr>
          <a:xfrm>
            <a:off x="890787" y="5558599"/>
            <a:ext cx="4283297" cy="762024"/>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1800"/>
              <a:buNone/>
              <a:defRPr sz="1800" cap="none">
                <a:solidFill>
                  <a:schemeClr val="lt1"/>
                </a:solidFill>
                <a:latin typeface="Calibri"/>
                <a:ea typeface="Calibri"/>
                <a:cs typeface="Calibri"/>
                <a:sym typeface="Calibri"/>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0" name="Google Shape;90;p26"/>
          <p:cNvSpPr txBox="1">
            <a:spLocks noGrp="1"/>
          </p:cNvSpPr>
          <p:nvPr>
            <p:ph type="ftr" idx="11"/>
          </p:nvPr>
        </p:nvSpPr>
        <p:spPr>
          <a:xfrm>
            <a:off x="5883177"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6"/>
          <p:cNvSpPr/>
          <p:nvPr/>
        </p:nvSpPr>
        <p:spPr>
          <a:xfrm>
            <a:off x="9397157" y="3025950"/>
            <a:ext cx="36000" cy="36000"/>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grpSp>
        <p:nvGrpSpPr>
          <p:cNvPr id="92" name="Google Shape;92;p26"/>
          <p:cNvGrpSpPr/>
          <p:nvPr/>
        </p:nvGrpSpPr>
        <p:grpSpPr>
          <a:xfrm>
            <a:off x="441324" y="3136900"/>
            <a:ext cx="5008820" cy="3566319"/>
            <a:chOff x="441324" y="3897168"/>
            <a:chExt cx="5008820" cy="2806051"/>
          </a:xfrm>
        </p:grpSpPr>
        <p:cxnSp>
          <p:nvCxnSpPr>
            <p:cNvPr id="93" name="Google Shape;93;p26"/>
            <p:cNvCxnSpPr/>
            <p:nvPr/>
          </p:nvCxnSpPr>
          <p:spPr>
            <a:xfrm>
              <a:off x="5450144" y="3897168"/>
              <a:ext cx="0" cy="2806051"/>
            </a:xfrm>
            <a:prstGeom prst="straightConnector1">
              <a:avLst/>
            </a:prstGeom>
            <a:noFill/>
            <a:ln w="9525" cap="flat" cmpd="sng">
              <a:solidFill>
                <a:srgbClr val="F2F2F2">
                  <a:alpha val="14901"/>
                </a:srgbClr>
              </a:solidFill>
              <a:prstDash val="solid"/>
              <a:miter lim="800000"/>
              <a:headEnd type="none" w="sm" len="sm"/>
              <a:tailEnd type="none" w="sm" len="sm"/>
            </a:ln>
          </p:spPr>
        </p:cxnSp>
        <p:cxnSp>
          <p:nvCxnSpPr>
            <p:cNvPr id="94" name="Google Shape;94;p26"/>
            <p:cNvCxnSpPr/>
            <p:nvPr/>
          </p:nvCxnSpPr>
          <p:spPr>
            <a:xfrm>
              <a:off x="441324" y="3897168"/>
              <a:ext cx="0" cy="2806051"/>
            </a:xfrm>
            <a:prstGeom prst="straightConnector1">
              <a:avLst/>
            </a:prstGeom>
            <a:noFill/>
            <a:ln w="9525" cap="flat" cmpd="sng">
              <a:solidFill>
                <a:srgbClr val="F2F2F2">
                  <a:alpha val="14901"/>
                </a:srgbClr>
              </a:solidFill>
              <a:prstDash val="solid"/>
              <a:miter lim="800000"/>
              <a:headEnd type="none" w="sm" len="sm"/>
              <a:tailEnd type="none" w="sm" len="sm"/>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iñetas como iconos de 4X">
  <p:cSld name="Viñetas como iconos de 4X">
    <p:bg>
      <p:bgPr>
        <a:solidFill>
          <a:schemeClr val="dk1"/>
        </a:solidFill>
        <a:effectLst/>
      </p:bgPr>
    </p:bg>
    <p:spTree>
      <p:nvGrpSpPr>
        <p:cNvPr id="1" name="Shape 95"/>
        <p:cNvGrpSpPr/>
        <p:nvPr/>
      </p:nvGrpSpPr>
      <p:grpSpPr>
        <a:xfrm>
          <a:off x="0" y="0"/>
          <a:ext cx="0" cy="0"/>
          <a:chOff x="0" y="0"/>
          <a:chExt cx="0" cy="0"/>
        </a:xfrm>
      </p:grpSpPr>
      <p:grpSp>
        <p:nvGrpSpPr>
          <p:cNvPr id="96" name="Google Shape;96;p27"/>
          <p:cNvGrpSpPr/>
          <p:nvPr/>
        </p:nvGrpSpPr>
        <p:grpSpPr>
          <a:xfrm>
            <a:off x="441324" y="3136900"/>
            <a:ext cx="5008820" cy="3566319"/>
            <a:chOff x="441324" y="3897168"/>
            <a:chExt cx="5008820" cy="2806051"/>
          </a:xfrm>
        </p:grpSpPr>
        <p:cxnSp>
          <p:nvCxnSpPr>
            <p:cNvPr id="97" name="Google Shape;97;p27"/>
            <p:cNvCxnSpPr/>
            <p:nvPr/>
          </p:nvCxnSpPr>
          <p:spPr>
            <a:xfrm>
              <a:off x="5450144" y="3897168"/>
              <a:ext cx="0" cy="2806051"/>
            </a:xfrm>
            <a:prstGeom prst="straightConnector1">
              <a:avLst/>
            </a:prstGeom>
            <a:noFill/>
            <a:ln w="9525" cap="flat" cmpd="sng">
              <a:solidFill>
                <a:srgbClr val="F2F2F2">
                  <a:alpha val="14901"/>
                </a:srgbClr>
              </a:solidFill>
              <a:prstDash val="solid"/>
              <a:miter lim="800000"/>
              <a:headEnd type="none" w="sm" len="sm"/>
              <a:tailEnd type="none" w="sm" len="sm"/>
            </a:ln>
          </p:spPr>
        </p:cxnSp>
        <p:cxnSp>
          <p:nvCxnSpPr>
            <p:cNvPr id="98" name="Google Shape;98;p27"/>
            <p:cNvCxnSpPr/>
            <p:nvPr/>
          </p:nvCxnSpPr>
          <p:spPr>
            <a:xfrm>
              <a:off x="441324" y="3897168"/>
              <a:ext cx="0" cy="2806051"/>
            </a:xfrm>
            <a:prstGeom prst="straightConnector1">
              <a:avLst/>
            </a:prstGeom>
            <a:noFill/>
            <a:ln w="9525" cap="flat" cmpd="sng">
              <a:solidFill>
                <a:srgbClr val="F2F2F2">
                  <a:alpha val="14901"/>
                </a:srgbClr>
              </a:solidFill>
              <a:prstDash val="solid"/>
              <a:miter lim="800000"/>
              <a:headEnd type="none" w="sm" len="sm"/>
              <a:tailEnd type="none" w="sm" len="sm"/>
            </a:ln>
          </p:spPr>
        </p:cxnSp>
      </p:grpSp>
      <p:sp>
        <p:nvSpPr>
          <p:cNvPr id="99" name="Google Shape;99;p27"/>
          <p:cNvSpPr>
            <a:spLocks noGrp="1"/>
          </p:cNvSpPr>
          <p:nvPr>
            <p:ph type="pic" idx="2"/>
          </p:nvPr>
        </p:nvSpPr>
        <p:spPr>
          <a:xfrm>
            <a:off x="456330" y="0"/>
            <a:ext cx="4993814" cy="6760369"/>
          </a:xfrm>
          <a:prstGeom prst="rect">
            <a:avLst/>
          </a:prstGeom>
          <a:solidFill>
            <a:srgbClr val="404040"/>
          </a:solidFill>
          <a:ln>
            <a:noFill/>
          </a:ln>
        </p:spPr>
        <p:txBody>
          <a:bodyPr spcFirstLastPara="1" wrap="square" lIns="0" tIns="1368000" rIns="0" bIns="0" anchor="t" anchorCtr="0">
            <a:noAutofit/>
          </a:bodyPr>
          <a:lstStyle>
            <a:lvl1pPr marR="0" lvl="0" algn="ctr" rtl="0">
              <a:lnSpc>
                <a:spcPct val="90000"/>
              </a:lnSpc>
              <a:spcBef>
                <a:spcPts val="1000"/>
              </a:spcBef>
              <a:spcAft>
                <a:spcPts val="0"/>
              </a:spcAft>
              <a:buClr>
                <a:schemeClr val="lt1"/>
              </a:buClr>
              <a:buSzPts val="1800"/>
              <a:buFont typeface="Arial"/>
              <a:buNone/>
              <a:defRPr sz="1800" b="0" i="1" u="none" strike="noStrike" cap="none">
                <a:solidFill>
                  <a:schemeClr val="lt1"/>
                </a:solidFill>
                <a:latin typeface="Times New Roman"/>
                <a:ea typeface="Times New Roman"/>
                <a:cs typeface="Times New Roman"/>
                <a:sym typeface="Times New Roman"/>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00" name="Google Shape;100;p27"/>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101" name="Google Shape;101;p27"/>
          <p:cNvSpPr txBox="1">
            <a:spLocks noGrp="1"/>
          </p:cNvSpPr>
          <p:nvPr>
            <p:ph type="ctrTitle"/>
          </p:nvPr>
        </p:nvSpPr>
        <p:spPr>
          <a:xfrm>
            <a:off x="456327" y="3149601"/>
            <a:ext cx="4993813" cy="3610768"/>
          </a:xfrm>
          <a:prstGeom prst="rect">
            <a:avLst/>
          </a:prstGeom>
          <a:solidFill>
            <a:schemeClr val="dk1">
              <a:alpha val="69803"/>
            </a:schemeClr>
          </a:solidFill>
          <a:ln>
            <a:noFill/>
          </a:ln>
        </p:spPr>
        <p:txBody>
          <a:bodyPr spcFirstLastPara="1" wrap="square" lIns="0" tIns="0" rIns="252000" bIns="1188000" anchor="b" anchorCtr="0">
            <a:noAutofit/>
          </a:bodyPr>
          <a:lstStyle>
            <a:lvl1pPr lvl="0" algn="r">
              <a:lnSpc>
                <a:spcPct val="90000"/>
              </a:lnSpc>
              <a:spcBef>
                <a:spcPts val="0"/>
              </a:spcBef>
              <a:spcAft>
                <a:spcPts val="0"/>
              </a:spcAft>
              <a:buClr>
                <a:schemeClr val="lt1"/>
              </a:buClr>
              <a:buSzPts val="4500"/>
              <a:buFont typeface="Corbel"/>
              <a:buNone/>
              <a:defRPr sz="45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7"/>
          <p:cNvSpPr txBox="1">
            <a:spLocks noGrp="1"/>
          </p:cNvSpPr>
          <p:nvPr>
            <p:ph type="subTitle" idx="1"/>
          </p:nvPr>
        </p:nvSpPr>
        <p:spPr>
          <a:xfrm>
            <a:off x="890787" y="5558599"/>
            <a:ext cx="4283297" cy="762024"/>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1800"/>
              <a:buNone/>
              <a:defRPr sz="1800" cap="none">
                <a:solidFill>
                  <a:schemeClr val="lt1"/>
                </a:solidFill>
                <a:latin typeface="Calibri"/>
                <a:ea typeface="Calibri"/>
                <a:cs typeface="Calibri"/>
                <a:sym typeface="Calibri"/>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3" name="Google Shape;103;p27"/>
          <p:cNvSpPr txBox="1">
            <a:spLocks noGrp="1"/>
          </p:cNvSpPr>
          <p:nvPr>
            <p:ph type="ftr" idx="11"/>
          </p:nvPr>
        </p:nvSpPr>
        <p:spPr>
          <a:xfrm>
            <a:off x="5883177"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7"/>
          <p:cNvSpPr/>
          <p:nvPr/>
        </p:nvSpPr>
        <p:spPr>
          <a:xfrm>
            <a:off x="7101332" y="773488"/>
            <a:ext cx="1216152" cy="1216152"/>
          </a:xfrm>
          <a:prstGeom prst="ellipse">
            <a:avLst/>
          </a:prstGeom>
          <a:noFill/>
          <a:ln w="111125"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05" name="Google Shape;105;p27"/>
          <p:cNvSpPr/>
          <p:nvPr/>
        </p:nvSpPr>
        <p:spPr>
          <a:xfrm>
            <a:off x="9232191" y="773488"/>
            <a:ext cx="1216152" cy="1216152"/>
          </a:xfrm>
          <a:prstGeom prst="ellipse">
            <a:avLst/>
          </a:prstGeom>
          <a:noFill/>
          <a:ln w="9525"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06" name="Google Shape;106;p27"/>
          <p:cNvSpPr/>
          <p:nvPr/>
        </p:nvSpPr>
        <p:spPr>
          <a:xfrm>
            <a:off x="8164629" y="511929"/>
            <a:ext cx="1216152" cy="1216152"/>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07" name="Google Shape;107;p27"/>
          <p:cNvSpPr>
            <a:spLocks noGrp="1"/>
          </p:cNvSpPr>
          <p:nvPr>
            <p:ph type="pic" idx="3"/>
          </p:nvPr>
        </p:nvSpPr>
        <p:spPr>
          <a:xfrm>
            <a:off x="8469802" y="809109"/>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08" name="Google Shape;108;p27"/>
          <p:cNvSpPr txBox="1">
            <a:spLocks noGrp="1"/>
          </p:cNvSpPr>
          <p:nvPr>
            <p:ph type="body" idx="4"/>
          </p:nvPr>
        </p:nvSpPr>
        <p:spPr>
          <a:xfrm>
            <a:off x="7994759" y="1881261"/>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7"/>
          <p:cNvSpPr txBox="1">
            <a:spLocks noGrp="1"/>
          </p:cNvSpPr>
          <p:nvPr>
            <p:ph type="body" idx="5"/>
          </p:nvPr>
        </p:nvSpPr>
        <p:spPr>
          <a:xfrm>
            <a:off x="7994759" y="2304552"/>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27"/>
          <p:cNvSpPr/>
          <p:nvPr/>
        </p:nvSpPr>
        <p:spPr>
          <a:xfrm>
            <a:off x="9231213" y="3771131"/>
            <a:ext cx="1216152" cy="1216152"/>
          </a:xfrm>
          <a:prstGeom prst="ellipse">
            <a:avLst/>
          </a:prstGeom>
          <a:noFill/>
          <a:ln w="111125"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11" name="Google Shape;111;p27"/>
          <p:cNvSpPr>
            <a:spLocks noGrp="1"/>
          </p:cNvSpPr>
          <p:nvPr>
            <p:ph type="pic" idx="6"/>
          </p:nvPr>
        </p:nvSpPr>
        <p:spPr>
          <a:xfrm>
            <a:off x="9528393" y="4068311"/>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12" name="Google Shape;112;p27"/>
          <p:cNvSpPr txBox="1">
            <a:spLocks noGrp="1"/>
          </p:cNvSpPr>
          <p:nvPr>
            <p:ph type="body" idx="7"/>
          </p:nvPr>
        </p:nvSpPr>
        <p:spPr>
          <a:xfrm>
            <a:off x="9029778" y="5329272"/>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7"/>
          <p:cNvSpPr txBox="1">
            <a:spLocks noGrp="1"/>
          </p:cNvSpPr>
          <p:nvPr>
            <p:ph type="body" idx="8"/>
          </p:nvPr>
        </p:nvSpPr>
        <p:spPr>
          <a:xfrm>
            <a:off x="9029778" y="5721826"/>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7"/>
          <p:cNvSpPr/>
          <p:nvPr/>
        </p:nvSpPr>
        <p:spPr>
          <a:xfrm>
            <a:off x="9839289" y="3753131"/>
            <a:ext cx="36000" cy="36000"/>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15" name="Google Shape;115;p27"/>
          <p:cNvSpPr/>
          <p:nvPr/>
        </p:nvSpPr>
        <p:spPr>
          <a:xfrm>
            <a:off x="8293206" y="1345564"/>
            <a:ext cx="36000" cy="36000"/>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16" name="Google Shape;116;p27"/>
          <p:cNvSpPr>
            <a:spLocks noGrp="1"/>
          </p:cNvSpPr>
          <p:nvPr>
            <p:ph type="pic" idx="9"/>
          </p:nvPr>
        </p:nvSpPr>
        <p:spPr>
          <a:xfrm>
            <a:off x="6928571" y="4068311"/>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17" name="Google Shape;117;p27"/>
          <p:cNvSpPr txBox="1">
            <a:spLocks noGrp="1"/>
          </p:cNvSpPr>
          <p:nvPr>
            <p:ph type="body" idx="13"/>
          </p:nvPr>
        </p:nvSpPr>
        <p:spPr>
          <a:xfrm>
            <a:off x="6429956" y="5329272"/>
            <a:ext cx="1620000" cy="252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7"/>
          <p:cNvSpPr txBox="1">
            <a:spLocks noGrp="1"/>
          </p:cNvSpPr>
          <p:nvPr>
            <p:ph type="body" idx="14"/>
          </p:nvPr>
        </p:nvSpPr>
        <p:spPr>
          <a:xfrm>
            <a:off x="6429956" y="5721826"/>
            <a:ext cx="1620000" cy="434302"/>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Encabezado de sección">
  <p:cSld name="Encabezado de sección">
    <p:bg>
      <p:bgPr>
        <a:solidFill>
          <a:schemeClr val="dk1"/>
        </a:solidFill>
        <a:effectLst/>
      </p:bgPr>
    </p:bg>
    <p:spTree>
      <p:nvGrpSpPr>
        <p:cNvPr id="1" name="Shape 119"/>
        <p:cNvGrpSpPr/>
        <p:nvPr/>
      </p:nvGrpSpPr>
      <p:grpSpPr>
        <a:xfrm>
          <a:off x="0" y="0"/>
          <a:ext cx="0" cy="0"/>
          <a:chOff x="0" y="0"/>
          <a:chExt cx="0" cy="0"/>
        </a:xfrm>
      </p:grpSpPr>
      <p:sp>
        <p:nvSpPr>
          <p:cNvPr id="120" name="Google Shape;120;p28"/>
          <p:cNvSpPr/>
          <p:nvPr/>
        </p:nvSpPr>
        <p:spPr>
          <a:xfrm>
            <a:off x="0" y="6550320"/>
            <a:ext cx="12192000" cy="153840"/>
          </a:xfrm>
          <a:prstGeom prst="rect">
            <a:avLst/>
          </a:prstGeom>
          <a:gradFill>
            <a:gsLst>
              <a:gs pos="0">
                <a:srgbClr val="FFFFFF">
                  <a:alpha val="0"/>
                </a:srgbClr>
              </a:gs>
              <a:gs pos="40000">
                <a:srgbClr val="FFFFFF">
                  <a:alpha val="0"/>
                </a:srgbClr>
              </a:gs>
              <a:gs pos="100000">
                <a:srgbClr val="FFFFFF">
                  <a:alpha val="3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21" name="Google Shape;121;p28"/>
          <p:cNvSpPr/>
          <p:nvPr/>
        </p:nvSpPr>
        <p:spPr>
          <a:xfrm>
            <a:off x="-1" y="6704160"/>
            <a:ext cx="12192000" cy="15384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22" name="Google Shape;122;p28" title="Gráfico de superposición"/>
          <p:cNvSpPr/>
          <p:nvPr/>
        </p:nvSpPr>
        <p:spPr>
          <a:xfrm>
            <a:off x="6894288" y="3897168"/>
            <a:ext cx="5008820" cy="2863202"/>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23" name="Google Shape;123;p28" title="Gráfico de superposición"/>
          <p:cNvSpPr/>
          <p:nvPr/>
        </p:nvSpPr>
        <p:spPr>
          <a:xfrm>
            <a:off x="6894288" y="210465"/>
            <a:ext cx="5008820" cy="3694783"/>
          </a:xfrm>
          <a:prstGeom prst="rect">
            <a:avLst/>
          </a:prstGeom>
          <a:solidFill>
            <a:schemeClr val="dk1">
              <a:alpha val="9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cxnSp>
        <p:nvCxnSpPr>
          <p:cNvPr id="124" name="Google Shape;124;p28"/>
          <p:cNvCxnSpPr/>
          <p:nvPr/>
        </p:nvCxnSpPr>
        <p:spPr>
          <a:xfrm>
            <a:off x="11903108"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cxnSp>
        <p:nvCxnSpPr>
          <p:cNvPr id="125" name="Google Shape;125;p28"/>
          <p:cNvCxnSpPr/>
          <p:nvPr/>
        </p:nvCxnSpPr>
        <p:spPr>
          <a:xfrm>
            <a:off x="11903108"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sp>
        <p:nvSpPr>
          <p:cNvPr id="126" name="Google Shape;126;p28"/>
          <p:cNvSpPr txBox="1">
            <a:spLocks noGrp="1"/>
          </p:cNvSpPr>
          <p:nvPr>
            <p:ph type="ctrTitle"/>
          </p:nvPr>
        </p:nvSpPr>
        <p:spPr>
          <a:xfrm>
            <a:off x="7162799" y="3897168"/>
            <a:ext cx="4456700" cy="1610532"/>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4500"/>
              <a:buFont typeface="Corbel"/>
              <a:buNone/>
              <a:defRPr sz="45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28"/>
          <p:cNvSpPr txBox="1">
            <a:spLocks noGrp="1"/>
          </p:cNvSpPr>
          <p:nvPr>
            <p:ph type="subTitle" idx="1"/>
          </p:nvPr>
        </p:nvSpPr>
        <p:spPr>
          <a:xfrm>
            <a:off x="7162800" y="5558598"/>
            <a:ext cx="4456699" cy="1048939"/>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1800"/>
              <a:buNone/>
              <a:defRPr sz="1800" cap="none">
                <a:solidFill>
                  <a:schemeClr val="lt1"/>
                </a:solidFill>
                <a:latin typeface="Calibri"/>
                <a:ea typeface="Calibri"/>
                <a:cs typeface="Calibri"/>
                <a:sym typeface="Calibri"/>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128" name="Google Shape;128;p28"/>
          <p:cNvCxnSpPr/>
          <p:nvPr/>
        </p:nvCxnSpPr>
        <p:spPr>
          <a:xfrm>
            <a:off x="6894288"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sp>
        <p:nvSpPr>
          <p:cNvPr id="129" name="Google Shape;129;p28"/>
          <p:cNvSpPr/>
          <p:nvPr/>
        </p:nvSpPr>
        <p:spPr>
          <a:xfrm>
            <a:off x="2176606" y="2187602"/>
            <a:ext cx="2678654" cy="2720745"/>
          </a:xfrm>
          <a:prstGeom prst="ellipse">
            <a:avLst/>
          </a:prstGeom>
          <a:noFill/>
          <a:ln w="111125"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pic>
        <p:nvPicPr>
          <p:cNvPr id="13" name="Google Shape;227;p34">
            <a:extLst>
              <a:ext uri="{FF2B5EF4-FFF2-40B4-BE49-F238E27FC236}">
                <a16:creationId xmlns:a16="http://schemas.microsoft.com/office/drawing/2014/main" id="{E9DBB3FE-F202-46BD-982D-2FE8BB3D0D89}"/>
              </a:ext>
            </a:extLst>
          </p:cNvPr>
          <p:cNvPicPr preferRelativeResize="0"/>
          <p:nvPr userDrawn="1"/>
        </p:nvPicPr>
        <p:blipFill rotWithShape="1">
          <a:blip r:embed="rId2">
            <a:alphaModFix/>
          </a:blip>
          <a:srcRect/>
          <a:stretch/>
        </p:blipFill>
        <p:spPr>
          <a:xfrm>
            <a:off x="9810273" y="250462"/>
            <a:ext cx="2227090" cy="47677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ñetas como iconos de 3X Opción 1">
  <p:cSld name="Viñetas como iconos de 3X Opción 1">
    <p:spTree>
      <p:nvGrpSpPr>
        <p:cNvPr id="1" name="Shape 131"/>
        <p:cNvGrpSpPr/>
        <p:nvPr/>
      </p:nvGrpSpPr>
      <p:grpSpPr>
        <a:xfrm>
          <a:off x="0" y="0"/>
          <a:ext cx="0" cy="0"/>
          <a:chOff x="0" y="0"/>
          <a:chExt cx="0" cy="0"/>
        </a:xfrm>
      </p:grpSpPr>
      <p:sp>
        <p:nvSpPr>
          <p:cNvPr id="132" name="Google Shape;132;p29"/>
          <p:cNvSpPr/>
          <p:nvPr/>
        </p:nvSpPr>
        <p:spPr>
          <a:xfrm>
            <a:off x="3211925" y="2412312"/>
            <a:ext cx="1216152" cy="1216152"/>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33" name="Google Shape;133;p29"/>
          <p:cNvSpPr>
            <a:spLocks noGrp="1"/>
          </p:cNvSpPr>
          <p:nvPr>
            <p:ph type="pic" idx="2"/>
          </p:nvPr>
        </p:nvSpPr>
        <p:spPr>
          <a:xfrm>
            <a:off x="3509105" y="270949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34" name="Google Shape;134;p29"/>
          <p:cNvSpPr txBox="1">
            <a:spLocks noGrp="1"/>
          </p:cNvSpPr>
          <p:nvPr>
            <p:ph type="body" idx="1"/>
          </p:nvPr>
        </p:nvSpPr>
        <p:spPr>
          <a:xfrm>
            <a:off x="3012253" y="3971432"/>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29"/>
          <p:cNvSpPr txBox="1">
            <a:spLocks noGrp="1"/>
          </p:cNvSpPr>
          <p:nvPr>
            <p:ph type="body" idx="3"/>
          </p:nvPr>
        </p:nvSpPr>
        <p:spPr>
          <a:xfrm>
            <a:off x="3012253" y="4471987"/>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29"/>
          <p:cNvSpPr/>
          <p:nvPr/>
        </p:nvSpPr>
        <p:spPr>
          <a:xfrm>
            <a:off x="5487924" y="2412312"/>
            <a:ext cx="1216152" cy="1216152"/>
          </a:xfrm>
          <a:prstGeom prst="ellipse">
            <a:avLst/>
          </a:prstGeom>
          <a:noFill/>
          <a:ln w="9525" cap="flat" cmpd="sng">
            <a:solidFill>
              <a:srgbClr val="26262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37" name="Google Shape;137;p29"/>
          <p:cNvSpPr>
            <a:spLocks noGrp="1"/>
          </p:cNvSpPr>
          <p:nvPr>
            <p:ph type="pic" idx="4"/>
          </p:nvPr>
        </p:nvSpPr>
        <p:spPr>
          <a:xfrm>
            <a:off x="5785104" y="270949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38" name="Google Shape;138;p29"/>
          <p:cNvSpPr txBox="1">
            <a:spLocks noGrp="1"/>
          </p:cNvSpPr>
          <p:nvPr>
            <p:ph type="body" idx="5"/>
          </p:nvPr>
        </p:nvSpPr>
        <p:spPr>
          <a:xfrm>
            <a:off x="5288252" y="3971432"/>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29"/>
          <p:cNvSpPr txBox="1">
            <a:spLocks noGrp="1"/>
          </p:cNvSpPr>
          <p:nvPr>
            <p:ph type="body" idx="6"/>
          </p:nvPr>
        </p:nvSpPr>
        <p:spPr>
          <a:xfrm>
            <a:off x="5288252" y="4471987"/>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29"/>
          <p:cNvSpPr/>
          <p:nvPr/>
        </p:nvSpPr>
        <p:spPr>
          <a:xfrm>
            <a:off x="7763923" y="2412312"/>
            <a:ext cx="1216152" cy="1216152"/>
          </a:xfrm>
          <a:prstGeom prst="ellipse">
            <a:avLst/>
          </a:prstGeom>
          <a:noFill/>
          <a:ln w="111125"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41" name="Google Shape;141;p29"/>
          <p:cNvSpPr>
            <a:spLocks noGrp="1"/>
          </p:cNvSpPr>
          <p:nvPr>
            <p:ph type="pic" idx="7"/>
          </p:nvPr>
        </p:nvSpPr>
        <p:spPr>
          <a:xfrm>
            <a:off x="8061103" y="2709492"/>
            <a:ext cx="621792" cy="621792"/>
          </a:xfrm>
          <a:prstGeom prst="rect">
            <a:avLst/>
          </a:prstGeom>
          <a:no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900"/>
              <a:buFont typeface="Arial"/>
              <a:buNone/>
              <a:defRPr sz="9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42" name="Google Shape;142;p29"/>
          <p:cNvSpPr txBox="1">
            <a:spLocks noGrp="1"/>
          </p:cNvSpPr>
          <p:nvPr>
            <p:ph type="body" idx="8"/>
          </p:nvPr>
        </p:nvSpPr>
        <p:spPr>
          <a:xfrm>
            <a:off x="7564251" y="3971432"/>
            <a:ext cx="1620000" cy="36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800"/>
              <a:buFont typeface="Arial"/>
              <a:buNone/>
              <a:defRPr sz="18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9"/>
          <p:cNvSpPr txBox="1">
            <a:spLocks noGrp="1"/>
          </p:cNvSpPr>
          <p:nvPr>
            <p:ph type="body" idx="9"/>
          </p:nvPr>
        </p:nvSpPr>
        <p:spPr>
          <a:xfrm>
            <a:off x="7564251" y="4471987"/>
            <a:ext cx="1620000" cy="72000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lt1"/>
              </a:buClr>
              <a:buSzPts val="1400"/>
              <a:buNone/>
              <a:defRPr sz="1400">
                <a:solidFill>
                  <a:schemeClr val="lt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29"/>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9"/>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146" name="Google Shape;146;p29"/>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9"/>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800"/>
              <a:buNone/>
              <a:defRPr/>
            </a:lvl1pPr>
            <a:lvl2pPr marL="914400" lvl="1" indent="-228600" algn="l">
              <a:lnSpc>
                <a:spcPct val="90000"/>
              </a:lnSpc>
              <a:spcBef>
                <a:spcPts val="500"/>
              </a:spcBef>
              <a:spcAft>
                <a:spcPts val="0"/>
              </a:spcAft>
              <a:buClr>
                <a:schemeClr val="lt1"/>
              </a:buClr>
              <a:buSzPts val="1600"/>
              <a:buNone/>
              <a:defRPr/>
            </a:lvl2pPr>
            <a:lvl3pPr marL="1371600" lvl="2" indent="-228600" algn="l">
              <a:lnSpc>
                <a:spcPct val="90000"/>
              </a:lnSpc>
              <a:spcBef>
                <a:spcPts val="500"/>
              </a:spcBef>
              <a:spcAft>
                <a:spcPts val="0"/>
              </a:spcAft>
              <a:buClr>
                <a:schemeClr val="lt1"/>
              </a:buClr>
              <a:buSzPts val="1400"/>
              <a:buNone/>
              <a:defRPr/>
            </a:lvl3pPr>
            <a:lvl4pPr marL="1828800" lvl="3" indent="-228600" algn="l">
              <a:lnSpc>
                <a:spcPct val="90000"/>
              </a:lnSpc>
              <a:spcBef>
                <a:spcPts val="500"/>
              </a:spcBef>
              <a:spcAft>
                <a:spcPts val="0"/>
              </a:spcAft>
              <a:buClr>
                <a:schemeClr val="lt1"/>
              </a:buClr>
              <a:buSzPts val="1400"/>
              <a:buNone/>
              <a:defRPr/>
            </a:lvl4pPr>
            <a:lvl5pPr marL="2286000" lvl="4" indent="-228600" algn="l">
              <a:lnSpc>
                <a:spcPct val="90000"/>
              </a:lnSpc>
              <a:spcBef>
                <a:spcPts val="500"/>
              </a:spcBef>
              <a:spcAft>
                <a:spcPts val="0"/>
              </a:spcAft>
              <a:buClr>
                <a:schemeClr val="lt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29"/>
          <p:cNvSpPr/>
          <p:nvPr/>
        </p:nvSpPr>
        <p:spPr>
          <a:xfrm>
            <a:off x="7725080" y="2981545"/>
            <a:ext cx="77685" cy="77685"/>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roducto digital">
  <p:cSld name="Producto digital">
    <p:bg>
      <p:bgPr>
        <a:solidFill>
          <a:schemeClr val="dk1"/>
        </a:solidFill>
        <a:effectLst/>
      </p:bgPr>
    </p:bg>
    <p:spTree>
      <p:nvGrpSpPr>
        <p:cNvPr id="1" name="Shape 149"/>
        <p:cNvGrpSpPr/>
        <p:nvPr/>
      </p:nvGrpSpPr>
      <p:grpSpPr>
        <a:xfrm>
          <a:off x="0" y="0"/>
          <a:ext cx="0" cy="0"/>
          <a:chOff x="0" y="0"/>
          <a:chExt cx="0" cy="0"/>
        </a:xfrm>
      </p:grpSpPr>
      <p:pic>
        <p:nvPicPr>
          <p:cNvPr id="150" name="Google Shape;150;p30"/>
          <p:cNvPicPr preferRelativeResize="0"/>
          <p:nvPr/>
        </p:nvPicPr>
        <p:blipFill rotWithShape="1">
          <a:blip r:embed="rId2">
            <a:alphaModFix/>
          </a:blip>
          <a:srcRect/>
          <a:stretch/>
        </p:blipFill>
        <p:spPr>
          <a:xfrm>
            <a:off x="1486167" y="799242"/>
            <a:ext cx="10705833" cy="6195852"/>
          </a:xfrm>
          <a:prstGeom prst="rect">
            <a:avLst/>
          </a:prstGeom>
          <a:noFill/>
          <a:ln>
            <a:noFill/>
          </a:ln>
        </p:spPr>
      </p:pic>
      <p:cxnSp>
        <p:nvCxnSpPr>
          <p:cNvPr id="151" name="Google Shape;151;p30"/>
          <p:cNvCxnSpPr/>
          <p:nvPr/>
        </p:nvCxnSpPr>
        <p:spPr>
          <a:xfrm>
            <a:off x="5450144" y="1230900"/>
            <a:ext cx="0" cy="5472319"/>
          </a:xfrm>
          <a:prstGeom prst="straightConnector1">
            <a:avLst/>
          </a:prstGeom>
          <a:noFill/>
          <a:ln w="9525" cap="flat" cmpd="sng">
            <a:solidFill>
              <a:srgbClr val="F2F2F2">
                <a:alpha val="14901"/>
              </a:srgbClr>
            </a:solidFill>
            <a:prstDash val="solid"/>
            <a:miter lim="800000"/>
            <a:headEnd type="none" w="sm" len="sm"/>
            <a:tailEnd type="none" w="sm" len="sm"/>
          </a:ln>
        </p:spPr>
      </p:cxnSp>
      <p:cxnSp>
        <p:nvCxnSpPr>
          <p:cNvPr id="152" name="Google Shape;152;p30"/>
          <p:cNvCxnSpPr/>
          <p:nvPr/>
        </p:nvCxnSpPr>
        <p:spPr>
          <a:xfrm>
            <a:off x="441324" y="1230900"/>
            <a:ext cx="0" cy="5472319"/>
          </a:xfrm>
          <a:prstGeom prst="straightConnector1">
            <a:avLst/>
          </a:prstGeom>
          <a:noFill/>
          <a:ln w="9525" cap="flat" cmpd="sng">
            <a:solidFill>
              <a:srgbClr val="F2F2F2">
                <a:alpha val="14901"/>
              </a:srgbClr>
            </a:solidFill>
            <a:prstDash val="solid"/>
            <a:miter lim="800000"/>
            <a:headEnd type="none" w="sm" len="sm"/>
            <a:tailEnd type="none" w="sm" len="sm"/>
          </a:ln>
        </p:spPr>
      </p:cxnSp>
      <p:sp>
        <p:nvSpPr>
          <p:cNvPr id="153" name="Google Shape;153;p30"/>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154" name="Google Shape;154;p30"/>
          <p:cNvSpPr txBox="1">
            <a:spLocks noGrp="1"/>
          </p:cNvSpPr>
          <p:nvPr>
            <p:ph type="ctrTitle"/>
          </p:nvPr>
        </p:nvSpPr>
        <p:spPr>
          <a:xfrm>
            <a:off x="456327" y="1288050"/>
            <a:ext cx="4993813" cy="5472319"/>
          </a:xfrm>
          <a:prstGeom prst="rect">
            <a:avLst/>
          </a:prstGeom>
          <a:solidFill>
            <a:schemeClr val="dk1">
              <a:alpha val="69803"/>
            </a:schemeClr>
          </a:solidFill>
          <a:ln>
            <a:noFill/>
          </a:ln>
        </p:spPr>
        <p:txBody>
          <a:bodyPr spcFirstLastPara="1" wrap="square" lIns="0" tIns="288000" rIns="252000" bIns="1188000" anchor="t" anchorCtr="0">
            <a:noAutofit/>
          </a:bodyPr>
          <a:lstStyle>
            <a:lvl1pPr lvl="0" algn="r">
              <a:lnSpc>
                <a:spcPct val="90000"/>
              </a:lnSpc>
              <a:spcBef>
                <a:spcPts val="0"/>
              </a:spcBef>
              <a:spcAft>
                <a:spcPts val="0"/>
              </a:spcAft>
              <a:buClr>
                <a:schemeClr val="lt1"/>
              </a:buClr>
              <a:buSzPts val="4500"/>
              <a:buFont typeface="Corbel"/>
              <a:buNone/>
              <a:defRPr sz="45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30"/>
          <p:cNvSpPr txBox="1">
            <a:spLocks noGrp="1"/>
          </p:cNvSpPr>
          <p:nvPr>
            <p:ph type="subTitle" idx="1"/>
          </p:nvPr>
        </p:nvSpPr>
        <p:spPr>
          <a:xfrm>
            <a:off x="890787" y="2971788"/>
            <a:ext cx="4283297" cy="474448"/>
          </a:xfrm>
          <a:prstGeom prst="rect">
            <a:avLst/>
          </a:prstGeom>
          <a:noFill/>
          <a:ln>
            <a:noFill/>
          </a:ln>
        </p:spPr>
        <p:txBody>
          <a:bodyPr spcFirstLastPara="1" wrap="square" lIns="0" tIns="0" rIns="0" bIns="0" anchor="t" anchorCtr="0">
            <a:noAutofit/>
          </a:bodyPr>
          <a:lstStyle>
            <a:lvl1pPr lvl="0" algn="r">
              <a:lnSpc>
                <a:spcPct val="90000"/>
              </a:lnSpc>
              <a:spcBef>
                <a:spcPts val="1000"/>
              </a:spcBef>
              <a:spcAft>
                <a:spcPts val="0"/>
              </a:spcAft>
              <a:buClr>
                <a:schemeClr val="lt1"/>
              </a:buClr>
              <a:buSzPts val="1800"/>
              <a:buNone/>
              <a:defRPr sz="1800" cap="none">
                <a:solidFill>
                  <a:schemeClr val="lt1"/>
                </a:solidFill>
                <a:latin typeface="Calibri"/>
                <a:ea typeface="Calibri"/>
                <a:cs typeface="Calibri"/>
                <a:sym typeface="Calibri"/>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6" name="Google Shape;156;p30"/>
          <p:cNvSpPr txBox="1">
            <a:spLocks noGrp="1"/>
          </p:cNvSpPr>
          <p:nvPr>
            <p:ph type="ftr" idx="11"/>
          </p:nvPr>
        </p:nvSpPr>
        <p:spPr>
          <a:xfrm>
            <a:off x="5883177"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0"/>
          <p:cNvSpPr>
            <a:spLocks noGrp="1"/>
          </p:cNvSpPr>
          <p:nvPr>
            <p:ph type="pic" idx="2"/>
          </p:nvPr>
        </p:nvSpPr>
        <p:spPr>
          <a:xfrm>
            <a:off x="6488111" y="1288050"/>
            <a:ext cx="5703889" cy="4320000"/>
          </a:xfrm>
          <a:prstGeom prst="rect">
            <a:avLst/>
          </a:prstGeom>
          <a:solidFill>
            <a:schemeClr val="dk1"/>
          </a:solidFill>
          <a:ln>
            <a:noFill/>
          </a:ln>
        </p:spPr>
        <p:txBody>
          <a:bodyPr spcFirstLastPara="1" wrap="square" lIns="180000" tIns="0" rIns="180000" bIns="0" anchor="ctr" anchorCtr="1">
            <a:noAutofit/>
          </a:bodyPr>
          <a:lstStyle>
            <a:lvl1pPr marR="0" lvl="0" algn="l" rtl="0">
              <a:lnSpc>
                <a:spcPct val="90000"/>
              </a:lnSpc>
              <a:spcBef>
                <a:spcPts val="1000"/>
              </a:spcBef>
              <a:spcAft>
                <a:spcPts val="0"/>
              </a:spcAft>
              <a:buClr>
                <a:srgbClr val="7F7F7F"/>
              </a:buClr>
              <a:buSzPts val="1100"/>
              <a:buFont typeface="Arial"/>
              <a:buNone/>
              <a:defRPr sz="11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58" name="Google Shape;158;p30"/>
          <p:cNvSpPr txBox="1">
            <a:spLocks noGrp="1"/>
          </p:cNvSpPr>
          <p:nvPr>
            <p:ph type="body" idx="3"/>
          </p:nvPr>
        </p:nvSpPr>
        <p:spPr>
          <a:xfrm>
            <a:off x="890787" y="3639469"/>
            <a:ext cx="4283297" cy="1800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lt1"/>
              </a:buClr>
              <a:buSzPts val="1800"/>
              <a:buChar char="•"/>
              <a:defRPr>
                <a:solidFill>
                  <a:schemeClr val="lt1"/>
                </a:solidFill>
              </a:defRPr>
            </a:lvl1pPr>
            <a:lvl2pPr marL="914400" lvl="1" indent="-330200" algn="l">
              <a:lnSpc>
                <a:spcPct val="90000"/>
              </a:lnSpc>
              <a:spcBef>
                <a:spcPts val="500"/>
              </a:spcBef>
              <a:spcAft>
                <a:spcPts val="0"/>
              </a:spcAft>
              <a:buClr>
                <a:schemeClr val="lt1"/>
              </a:buClr>
              <a:buSzPts val="1600"/>
              <a:buChar char="•"/>
              <a:defRPr>
                <a:solidFill>
                  <a:schemeClr val="lt1"/>
                </a:solidFill>
              </a:defRPr>
            </a:lvl2pPr>
            <a:lvl3pPr marL="1371600" lvl="2" indent="-317500" algn="l">
              <a:lnSpc>
                <a:spcPct val="90000"/>
              </a:lnSpc>
              <a:spcBef>
                <a:spcPts val="500"/>
              </a:spcBef>
              <a:spcAft>
                <a:spcPts val="0"/>
              </a:spcAft>
              <a:buClr>
                <a:schemeClr val="lt1"/>
              </a:buClr>
              <a:buSzPts val="1400"/>
              <a:buChar char="•"/>
              <a:defRPr>
                <a:solidFill>
                  <a:schemeClr val="lt1"/>
                </a:solidFill>
              </a:defRPr>
            </a:lvl3pPr>
            <a:lvl4pPr marL="1828800" lvl="3" indent="-317500" algn="l">
              <a:lnSpc>
                <a:spcPct val="90000"/>
              </a:lnSpc>
              <a:spcBef>
                <a:spcPts val="500"/>
              </a:spcBef>
              <a:spcAft>
                <a:spcPts val="0"/>
              </a:spcAft>
              <a:buClr>
                <a:schemeClr val="lt1"/>
              </a:buClr>
              <a:buSzPts val="1400"/>
              <a:buChar char="•"/>
              <a:defRPr>
                <a:solidFill>
                  <a:schemeClr val="lt1"/>
                </a:solidFill>
              </a:defRPr>
            </a:lvl4pPr>
            <a:lvl5pPr marL="2286000" lvl="4" indent="-317500" algn="l">
              <a:lnSpc>
                <a:spcPct val="90000"/>
              </a:lnSpc>
              <a:spcBef>
                <a:spcPts val="500"/>
              </a:spcBef>
              <a:spcAft>
                <a:spcPts val="0"/>
              </a:spcAft>
              <a:buClr>
                <a:schemeClr val="lt1"/>
              </a:buClr>
              <a:buSzPts val="14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iembros del equipo 6">
  <p:cSld name="Miembros del equipo 6">
    <p:spTree>
      <p:nvGrpSpPr>
        <p:cNvPr id="1" name="Shape 159"/>
        <p:cNvGrpSpPr/>
        <p:nvPr/>
      </p:nvGrpSpPr>
      <p:grpSpPr>
        <a:xfrm>
          <a:off x="0" y="0"/>
          <a:ext cx="0" cy="0"/>
          <a:chOff x="0" y="0"/>
          <a:chExt cx="0" cy="0"/>
        </a:xfrm>
      </p:grpSpPr>
      <p:sp>
        <p:nvSpPr>
          <p:cNvPr id="160" name="Google Shape;160;p31"/>
          <p:cNvSpPr txBox="1">
            <a:spLocks noGrp="1"/>
          </p:cNvSpPr>
          <p:nvPr>
            <p:ph type="body" idx="1"/>
          </p:nvPr>
        </p:nvSpPr>
        <p:spPr>
          <a:xfrm>
            <a:off x="601682" y="1008000"/>
            <a:ext cx="9974243" cy="252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800"/>
              <a:buNone/>
              <a:defRPr/>
            </a:lvl1pPr>
            <a:lvl2pPr marL="914400" lvl="1" indent="-228600" algn="l">
              <a:lnSpc>
                <a:spcPct val="90000"/>
              </a:lnSpc>
              <a:spcBef>
                <a:spcPts val="500"/>
              </a:spcBef>
              <a:spcAft>
                <a:spcPts val="0"/>
              </a:spcAft>
              <a:buClr>
                <a:schemeClr val="lt1"/>
              </a:buClr>
              <a:buSzPts val="1600"/>
              <a:buNone/>
              <a:defRPr/>
            </a:lvl2pPr>
            <a:lvl3pPr marL="1371600" lvl="2" indent="-228600" algn="l">
              <a:lnSpc>
                <a:spcPct val="90000"/>
              </a:lnSpc>
              <a:spcBef>
                <a:spcPts val="500"/>
              </a:spcBef>
              <a:spcAft>
                <a:spcPts val="0"/>
              </a:spcAft>
              <a:buClr>
                <a:schemeClr val="lt1"/>
              </a:buClr>
              <a:buSzPts val="1400"/>
              <a:buNone/>
              <a:defRPr/>
            </a:lvl3pPr>
            <a:lvl4pPr marL="1828800" lvl="3" indent="-228600" algn="l">
              <a:lnSpc>
                <a:spcPct val="90000"/>
              </a:lnSpc>
              <a:spcBef>
                <a:spcPts val="500"/>
              </a:spcBef>
              <a:spcAft>
                <a:spcPts val="0"/>
              </a:spcAft>
              <a:buClr>
                <a:schemeClr val="lt1"/>
              </a:buClr>
              <a:buSzPts val="1400"/>
              <a:buNone/>
              <a:defRPr/>
            </a:lvl4pPr>
            <a:lvl5pPr marL="2286000" lvl="4" indent="-228600" algn="l">
              <a:lnSpc>
                <a:spcPct val="90000"/>
              </a:lnSpc>
              <a:spcBef>
                <a:spcPts val="500"/>
              </a:spcBef>
              <a:spcAft>
                <a:spcPts val="0"/>
              </a:spcAft>
              <a:buClr>
                <a:schemeClr val="lt1"/>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31"/>
          <p:cNvSpPr>
            <a:spLocks noGrp="1"/>
          </p:cNvSpPr>
          <p:nvPr>
            <p:ph type="pic" idx="2"/>
          </p:nvPr>
        </p:nvSpPr>
        <p:spPr>
          <a:xfrm>
            <a:off x="624882" y="2256300"/>
            <a:ext cx="1217130" cy="1217130"/>
          </a:xfrm>
          <a:prstGeom prst="ellipse">
            <a:avLst/>
          </a:prstGeom>
          <a:solidFill>
            <a:srgbClr val="0C0C0C">
              <a:alpha val="69803"/>
            </a:srgbClr>
          </a:solidFill>
          <a:ln w="63500" cap="flat" cmpd="sng">
            <a:solidFill>
              <a:schemeClr val="lt1"/>
            </a:solidFill>
            <a:prstDash val="solid"/>
            <a:miter lim="800000"/>
            <a:headEnd type="none" w="sm" len="sm"/>
            <a:tailEnd type="none" w="sm" len="sm"/>
          </a:ln>
        </p:spPr>
        <p:txBody>
          <a:bodyPr spcFirstLastPara="1" wrap="square" lIns="0" tIns="0" rIns="0" bIns="0" anchor="ctr" anchorCtr="1">
            <a:noAutofit/>
          </a:bodyPr>
          <a:lstStyle>
            <a:lvl1pPr marR="0" lvl="0" algn="l" rtl="0">
              <a:lnSpc>
                <a:spcPct val="90000"/>
              </a:lnSpc>
              <a:spcBef>
                <a:spcPts val="1000"/>
              </a:spcBef>
              <a:spcAft>
                <a:spcPts val="0"/>
              </a:spcAft>
              <a:buClr>
                <a:srgbClr val="595959"/>
              </a:buClr>
              <a:buSzPts val="1100"/>
              <a:buFont typeface="Arial"/>
              <a:buNone/>
              <a:defRPr sz="1100" b="0" i="1" u="none" strike="noStrike" cap="none">
                <a:solidFill>
                  <a:srgbClr val="595959"/>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62" name="Google Shape;162;p31"/>
          <p:cNvSpPr txBox="1">
            <a:spLocks noGrp="1"/>
          </p:cNvSpPr>
          <p:nvPr>
            <p:ph type="body" idx="3"/>
          </p:nvPr>
        </p:nvSpPr>
        <p:spPr>
          <a:xfrm>
            <a:off x="1999635"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1"/>
              </a:buClr>
              <a:buSzPts val="2400"/>
              <a:buFont typeface="Arial"/>
              <a:buNone/>
              <a:defRPr sz="2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31"/>
          <p:cNvSpPr txBox="1">
            <a:spLocks noGrp="1"/>
          </p:cNvSpPr>
          <p:nvPr>
            <p:ph type="body" idx="4"/>
          </p:nvPr>
        </p:nvSpPr>
        <p:spPr>
          <a:xfrm>
            <a:off x="2015449"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31"/>
          <p:cNvSpPr>
            <a:spLocks noGrp="1"/>
          </p:cNvSpPr>
          <p:nvPr>
            <p:ph type="pic" idx="5"/>
          </p:nvPr>
        </p:nvSpPr>
        <p:spPr>
          <a:xfrm>
            <a:off x="4634095" y="2256300"/>
            <a:ext cx="1217130" cy="1217130"/>
          </a:xfrm>
          <a:prstGeom prst="ellipse">
            <a:avLst/>
          </a:prstGeom>
          <a:solidFill>
            <a:srgbClr val="0C0C0C">
              <a:alpha val="69803"/>
            </a:srgbClr>
          </a:solidFill>
          <a:ln w="107950" cap="flat" cmpd="sng">
            <a:solidFill>
              <a:srgbClr val="3F3F3F">
                <a:alpha val="40000"/>
              </a:srgbClr>
            </a:solidFill>
            <a:prstDash val="solid"/>
            <a:miter lim="800000"/>
            <a:headEnd type="none" w="sm" len="sm"/>
            <a:tailEnd type="none" w="sm" len="sm"/>
          </a:ln>
        </p:spPr>
        <p:txBody>
          <a:bodyPr spcFirstLastPara="1" wrap="square" lIns="0" tIns="0" rIns="0" bIns="0" anchor="ctr" anchorCtr="1">
            <a:noAutofit/>
          </a:bodyPr>
          <a:lstStyle>
            <a:lvl1pPr marR="0" lvl="0" algn="l" rtl="0">
              <a:lnSpc>
                <a:spcPct val="90000"/>
              </a:lnSpc>
              <a:spcBef>
                <a:spcPts val="1000"/>
              </a:spcBef>
              <a:spcAft>
                <a:spcPts val="0"/>
              </a:spcAft>
              <a:buClr>
                <a:srgbClr val="7F7F7F"/>
              </a:buClr>
              <a:buSzPts val="1100"/>
              <a:buFont typeface="Arial"/>
              <a:buChar char="•"/>
              <a:defRPr sz="11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65" name="Google Shape;165;p31"/>
          <p:cNvSpPr txBox="1">
            <a:spLocks noGrp="1"/>
          </p:cNvSpPr>
          <p:nvPr>
            <p:ph type="body" idx="6"/>
          </p:nvPr>
        </p:nvSpPr>
        <p:spPr>
          <a:xfrm>
            <a:off x="6008849"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1"/>
              </a:buClr>
              <a:buSzPts val="2400"/>
              <a:buFont typeface="Arial"/>
              <a:buNone/>
              <a:defRPr sz="2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31"/>
          <p:cNvSpPr txBox="1">
            <a:spLocks noGrp="1"/>
          </p:cNvSpPr>
          <p:nvPr>
            <p:ph type="body" idx="7"/>
          </p:nvPr>
        </p:nvSpPr>
        <p:spPr>
          <a:xfrm>
            <a:off x="6016756"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31"/>
          <p:cNvSpPr>
            <a:spLocks noGrp="1"/>
          </p:cNvSpPr>
          <p:nvPr>
            <p:ph type="pic" idx="8"/>
          </p:nvPr>
        </p:nvSpPr>
        <p:spPr>
          <a:xfrm>
            <a:off x="8643308" y="2256300"/>
            <a:ext cx="1217130" cy="1217130"/>
          </a:xfrm>
          <a:prstGeom prst="ellipse">
            <a:avLst/>
          </a:prstGeom>
          <a:solidFill>
            <a:srgbClr val="0C0C0C">
              <a:alpha val="69803"/>
            </a:srgbClr>
          </a:solidFill>
          <a:ln w="12700" cap="flat" cmpd="sng">
            <a:solidFill>
              <a:schemeClr val="lt1"/>
            </a:solidFill>
            <a:prstDash val="solid"/>
            <a:miter lim="800000"/>
            <a:headEnd type="none" w="sm" len="sm"/>
            <a:tailEnd type="none" w="sm" len="sm"/>
          </a:ln>
        </p:spPr>
        <p:txBody>
          <a:bodyPr spcFirstLastPara="1" wrap="square" lIns="0" tIns="0" rIns="0" bIns="0" anchor="ctr" anchorCtr="1">
            <a:noAutofit/>
          </a:bodyPr>
          <a:lstStyle>
            <a:lvl1pPr marR="0" lvl="0" algn="l" rtl="0">
              <a:lnSpc>
                <a:spcPct val="90000"/>
              </a:lnSpc>
              <a:spcBef>
                <a:spcPts val="1000"/>
              </a:spcBef>
              <a:spcAft>
                <a:spcPts val="0"/>
              </a:spcAft>
              <a:buClr>
                <a:srgbClr val="7F7F7F"/>
              </a:buClr>
              <a:buSzPts val="1100"/>
              <a:buFont typeface="Arial"/>
              <a:buChar char="•"/>
              <a:defRPr sz="11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68" name="Google Shape;168;p31"/>
          <p:cNvSpPr txBox="1">
            <a:spLocks noGrp="1"/>
          </p:cNvSpPr>
          <p:nvPr>
            <p:ph type="body" idx="9"/>
          </p:nvPr>
        </p:nvSpPr>
        <p:spPr>
          <a:xfrm>
            <a:off x="10018063" y="2418150"/>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1"/>
              </a:buClr>
              <a:buSzPts val="2400"/>
              <a:buFont typeface="Arial"/>
              <a:buNone/>
              <a:defRPr sz="2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31"/>
          <p:cNvSpPr txBox="1">
            <a:spLocks noGrp="1"/>
          </p:cNvSpPr>
          <p:nvPr>
            <p:ph type="body" idx="13"/>
          </p:nvPr>
        </p:nvSpPr>
        <p:spPr>
          <a:xfrm>
            <a:off x="10018063" y="3118312"/>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31"/>
          <p:cNvSpPr>
            <a:spLocks noGrp="1"/>
          </p:cNvSpPr>
          <p:nvPr>
            <p:ph type="pic" idx="14"/>
          </p:nvPr>
        </p:nvSpPr>
        <p:spPr>
          <a:xfrm>
            <a:off x="624882" y="4023015"/>
            <a:ext cx="1217130" cy="1217130"/>
          </a:xfrm>
          <a:prstGeom prst="ellipse">
            <a:avLst/>
          </a:prstGeom>
          <a:solidFill>
            <a:srgbClr val="0C0C0C">
              <a:alpha val="69803"/>
            </a:srgbClr>
          </a:solidFill>
          <a:ln w="12700" cap="flat" cmpd="sng">
            <a:solidFill>
              <a:schemeClr val="lt1"/>
            </a:solidFill>
            <a:prstDash val="solid"/>
            <a:miter lim="800000"/>
            <a:headEnd type="none" w="sm" len="sm"/>
            <a:tailEnd type="none" w="sm" len="sm"/>
          </a:ln>
        </p:spPr>
        <p:txBody>
          <a:bodyPr spcFirstLastPara="1" wrap="square" lIns="0" tIns="0" rIns="0" bIns="0" anchor="ctr" anchorCtr="1">
            <a:noAutofit/>
          </a:bodyPr>
          <a:lstStyle>
            <a:lvl1pPr marR="0" lvl="0" algn="l" rtl="0">
              <a:lnSpc>
                <a:spcPct val="90000"/>
              </a:lnSpc>
              <a:spcBef>
                <a:spcPts val="1000"/>
              </a:spcBef>
              <a:spcAft>
                <a:spcPts val="0"/>
              </a:spcAft>
              <a:buClr>
                <a:srgbClr val="7F7F7F"/>
              </a:buClr>
              <a:buSzPts val="1100"/>
              <a:buFont typeface="Arial"/>
              <a:buChar char="•"/>
              <a:defRPr sz="11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71" name="Google Shape;171;p31"/>
          <p:cNvSpPr txBox="1">
            <a:spLocks noGrp="1"/>
          </p:cNvSpPr>
          <p:nvPr>
            <p:ph type="body" idx="15"/>
          </p:nvPr>
        </p:nvSpPr>
        <p:spPr>
          <a:xfrm>
            <a:off x="1999635"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1"/>
              </a:buClr>
              <a:buSzPts val="2400"/>
              <a:buFont typeface="Arial"/>
              <a:buNone/>
              <a:defRPr sz="2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31"/>
          <p:cNvSpPr txBox="1">
            <a:spLocks noGrp="1"/>
          </p:cNvSpPr>
          <p:nvPr>
            <p:ph type="body" idx="16"/>
          </p:nvPr>
        </p:nvSpPr>
        <p:spPr>
          <a:xfrm>
            <a:off x="2015449"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31"/>
          <p:cNvSpPr>
            <a:spLocks noGrp="1"/>
          </p:cNvSpPr>
          <p:nvPr>
            <p:ph type="pic" idx="17"/>
          </p:nvPr>
        </p:nvSpPr>
        <p:spPr>
          <a:xfrm>
            <a:off x="4634095" y="4023015"/>
            <a:ext cx="1217130" cy="1217130"/>
          </a:xfrm>
          <a:prstGeom prst="ellipse">
            <a:avLst/>
          </a:prstGeom>
          <a:solidFill>
            <a:srgbClr val="0C0C0C">
              <a:alpha val="69803"/>
            </a:srgbClr>
          </a:solidFill>
          <a:ln w="63500" cap="flat" cmpd="sng">
            <a:solidFill>
              <a:schemeClr val="lt1"/>
            </a:solidFill>
            <a:prstDash val="solid"/>
            <a:miter lim="800000"/>
            <a:headEnd type="none" w="sm" len="sm"/>
            <a:tailEnd type="none" w="sm" len="sm"/>
          </a:ln>
        </p:spPr>
        <p:txBody>
          <a:bodyPr spcFirstLastPara="1" wrap="square" lIns="0" tIns="0" rIns="0" bIns="0" anchor="ctr" anchorCtr="1">
            <a:noAutofit/>
          </a:bodyPr>
          <a:lstStyle>
            <a:lvl1pPr marR="0" lvl="0" algn="ctr" rtl="0">
              <a:lnSpc>
                <a:spcPct val="90000"/>
              </a:lnSpc>
              <a:spcBef>
                <a:spcPts val="1000"/>
              </a:spcBef>
              <a:spcAft>
                <a:spcPts val="0"/>
              </a:spcAft>
              <a:buClr>
                <a:srgbClr val="595959"/>
              </a:buClr>
              <a:buSzPts val="1100"/>
              <a:buFont typeface="Arial"/>
              <a:buNone/>
              <a:defRPr sz="1100" b="0" i="1" u="none" strike="noStrike" cap="none">
                <a:solidFill>
                  <a:srgbClr val="595959"/>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74" name="Google Shape;174;p31"/>
          <p:cNvSpPr txBox="1">
            <a:spLocks noGrp="1"/>
          </p:cNvSpPr>
          <p:nvPr>
            <p:ph type="body" idx="18"/>
          </p:nvPr>
        </p:nvSpPr>
        <p:spPr>
          <a:xfrm>
            <a:off x="6008849"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1"/>
              </a:buClr>
              <a:buSzPts val="2400"/>
              <a:buFont typeface="Arial"/>
              <a:buNone/>
              <a:defRPr sz="2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31"/>
          <p:cNvSpPr txBox="1">
            <a:spLocks noGrp="1"/>
          </p:cNvSpPr>
          <p:nvPr>
            <p:ph type="body" idx="19"/>
          </p:nvPr>
        </p:nvSpPr>
        <p:spPr>
          <a:xfrm>
            <a:off x="6016756"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31"/>
          <p:cNvSpPr>
            <a:spLocks noGrp="1"/>
          </p:cNvSpPr>
          <p:nvPr>
            <p:ph type="pic" idx="20"/>
          </p:nvPr>
        </p:nvSpPr>
        <p:spPr>
          <a:xfrm>
            <a:off x="8643308" y="4023015"/>
            <a:ext cx="1217130" cy="1217130"/>
          </a:xfrm>
          <a:prstGeom prst="ellipse">
            <a:avLst/>
          </a:prstGeom>
          <a:solidFill>
            <a:srgbClr val="0C0C0C">
              <a:alpha val="69803"/>
            </a:srgbClr>
          </a:solidFill>
          <a:ln w="107950" cap="flat" cmpd="sng">
            <a:solidFill>
              <a:srgbClr val="3F3F3F">
                <a:alpha val="40000"/>
              </a:srgbClr>
            </a:solidFill>
            <a:prstDash val="solid"/>
            <a:miter lim="800000"/>
            <a:headEnd type="none" w="sm" len="sm"/>
            <a:tailEnd type="none" w="sm" len="sm"/>
          </a:ln>
        </p:spPr>
        <p:txBody>
          <a:bodyPr spcFirstLastPara="1" wrap="square" lIns="0" tIns="0" rIns="0" bIns="0" anchor="ctr" anchorCtr="1">
            <a:noAutofit/>
          </a:bodyPr>
          <a:lstStyle>
            <a:lvl1pPr marR="0" lvl="0" algn="l" rtl="0">
              <a:lnSpc>
                <a:spcPct val="90000"/>
              </a:lnSpc>
              <a:spcBef>
                <a:spcPts val="1000"/>
              </a:spcBef>
              <a:spcAft>
                <a:spcPts val="0"/>
              </a:spcAft>
              <a:buClr>
                <a:srgbClr val="7F7F7F"/>
              </a:buClr>
              <a:buSzPts val="1100"/>
              <a:buFont typeface="Arial"/>
              <a:buChar char="•"/>
              <a:defRPr sz="1100" b="0" i="1" u="none" strike="noStrike" cap="none">
                <a:solidFill>
                  <a:srgbClr val="7F7F7F"/>
                </a:solidFill>
                <a:latin typeface="Corbel"/>
                <a:ea typeface="Corbel"/>
                <a:cs typeface="Corbel"/>
                <a:sym typeface="Corbel"/>
              </a:defRPr>
            </a:lvl1pPr>
            <a:lvl2pPr marR="0" lvl="1"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R="0" lvl="2"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R="0" lvl="3"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R="0" lvl="4"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77" name="Google Shape;177;p31"/>
          <p:cNvSpPr txBox="1">
            <a:spLocks noGrp="1"/>
          </p:cNvSpPr>
          <p:nvPr>
            <p:ph type="body" idx="21"/>
          </p:nvPr>
        </p:nvSpPr>
        <p:spPr>
          <a:xfrm>
            <a:off x="10018063" y="4184865"/>
            <a:ext cx="1572736" cy="656544"/>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1"/>
              </a:buClr>
              <a:buSzPts val="2400"/>
              <a:buFont typeface="Arial"/>
              <a:buNone/>
              <a:defRPr sz="2400"/>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31"/>
          <p:cNvSpPr txBox="1">
            <a:spLocks noGrp="1"/>
          </p:cNvSpPr>
          <p:nvPr>
            <p:ph type="body" idx="22"/>
          </p:nvPr>
        </p:nvSpPr>
        <p:spPr>
          <a:xfrm>
            <a:off x="10018063" y="4885027"/>
            <a:ext cx="1572736" cy="35511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7F7F7F"/>
              </a:buClr>
              <a:buSzPts val="1400"/>
              <a:buNone/>
              <a:defRPr sz="1400">
                <a:solidFill>
                  <a:srgbClr val="7F7F7F"/>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31"/>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31"/>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31"/>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22"/>
          <p:cNvSpPr/>
          <p:nvPr/>
        </p:nvSpPr>
        <p:spPr>
          <a:xfrm>
            <a:off x="11580000" y="6704160"/>
            <a:ext cx="612000" cy="15384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1" name="Google Shape;11;p22"/>
          <p:cNvSpPr/>
          <p:nvPr/>
        </p:nvSpPr>
        <p:spPr>
          <a:xfrm>
            <a:off x="0" y="6704160"/>
            <a:ext cx="11601450" cy="15384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2" name="Google Shape;12;p22"/>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lt1"/>
              </a:buClr>
              <a:buSzPts val="3200"/>
              <a:buFont typeface="Corbel"/>
              <a:buNone/>
              <a:defRPr sz="3200" b="1" i="0" u="none" strike="noStrike" cap="non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2"/>
          <p:cNvSpPr txBox="1">
            <a:spLocks noGrp="1"/>
          </p:cNvSpPr>
          <p:nvPr>
            <p:ph type="body" idx="1"/>
          </p:nvPr>
        </p:nvSpPr>
        <p:spPr>
          <a:xfrm>
            <a:off x="601682" y="1152000"/>
            <a:ext cx="10999767" cy="503925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0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1pPr>
            <a:lvl2pPr marL="914400" marR="0" lvl="1"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orbel"/>
                <a:ea typeface="Corbel"/>
                <a:cs typeface="Corbel"/>
                <a:sym typeface="Corbel"/>
              </a:defRPr>
            </a:lvl2pPr>
            <a:lvl3pPr marL="1371600" marR="0" lvl="2"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3pPr>
            <a:lvl4pPr marL="1828800" marR="0" lvl="3"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4pPr>
            <a:lvl5pPr marL="2286000" marR="0" lvl="4"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
        <p:nvSpPr>
          <p:cNvPr id="14" name="Google Shape;14;p22"/>
          <p:cNvSpPr txBox="1">
            <a:spLocks noGrp="1"/>
          </p:cNvSpPr>
          <p:nvPr>
            <p:ph type="ftr" idx="11"/>
          </p:nvPr>
        </p:nvSpPr>
        <p:spPr>
          <a:xfrm>
            <a:off x="601682" y="6320622"/>
            <a:ext cx="4114800" cy="226714"/>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200"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22"/>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900" b="0" i="0" u="none" strike="noStrike" cap="none">
                <a:solidFill>
                  <a:schemeClr val="lt1"/>
                </a:solidFill>
                <a:latin typeface="Corbel"/>
                <a:ea typeface="Corbel"/>
                <a:cs typeface="Corbel"/>
                <a:sym typeface="Corbel"/>
              </a:defRPr>
            </a:lvl1pPr>
            <a:lvl2pPr marL="0" marR="0" lvl="1" indent="0" algn="r" rtl="0">
              <a:spcBef>
                <a:spcPts val="0"/>
              </a:spcBef>
              <a:buNone/>
              <a:defRPr sz="900" b="0" i="0" u="none" strike="noStrike" cap="none">
                <a:solidFill>
                  <a:schemeClr val="lt1"/>
                </a:solidFill>
                <a:latin typeface="Corbel"/>
                <a:ea typeface="Corbel"/>
                <a:cs typeface="Corbel"/>
                <a:sym typeface="Corbel"/>
              </a:defRPr>
            </a:lvl2pPr>
            <a:lvl3pPr marL="0" marR="0" lvl="2" indent="0" algn="r" rtl="0">
              <a:spcBef>
                <a:spcPts val="0"/>
              </a:spcBef>
              <a:buNone/>
              <a:defRPr sz="900" b="0" i="0" u="none" strike="noStrike" cap="none">
                <a:solidFill>
                  <a:schemeClr val="lt1"/>
                </a:solidFill>
                <a:latin typeface="Corbel"/>
                <a:ea typeface="Corbel"/>
                <a:cs typeface="Corbel"/>
                <a:sym typeface="Corbel"/>
              </a:defRPr>
            </a:lvl3pPr>
            <a:lvl4pPr marL="0" marR="0" lvl="3" indent="0" algn="r" rtl="0">
              <a:spcBef>
                <a:spcPts val="0"/>
              </a:spcBef>
              <a:buNone/>
              <a:defRPr sz="900" b="0" i="0" u="none" strike="noStrike" cap="none">
                <a:solidFill>
                  <a:schemeClr val="lt1"/>
                </a:solidFill>
                <a:latin typeface="Corbel"/>
                <a:ea typeface="Corbel"/>
                <a:cs typeface="Corbel"/>
                <a:sym typeface="Corbel"/>
              </a:defRPr>
            </a:lvl4pPr>
            <a:lvl5pPr marL="0" marR="0" lvl="4" indent="0" algn="r" rtl="0">
              <a:spcBef>
                <a:spcPts val="0"/>
              </a:spcBef>
              <a:buNone/>
              <a:defRPr sz="900" b="0" i="0" u="none" strike="noStrike" cap="none">
                <a:solidFill>
                  <a:schemeClr val="lt1"/>
                </a:solidFill>
                <a:latin typeface="Corbel"/>
                <a:ea typeface="Corbel"/>
                <a:cs typeface="Corbel"/>
                <a:sym typeface="Corbel"/>
              </a:defRPr>
            </a:lvl5pPr>
            <a:lvl6pPr marL="0" marR="0" lvl="5" indent="0" algn="r" rtl="0">
              <a:spcBef>
                <a:spcPts val="0"/>
              </a:spcBef>
              <a:buNone/>
              <a:defRPr sz="900" b="0" i="0" u="none" strike="noStrike" cap="none">
                <a:solidFill>
                  <a:schemeClr val="lt1"/>
                </a:solidFill>
                <a:latin typeface="Corbel"/>
                <a:ea typeface="Corbel"/>
                <a:cs typeface="Corbel"/>
                <a:sym typeface="Corbel"/>
              </a:defRPr>
            </a:lvl6pPr>
            <a:lvl7pPr marL="0" marR="0" lvl="6" indent="0" algn="r" rtl="0">
              <a:spcBef>
                <a:spcPts val="0"/>
              </a:spcBef>
              <a:buNone/>
              <a:defRPr sz="900" b="0" i="0" u="none" strike="noStrike" cap="none">
                <a:solidFill>
                  <a:schemeClr val="lt1"/>
                </a:solidFill>
                <a:latin typeface="Corbel"/>
                <a:ea typeface="Corbel"/>
                <a:cs typeface="Corbel"/>
                <a:sym typeface="Corbel"/>
              </a:defRPr>
            </a:lvl7pPr>
            <a:lvl8pPr marL="0" marR="0" lvl="7" indent="0" algn="r" rtl="0">
              <a:spcBef>
                <a:spcPts val="0"/>
              </a:spcBef>
              <a:buNone/>
              <a:defRPr sz="900" b="0" i="0" u="none" strike="noStrike" cap="none">
                <a:solidFill>
                  <a:schemeClr val="lt1"/>
                </a:solidFill>
                <a:latin typeface="Corbel"/>
                <a:ea typeface="Corbel"/>
                <a:cs typeface="Corbel"/>
                <a:sym typeface="Corbel"/>
              </a:defRPr>
            </a:lvl8pPr>
            <a:lvl9pPr marL="0" marR="0" lvl="8" indent="0" algn="r" rtl="0">
              <a:spcBef>
                <a:spcPts val="0"/>
              </a:spcBef>
              <a:buNone/>
              <a:defRPr sz="900" b="0" i="0" u="none" strike="noStrike" cap="none">
                <a:solidFill>
                  <a:schemeClr val="lt1"/>
                </a:solidFill>
                <a:latin typeface="Corbel"/>
                <a:ea typeface="Corbel"/>
                <a:cs typeface="Corbel"/>
                <a:sym typeface="Corbel"/>
              </a:defRPr>
            </a:lvl9pPr>
          </a:lstStyle>
          <a:p>
            <a:pPr marL="0" lvl="0" indent="0" algn="r" rtl="0">
              <a:spcBef>
                <a:spcPts val="0"/>
              </a:spcBef>
              <a:spcAft>
                <a:spcPts val="0"/>
              </a:spcAft>
              <a:buNone/>
            </a:pPr>
            <a:r>
              <a:rPr lang="es-ES"/>
              <a:t>página </a:t>
            </a:r>
            <a:fld id="{00000000-1234-1234-1234-123412341234}" type="slidenum">
              <a:rPr lang="es-ES" b="1" i="1"/>
              <a:t>‹Nº›</a:t>
            </a:fld>
            <a:endParaRPr b="1" i="1"/>
          </a:p>
        </p:txBody>
      </p:sp>
      <p:sp>
        <p:nvSpPr>
          <p:cNvPr id="16" name="Google Shape;16;p22"/>
          <p:cNvSpPr/>
          <p:nvPr/>
        </p:nvSpPr>
        <p:spPr>
          <a:xfrm>
            <a:off x="0" y="6550320"/>
            <a:ext cx="12192000" cy="153840"/>
          </a:xfrm>
          <a:prstGeom prst="rect">
            <a:avLst/>
          </a:prstGeom>
          <a:gradFill>
            <a:gsLst>
              <a:gs pos="0">
                <a:srgbClr val="FFFFFF">
                  <a:alpha val="0"/>
                </a:srgbClr>
              </a:gs>
              <a:gs pos="40000">
                <a:srgbClr val="FFFFFF">
                  <a:alpha val="0"/>
                </a:srgbClr>
              </a:gs>
              <a:gs pos="100000">
                <a:srgbClr val="FFFFFF">
                  <a:alpha val="3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pic>
        <p:nvPicPr>
          <p:cNvPr id="17" name="Google Shape;17;p22"/>
          <p:cNvPicPr preferRelativeResize="0"/>
          <p:nvPr/>
        </p:nvPicPr>
        <p:blipFill>
          <a:blip r:embed="rId25"/>
          <a:srcRect/>
          <a:stretch/>
        </p:blipFill>
        <p:spPr>
          <a:xfrm>
            <a:off x="9858896" y="242615"/>
            <a:ext cx="2213178" cy="43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jp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
          <p:cNvSpPr txBox="1">
            <a:spLocks noGrp="1"/>
          </p:cNvSpPr>
          <p:nvPr>
            <p:ph type="ctrTitle"/>
          </p:nvPr>
        </p:nvSpPr>
        <p:spPr>
          <a:xfrm>
            <a:off x="845304" y="1901732"/>
            <a:ext cx="5167800" cy="15327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Clr>
                <a:schemeClr val="lt1"/>
              </a:buClr>
              <a:buSzPts val="4500"/>
              <a:buFont typeface="Corbel"/>
              <a:buNone/>
            </a:pPr>
            <a:r>
              <a:rPr lang="es-ES" dirty="0"/>
              <a:t>TRABAJO FINAL DE APLICACIONES OPEN SOURCE</a:t>
            </a:r>
            <a:endParaRPr dirty="0"/>
          </a:p>
        </p:txBody>
      </p:sp>
      <p:sp>
        <p:nvSpPr>
          <p:cNvPr id="369" name="Google Shape;369;p1"/>
          <p:cNvSpPr txBox="1">
            <a:spLocks noGrp="1"/>
          </p:cNvSpPr>
          <p:nvPr>
            <p:ph type="subTitle" idx="1"/>
          </p:nvPr>
        </p:nvSpPr>
        <p:spPr>
          <a:xfrm>
            <a:off x="960390" y="4703189"/>
            <a:ext cx="5167800" cy="691800"/>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Clr>
                <a:schemeClr val="lt1"/>
              </a:buClr>
              <a:buSzPts val="1800"/>
              <a:buNone/>
            </a:pPr>
            <a:r>
              <a:rPr lang="es-ES"/>
              <a:t>INTEGRANTES: </a:t>
            </a:r>
            <a:endParaRPr/>
          </a:p>
          <a:p>
            <a:pPr marL="0" lvl="0" indent="0" algn="r" rtl="0">
              <a:lnSpc>
                <a:spcPct val="90000"/>
              </a:lnSpc>
              <a:spcBef>
                <a:spcPts val="0"/>
              </a:spcBef>
              <a:spcAft>
                <a:spcPts val="0"/>
              </a:spcAft>
              <a:buClr>
                <a:schemeClr val="lt1"/>
              </a:buClr>
              <a:buSzPts val="1800"/>
              <a:buNone/>
            </a:pPr>
            <a:r>
              <a:rPr lang="es-ES"/>
              <a:t>César Alejandro Pizarro Llanos</a:t>
            </a:r>
            <a:endParaRPr/>
          </a:p>
          <a:p>
            <a:pPr marL="0" lvl="0" indent="0" algn="r" rtl="0">
              <a:lnSpc>
                <a:spcPct val="90000"/>
              </a:lnSpc>
              <a:spcBef>
                <a:spcPts val="0"/>
              </a:spcBef>
              <a:spcAft>
                <a:spcPts val="0"/>
              </a:spcAft>
              <a:buClr>
                <a:schemeClr val="lt1"/>
              </a:buClr>
              <a:buSzPts val="1800"/>
              <a:buNone/>
            </a:pPr>
            <a:r>
              <a:rPr lang="es-ES"/>
              <a:t>Jose Sebastián Pinillos Zenteno</a:t>
            </a:r>
            <a:endParaRPr/>
          </a:p>
          <a:p>
            <a:pPr marL="0" lvl="0" indent="0" algn="r" rtl="0">
              <a:lnSpc>
                <a:spcPct val="90000"/>
              </a:lnSpc>
              <a:spcBef>
                <a:spcPts val="0"/>
              </a:spcBef>
              <a:spcAft>
                <a:spcPts val="0"/>
              </a:spcAft>
              <a:buClr>
                <a:schemeClr val="lt1"/>
              </a:buClr>
              <a:buSzPts val="1800"/>
              <a:buNone/>
            </a:pPr>
            <a:r>
              <a:rPr lang="es-ES"/>
              <a:t>Bryan Antony Miramira Morales</a:t>
            </a:r>
            <a:endParaRPr/>
          </a:p>
          <a:p>
            <a:pPr marL="0" lvl="0" indent="0" algn="r" rtl="0">
              <a:lnSpc>
                <a:spcPct val="90000"/>
              </a:lnSpc>
              <a:spcBef>
                <a:spcPts val="0"/>
              </a:spcBef>
              <a:spcAft>
                <a:spcPts val="0"/>
              </a:spcAft>
              <a:buClr>
                <a:schemeClr val="lt1"/>
              </a:buClr>
              <a:buSzPts val="1800"/>
              <a:buNone/>
            </a:pPr>
            <a:r>
              <a:rPr lang="es-ES"/>
              <a:t>Juanelv Alessandro Salgado Sánchez</a:t>
            </a:r>
            <a:endParaRPr/>
          </a:p>
        </p:txBody>
      </p:sp>
      <p:sp>
        <p:nvSpPr>
          <p:cNvPr id="370" name="Google Shape;370;p1" descr="Gráfico de título de portada (puede moverme)"/>
          <p:cNvSpPr/>
          <p:nvPr/>
        </p:nvSpPr>
        <p:spPr>
          <a:xfrm>
            <a:off x="2143138" y="1038995"/>
            <a:ext cx="399819" cy="406102"/>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grpSp>
        <p:nvGrpSpPr>
          <p:cNvPr id="371" name="Google Shape;371;p1" descr="Gráfico de título de portada (puede moverme)"/>
          <p:cNvGrpSpPr/>
          <p:nvPr/>
        </p:nvGrpSpPr>
        <p:grpSpPr>
          <a:xfrm>
            <a:off x="3752763" y="2652121"/>
            <a:ext cx="1022532" cy="1022532"/>
            <a:chOff x="3775686" y="2602347"/>
            <a:chExt cx="1022532" cy="1022532"/>
          </a:xfrm>
        </p:grpSpPr>
        <p:sp>
          <p:nvSpPr>
            <p:cNvPr id="372" name="Google Shape;372;p1"/>
            <p:cNvSpPr/>
            <p:nvPr/>
          </p:nvSpPr>
          <p:spPr>
            <a:xfrm>
              <a:off x="3775686" y="2602347"/>
              <a:ext cx="1022532" cy="1022532"/>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73" name="Google Shape;373;p1"/>
            <p:cNvSpPr/>
            <p:nvPr/>
          </p:nvSpPr>
          <p:spPr>
            <a:xfrm>
              <a:off x="4257769" y="3084430"/>
              <a:ext cx="58366" cy="58366"/>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grpSp>
      <p:grpSp>
        <p:nvGrpSpPr>
          <p:cNvPr id="374" name="Google Shape;374;p1" descr="Gráfico de título de portada (puede girarme)"/>
          <p:cNvGrpSpPr/>
          <p:nvPr/>
        </p:nvGrpSpPr>
        <p:grpSpPr>
          <a:xfrm>
            <a:off x="1952144" y="833521"/>
            <a:ext cx="2678654" cy="2720745"/>
            <a:chOff x="1952144" y="833521"/>
            <a:chExt cx="2678654" cy="2720745"/>
          </a:xfrm>
        </p:grpSpPr>
        <p:sp>
          <p:nvSpPr>
            <p:cNvPr id="375" name="Google Shape;375;p1"/>
            <p:cNvSpPr/>
            <p:nvPr/>
          </p:nvSpPr>
          <p:spPr>
            <a:xfrm>
              <a:off x="1952144" y="833521"/>
              <a:ext cx="2678654" cy="2720745"/>
            </a:xfrm>
            <a:prstGeom prst="ellipse">
              <a:avLst/>
            </a:prstGeom>
            <a:noFill/>
            <a:ln w="111125"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cxnSp>
          <p:nvCxnSpPr>
            <p:cNvPr id="376" name="Google Shape;376;p1"/>
            <p:cNvCxnSpPr/>
            <p:nvPr/>
          </p:nvCxnSpPr>
          <p:spPr>
            <a:xfrm>
              <a:off x="2125238" y="1027660"/>
              <a:ext cx="2332466" cy="2332466"/>
            </a:xfrm>
            <a:prstGeom prst="straightConnector1">
              <a:avLst/>
            </a:prstGeom>
            <a:noFill/>
            <a:ln w="9525" cap="flat" cmpd="sng">
              <a:solidFill>
                <a:schemeClr val="lt2">
                  <a:alpha val="29803"/>
                </a:schemeClr>
              </a:solidFill>
              <a:prstDash val="solid"/>
              <a:miter lim="800000"/>
              <a:headEnd type="none" w="sm" len="sm"/>
              <a:tailEnd type="none" w="sm" len="sm"/>
            </a:ln>
          </p:spPr>
        </p:cxnSp>
      </p:grpSp>
      <p:sp>
        <p:nvSpPr>
          <p:cNvPr id="378" name="Google Shape;378;p1"/>
          <p:cNvSpPr/>
          <p:nvPr/>
        </p:nvSpPr>
        <p:spPr>
          <a:xfrm>
            <a:off x="5233000" y="206575"/>
            <a:ext cx="895200" cy="5232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9" name="Google Shape;379;p1"/>
          <p:cNvPicPr preferRelativeResize="0"/>
          <p:nvPr/>
        </p:nvPicPr>
        <p:blipFill>
          <a:blip r:embed="rId3">
            <a:alphaModFix/>
          </a:blip>
          <a:stretch>
            <a:fillRect/>
          </a:stretch>
        </p:blipFill>
        <p:spPr>
          <a:xfrm>
            <a:off x="5529800" y="92775"/>
            <a:ext cx="750800" cy="750800"/>
          </a:xfrm>
          <a:prstGeom prst="rect">
            <a:avLst/>
          </a:prstGeom>
          <a:noFill/>
          <a:ln>
            <a:noFill/>
          </a:ln>
        </p:spPr>
      </p:pic>
      <p:sp>
        <p:nvSpPr>
          <p:cNvPr id="380" name="Google Shape;380;p1"/>
          <p:cNvSpPr txBox="1"/>
          <p:nvPr/>
        </p:nvSpPr>
        <p:spPr>
          <a:xfrm>
            <a:off x="688550" y="3952300"/>
            <a:ext cx="5007900" cy="7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800" dirty="0">
                <a:solidFill>
                  <a:srgbClr val="FFFFFF"/>
                </a:solidFill>
                <a:latin typeface="Corbel"/>
                <a:ea typeface="Corbel"/>
                <a:cs typeface="Corbel"/>
                <a:sym typeface="Corbel"/>
              </a:rPr>
              <a:t>Profesor: Emilio Rafael García Ríos </a:t>
            </a:r>
            <a:endParaRPr sz="1800" dirty="0">
              <a:solidFill>
                <a:srgbClr val="FFFFFF"/>
              </a:solidFill>
              <a:latin typeface="Corbel"/>
              <a:ea typeface="Corbel"/>
              <a:cs typeface="Corbel"/>
              <a:sym typeface="Corbel"/>
            </a:endParaRPr>
          </a:p>
          <a:p>
            <a:pPr marL="0" lvl="0" indent="0" algn="l" rtl="0">
              <a:spcBef>
                <a:spcPts val="0"/>
              </a:spcBef>
              <a:spcAft>
                <a:spcPts val="0"/>
              </a:spcAft>
              <a:buNone/>
            </a:pPr>
            <a:r>
              <a:rPr lang="es-ES" sz="1800" dirty="0">
                <a:solidFill>
                  <a:srgbClr val="FFFFFF"/>
                </a:solidFill>
                <a:latin typeface="Corbel"/>
                <a:ea typeface="Corbel"/>
                <a:cs typeface="Corbel"/>
                <a:sym typeface="Corbel"/>
              </a:rPr>
              <a:t>Ciclo: 2019-1 </a:t>
            </a:r>
            <a:endParaRPr sz="1800" dirty="0">
              <a:solidFill>
                <a:srgbClr val="FFFFFF"/>
              </a:solidFill>
              <a:latin typeface="Corbel"/>
              <a:ea typeface="Corbel"/>
              <a:cs typeface="Corbel"/>
              <a:sym typeface="Corbel"/>
            </a:endParaRPr>
          </a:p>
        </p:txBody>
      </p:sp>
      <p:pic>
        <p:nvPicPr>
          <p:cNvPr id="3" name="Imagen 2">
            <a:extLst>
              <a:ext uri="{FF2B5EF4-FFF2-40B4-BE49-F238E27FC236}">
                <a16:creationId xmlns:a16="http://schemas.microsoft.com/office/drawing/2014/main" id="{581E512E-00C4-49EE-9056-C0CA19B44825}"/>
              </a:ext>
            </a:extLst>
          </p:cNvPr>
          <p:cNvPicPr>
            <a:picLocks noChangeAspect="1"/>
          </p:cNvPicPr>
          <p:nvPr/>
        </p:nvPicPr>
        <p:blipFill>
          <a:blip r:embed="rId4"/>
          <a:stretch>
            <a:fillRect/>
          </a:stretch>
        </p:blipFill>
        <p:spPr>
          <a:xfrm>
            <a:off x="7239616" y="1558269"/>
            <a:ext cx="3991994" cy="39919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9"/>
          <p:cNvSpPr>
            <a:spLocks noGrp="1"/>
          </p:cNvSpPr>
          <p:nvPr>
            <p:ph type="pic" idx="4"/>
          </p:nvPr>
        </p:nvSpPr>
        <p:spPr>
          <a:xfrm>
            <a:off x="5785104"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07" name="Google Shape;507;p9"/>
          <p:cNvSpPr>
            <a:spLocks noGrp="1"/>
          </p:cNvSpPr>
          <p:nvPr>
            <p:ph type="pic" idx="7"/>
          </p:nvPr>
        </p:nvSpPr>
        <p:spPr>
          <a:xfrm>
            <a:off x="8061103"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08" name="Google Shape;508;p9"/>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b="1" i="1"/>
              <a:t>10</a:t>
            </a:fld>
            <a:endParaRPr b="1" i="1"/>
          </a:p>
        </p:txBody>
      </p:sp>
      <p:sp>
        <p:nvSpPr>
          <p:cNvPr id="509" name="Google Shape;509;p9"/>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Requerimientos Funcionales</a:t>
            </a:r>
            <a:endParaRPr/>
          </a:p>
        </p:txBody>
      </p:sp>
      <p:sp>
        <p:nvSpPr>
          <p:cNvPr id="510" name="Google Shape;510;p9"/>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800"/>
              <a:buNone/>
            </a:pPr>
            <a:endParaRPr/>
          </a:p>
        </p:txBody>
      </p:sp>
      <p:graphicFrame>
        <p:nvGraphicFramePr>
          <p:cNvPr id="511" name="Google Shape;511;p9"/>
          <p:cNvGraphicFramePr/>
          <p:nvPr>
            <p:extLst>
              <p:ext uri="{D42A27DB-BD31-4B8C-83A1-F6EECF244321}">
                <p14:modId xmlns:p14="http://schemas.microsoft.com/office/powerpoint/2010/main" val="1678234590"/>
              </p:ext>
            </p:extLst>
          </p:nvPr>
        </p:nvGraphicFramePr>
        <p:xfrm>
          <a:off x="953562" y="1394493"/>
          <a:ext cx="10284875" cy="4424020"/>
        </p:xfrm>
        <a:graphic>
          <a:graphicData uri="http://schemas.openxmlformats.org/drawingml/2006/table">
            <a:tbl>
              <a:tblPr firstRow="1" firstCol="1">
                <a:noFill/>
                <a:tableStyleId>{20AAB3C4-D555-4906-BB21-CD2F2C8F5FD0}</a:tableStyleId>
              </a:tblPr>
              <a:tblGrid>
                <a:gridCol w="2351250">
                  <a:extLst>
                    <a:ext uri="{9D8B030D-6E8A-4147-A177-3AD203B41FA5}">
                      <a16:colId xmlns:a16="http://schemas.microsoft.com/office/drawing/2014/main" val="20000"/>
                    </a:ext>
                  </a:extLst>
                </a:gridCol>
                <a:gridCol w="7933625">
                  <a:extLst>
                    <a:ext uri="{9D8B030D-6E8A-4147-A177-3AD203B41FA5}">
                      <a16:colId xmlns:a16="http://schemas.microsoft.com/office/drawing/2014/main" val="20001"/>
                    </a:ext>
                  </a:extLst>
                </a:gridCol>
              </a:tblGrid>
              <a:tr h="319183">
                <a:tc>
                  <a:txBody>
                    <a:bodyPr/>
                    <a:lstStyle/>
                    <a:p>
                      <a:pPr marL="0" marR="0" lvl="0" indent="0" algn="l" rtl="0">
                        <a:spcBef>
                          <a:spcPts val="0"/>
                        </a:spcBef>
                        <a:spcAft>
                          <a:spcPts val="0"/>
                        </a:spcAft>
                        <a:buNone/>
                      </a:pPr>
                      <a:r>
                        <a:rPr lang="es-ES" sz="1800">
                          <a:solidFill>
                            <a:schemeClr val="lt1"/>
                          </a:solidFill>
                        </a:rPr>
                        <a:t>Código</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62626"/>
                    </a:solidFill>
                  </a:tcPr>
                </a:tc>
                <a:tc>
                  <a:txBody>
                    <a:bodyPr/>
                    <a:lstStyle/>
                    <a:p>
                      <a:pPr marL="0" marR="0" lvl="0" indent="0" algn="ctr" rtl="0">
                        <a:spcBef>
                          <a:spcPts val="0"/>
                        </a:spcBef>
                        <a:spcAft>
                          <a:spcPts val="0"/>
                        </a:spcAft>
                        <a:buNone/>
                      </a:pPr>
                      <a:r>
                        <a:rPr lang="es-ES" sz="1500" b="0">
                          <a:solidFill>
                            <a:schemeClr val="lt1"/>
                          </a:solidFill>
                          <a:latin typeface="Corbel"/>
                          <a:ea typeface="Corbel"/>
                          <a:cs typeface="Corbel"/>
                          <a:sym typeface="Corbel"/>
                        </a:rPr>
                        <a:t>Descripción</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10000"/>
                  </a:ext>
                </a:extLst>
              </a:tr>
              <a:tr h="676375">
                <a:tc>
                  <a:txBody>
                    <a:bodyPr/>
                    <a:lstStyle/>
                    <a:p>
                      <a:pPr marL="0" marR="0" lvl="0" indent="0" algn="l" rtl="0">
                        <a:spcBef>
                          <a:spcPts val="0"/>
                        </a:spcBef>
                        <a:spcAft>
                          <a:spcPts val="0"/>
                        </a:spcAft>
                        <a:buNone/>
                      </a:pPr>
                      <a:r>
                        <a:rPr lang="es-ES" sz="1400" b="1" i="0" u="none" strike="noStrike">
                          <a:solidFill>
                            <a:schemeClr val="lt1"/>
                          </a:solidFill>
                          <a:latin typeface="Corbel"/>
                          <a:ea typeface="Corbel"/>
                          <a:cs typeface="Corbel"/>
                          <a:sym typeface="Corbel"/>
                        </a:rPr>
                        <a:t>&lt;RF01&gt;</a:t>
                      </a:r>
                      <a:endParaRPr sz="140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registrarse como conductor o pasajero.</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1"/>
                  </a:ext>
                </a:extLst>
              </a:tr>
              <a:tr h="676375">
                <a:tc>
                  <a:txBody>
                    <a:bodyPr/>
                    <a:lstStyle/>
                    <a:p>
                      <a:pPr marL="0" marR="0" lvl="0" indent="0" algn="l" rtl="0">
                        <a:spcBef>
                          <a:spcPts val="0"/>
                        </a:spcBef>
                        <a:spcAft>
                          <a:spcPts val="0"/>
                        </a:spcAft>
                        <a:buNone/>
                      </a:pPr>
                      <a:r>
                        <a:rPr lang="es-ES" sz="1400" u="none" strike="noStrike">
                          <a:solidFill>
                            <a:schemeClr val="lt2"/>
                          </a:solidFill>
                        </a:rPr>
                        <a:t>&lt;RF02&gt;</a:t>
                      </a:r>
                      <a:endParaRPr sz="140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registrarse con su usuario UPC, correo de la institución y una contraseña.</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2"/>
                  </a:ext>
                </a:extLst>
              </a:tr>
              <a:tr h="676375">
                <a:tc>
                  <a:txBody>
                    <a:bodyPr/>
                    <a:lstStyle/>
                    <a:p>
                      <a:pPr marL="0" marR="0" lvl="0" indent="0" algn="l" rtl="0">
                        <a:spcBef>
                          <a:spcPts val="0"/>
                        </a:spcBef>
                        <a:spcAft>
                          <a:spcPts val="0"/>
                        </a:spcAft>
                        <a:buNone/>
                      </a:pPr>
                      <a:r>
                        <a:rPr lang="es-ES" sz="1400" u="none" strike="noStrike">
                          <a:solidFill>
                            <a:schemeClr val="lt2"/>
                          </a:solidFill>
                        </a:rPr>
                        <a:t>&lt;RF03&gt;</a:t>
                      </a:r>
                      <a:endParaRPr sz="140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registrarse con sus datos personales</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3"/>
                  </a:ext>
                </a:extLst>
              </a:tr>
              <a:tr h="676375">
                <a:tc>
                  <a:txBody>
                    <a:bodyPr/>
                    <a:lstStyle/>
                    <a:p>
                      <a:pPr marL="0" marR="0" lvl="0" indent="0" algn="l" rtl="0">
                        <a:spcBef>
                          <a:spcPts val="0"/>
                        </a:spcBef>
                        <a:spcAft>
                          <a:spcPts val="0"/>
                        </a:spcAft>
                        <a:buNone/>
                      </a:pPr>
                      <a:r>
                        <a:rPr lang="es-ES" sz="1400" u="none" strike="noStrike" dirty="0">
                          <a:solidFill>
                            <a:schemeClr val="lt2"/>
                          </a:solidFill>
                        </a:rPr>
                        <a:t>&lt;RF04&gt;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les permitirá a los conductores registrar su licencia de conducir y links de contacto a Facebook y WhatsApp.</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5"/>
                  </a:ext>
                </a:extLst>
              </a:tr>
              <a:tr h="676375">
                <a:tc>
                  <a:txBody>
                    <a:bodyPr/>
                    <a:lstStyle/>
                    <a:p>
                      <a:pPr marL="0" marR="0" lvl="0" indent="0" algn="l" rtl="0">
                        <a:lnSpc>
                          <a:spcPct val="100000"/>
                        </a:lnSpc>
                        <a:spcBef>
                          <a:spcPts val="0"/>
                        </a:spcBef>
                        <a:spcAft>
                          <a:spcPts val="0"/>
                        </a:spcAft>
                        <a:buClr>
                          <a:schemeClr val="lt2"/>
                        </a:buClr>
                        <a:buSzPts val="1400"/>
                        <a:buFont typeface="Corbel"/>
                        <a:buNone/>
                      </a:pPr>
                      <a:r>
                        <a:rPr lang="es-ES" sz="1400" u="none" strike="noStrike" dirty="0">
                          <a:solidFill>
                            <a:schemeClr val="lt2"/>
                          </a:solidFill>
                        </a:rPr>
                        <a:t>&lt;RF05&gt;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les permitirá a los conductores registrar los datos del auto que se va a utilizar.</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6"/>
                  </a:ext>
                </a:extLst>
              </a:tr>
              <a:tr h="676375">
                <a:tc>
                  <a:txBody>
                    <a:bodyPr/>
                    <a:lstStyle/>
                    <a:p>
                      <a:pPr marL="0" marR="0" lvl="0" indent="0" algn="l" defTabSz="914400" rtl="0" eaLnBrk="1" fontAlgn="auto" latinLnBrk="0" hangingPunct="1">
                        <a:lnSpc>
                          <a:spcPct val="100000"/>
                        </a:lnSpc>
                        <a:spcBef>
                          <a:spcPts val="0"/>
                        </a:spcBef>
                        <a:spcAft>
                          <a:spcPts val="0"/>
                        </a:spcAft>
                        <a:buClr>
                          <a:schemeClr val="lt2"/>
                        </a:buClr>
                        <a:buSzPts val="1400"/>
                        <a:buFont typeface="Corbel"/>
                        <a:buNone/>
                        <a:tabLst/>
                        <a:defRPr/>
                      </a:pPr>
                      <a:r>
                        <a:rPr lang="es-ES" sz="1400" u="none" strike="noStrike" dirty="0">
                          <a:solidFill>
                            <a:schemeClr val="lt2"/>
                          </a:solidFill>
                        </a:rPr>
                        <a:t>&lt;RF06&gt;</a:t>
                      </a:r>
                      <a:endParaRPr lang="es-ES" sz="1400" dirty="0">
                        <a:solidFill>
                          <a:schemeClr val="lt2"/>
                        </a:solidFill>
                        <a:latin typeface="Corbel"/>
                        <a:ea typeface="Corbel"/>
                        <a:cs typeface="Corbel"/>
                        <a:sym typeface="Corbel"/>
                      </a:endParaRPr>
                    </a:p>
                    <a:p>
                      <a:pPr marL="0" marR="0" lvl="0" indent="0" algn="l" rtl="0">
                        <a:lnSpc>
                          <a:spcPct val="100000"/>
                        </a:lnSpc>
                        <a:spcBef>
                          <a:spcPts val="0"/>
                        </a:spcBef>
                        <a:spcAft>
                          <a:spcPts val="0"/>
                        </a:spcAft>
                        <a:buClr>
                          <a:schemeClr val="lt2"/>
                        </a:buClr>
                        <a:buSzPts val="1400"/>
                        <a:buFont typeface="Corbel"/>
                        <a:buNone/>
                      </a:pP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visualizar los viajes publicados por los conductores.</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399647626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0"/>
          <p:cNvSpPr>
            <a:spLocks noGrp="1"/>
          </p:cNvSpPr>
          <p:nvPr>
            <p:ph type="pic" idx="2"/>
          </p:nvPr>
        </p:nvSpPr>
        <p:spPr>
          <a:xfrm>
            <a:off x="3509105"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17" name="Google Shape;517;p10"/>
          <p:cNvSpPr txBox="1">
            <a:spLocks noGrp="1"/>
          </p:cNvSpPr>
          <p:nvPr>
            <p:ph type="body" idx="1"/>
          </p:nvPr>
        </p:nvSpPr>
        <p:spPr>
          <a:xfrm>
            <a:off x="3012253"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18" name="Google Shape;518;p10"/>
          <p:cNvSpPr txBox="1">
            <a:spLocks noGrp="1"/>
          </p:cNvSpPr>
          <p:nvPr>
            <p:ph type="body" idx="3"/>
          </p:nvPr>
        </p:nvSpPr>
        <p:spPr>
          <a:xfrm>
            <a:off x="3012253"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19" name="Google Shape;519;p10"/>
          <p:cNvSpPr>
            <a:spLocks noGrp="1"/>
          </p:cNvSpPr>
          <p:nvPr>
            <p:ph type="pic" idx="4"/>
          </p:nvPr>
        </p:nvSpPr>
        <p:spPr>
          <a:xfrm>
            <a:off x="5785104"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20" name="Google Shape;520;p10"/>
          <p:cNvSpPr txBox="1">
            <a:spLocks noGrp="1"/>
          </p:cNvSpPr>
          <p:nvPr>
            <p:ph type="body" idx="5"/>
          </p:nvPr>
        </p:nvSpPr>
        <p:spPr>
          <a:xfrm>
            <a:off x="5288252"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21" name="Google Shape;521;p10"/>
          <p:cNvSpPr txBox="1">
            <a:spLocks noGrp="1"/>
          </p:cNvSpPr>
          <p:nvPr>
            <p:ph type="body" idx="6"/>
          </p:nvPr>
        </p:nvSpPr>
        <p:spPr>
          <a:xfrm>
            <a:off x="5288252"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22" name="Google Shape;522;p10"/>
          <p:cNvSpPr>
            <a:spLocks noGrp="1"/>
          </p:cNvSpPr>
          <p:nvPr>
            <p:ph type="pic" idx="7"/>
          </p:nvPr>
        </p:nvSpPr>
        <p:spPr>
          <a:xfrm>
            <a:off x="8061103"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23" name="Google Shape;523;p10"/>
          <p:cNvSpPr txBox="1">
            <a:spLocks noGrp="1"/>
          </p:cNvSpPr>
          <p:nvPr>
            <p:ph type="body" idx="8"/>
          </p:nvPr>
        </p:nvSpPr>
        <p:spPr>
          <a:xfrm>
            <a:off x="7564251"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24" name="Google Shape;524;p10"/>
          <p:cNvSpPr txBox="1">
            <a:spLocks noGrp="1"/>
          </p:cNvSpPr>
          <p:nvPr>
            <p:ph type="body" idx="9"/>
          </p:nvPr>
        </p:nvSpPr>
        <p:spPr>
          <a:xfrm>
            <a:off x="7564251"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25" name="Google Shape;525;p10"/>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b="1" i="1"/>
              <a:t>11</a:t>
            </a:fld>
            <a:endParaRPr b="1" i="1"/>
          </a:p>
        </p:txBody>
      </p:sp>
      <p:sp>
        <p:nvSpPr>
          <p:cNvPr id="526" name="Google Shape;526;p10"/>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Requerimientos Funcionales</a:t>
            </a:r>
            <a:endParaRPr/>
          </a:p>
        </p:txBody>
      </p:sp>
      <p:sp>
        <p:nvSpPr>
          <p:cNvPr id="527" name="Google Shape;527;p10"/>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800"/>
              <a:buNone/>
            </a:pPr>
            <a:endParaRPr/>
          </a:p>
        </p:txBody>
      </p:sp>
      <p:graphicFrame>
        <p:nvGraphicFramePr>
          <p:cNvPr id="528" name="Google Shape;528;p10"/>
          <p:cNvGraphicFramePr/>
          <p:nvPr>
            <p:extLst>
              <p:ext uri="{D42A27DB-BD31-4B8C-83A1-F6EECF244321}">
                <p14:modId xmlns:p14="http://schemas.microsoft.com/office/powerpoint/2010/main" val="2506204162"/>
              </p:ext>
            </p:extLst>
          </p:nvPr>
        </p:nvGraphicFramePr>
        <p:xfrm>
          <a:off x="877426" y="1522486"/>
          <a:ext cx="10284875" cy="4489403"/>
        </p:xfrm>
        <a:graphic>
          <a:graphicData uri="http://schemas.openxmlformats.org/drawingml/2006/table">
            <a:tbl>
              <a:tblPr firstRow="1" firstCol="1">
                <a:noFill/>
                <a:tableStyleId>{20AAB3C4-D555-4906-BB21-CD2F2C8F5FD0}</a:tableStyleId>
              </a:tblPr>
              <a:tblGrid>
                <a:gridCol w="2351250">
                  <a:extLst>
                    <a:ext uri="{9D8B030D-6E8A-4147-A177-3AD203B41FA5}">
                      <a16:colId xmlns:a16="http://schemas.microsoft.com/office/drawing/2014/main" val="20000"/>
                    </a:ext>
                  </a:extLst>
                </a:gridCol>
                <a:gridCol w="7933625">
                  <a:extLst>
                    <a:ext uri="{9D8B030D-6E8A-4147-A177-3AD203B41FA5}">
                      <a16:colId xmlns:a16="http://schemas.microsoft.com/office/drawing/2014/main" val="20001"/>
                    </a:ext>
                  </a:extLst>
                </a:gridCol>
              </a:tblGrid>
              <a:tr h="385850">
                <a:tc>
                  <a:txBody>
                    <a:bodyPr/>
                    <a:lstStyle/>
                    <a:p>
                      <a:pPr marL="0" marR="0" lvl="0" indent="0" algn="l" rtl="0">
                        <a:spcBef>
                          <a:spcPts val="0"/>
                        </a:spcBef>
                        <a:spcAft>
                          <a:spcPts val="0"/>
                        </a:spcAft>
                        <a:buNone/>
                      </a:pPr>
                      <a:r>
                        <a:rPr lang="es-ES" sz="1800" dirty="0">
                          <a:solidFill>
                            <a:schemeClr val="lt1"/>
                          </a:solidFill>
                        </a:rPr>
                        <a:t>Código</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62626"/>
                    </a:solidFill>
                  </a:tcPr>
                </a:tc>
                <a:tc>
                  <a:txBody>
                    <a:bodyPr/>
                    <a:lstStyle/>
                    <a:p>
                      <a:pPr marL="0" marR="0" lvl="0" indent="0" algn="ctr" rtl="0">
                        <a:spcBef>
                          <a:spcPts val="0"/>
                        </a:spcBef>
                        <a:spcAft>
                          <a:spcPts val="0"/>
                        </a:spcAft>
                        <a:buNone/>
                      </a:pPr>
                      <a:r>
                        <a:rPr lang="es-ES" sz="1500" b="0" dirty="0">
                          <a:solidFill>
                            <a:schemeClr val="lt1"/>
                          </a:solidFill>
                          <a:latin typeface="Corbel"/>
                          <a:ea typeface="Corbel"/>
                          <a:cs typeface="Corbel"/>
                          <a:sym typeface="Corbel"/>
                        </a:rPr>
                        <a:t>Descripción</a:t>
                      </a:r>
                      <a:endParaRPr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10000"/>
                  </a:ext>
                </a:extLst>
              </a:tr>
              <a:tr h="676375">
                <a:tc>
                  <a:txBody>
                    <a:bodyPr/>
                    <a:lstStyle/>
                    <a:p>
                      <a:pPr marL="0" marR="0" lvl="0" indent="0" algn="l" rtl="0">
                        <a:spcBef>
                          <a:spcPts val="0"/>
                        </a:spcBef>
                        <a:spcAft>
                          <a:spcPts val="0"/>
                        </a:spcAft>
                        <a:buNone/>
                      </a:pPr>
                      <a:r>
                        <a:rPr lang="es-ES" sz="1400" b="1" i="0" u="none" strike="noStrike" dirty="0">
                          <a:solidFill>
                            <a:schemeClr val="lt1"/>
                          </a:solidFill>
                          <a:latin typeface="Corbel"/>
                          <a:ea typeface="Corbel"/>
                          <a:cs typeface="Corbel"/>
                          <a:sym typeface="Corbel"/>
                        </a:rPr>
                        <a:t>&lt;RF0</a:t>
                      </a:r>
                      <a:r>
                        <a:rPr lang="es-ES" dirty="0"/>
                        <a:t>7</a:t>
                      </a:r>
                      <a:r>
                        <a:rPr lang="es-ES" sz="1400" b="1" i="0" u="none" strike="noStrike" dirty="0">
                          <a:solidFill>
                            <a:schemeClr val="lt1"/>
                          </a:solidFill>
                          <a:latin typeface="Corbel"/>
                          <a:ea typeface="Corbel"/>
                          <a:cs typeface="Corbel"/>
                          <a:sym typeface="Corbel"/>
                        </a:rPr>
                        <a:t>&gt;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buscar viajes a través de filtros: distrito, sede, hora de partida o de llegada, punto de partida o de destino, fecha y tipo de viaje (entrada/salida).</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1"/>
                  </a:ext>
                </a:extLst>
              </a:tr>
              <a:tr h="676375">
                <a:tc>
                  <a:txBody>
                    <a:bodyPr/>
                    <a:lstStyle/>
                    <a:p>
                      <a:pPr marL="0" marR="0" lvl="0" indent="0" algn="l" rtl="0">
                        <a:spcBef>
                          <a:spcPts val="0"/>
                        </a:spcBef>
                        <a:spcAft>
                          <a:spcPts val="0"/>
                        </a:spcAft>
                        <a:buNone/>
                      </a:pPr>
                      <a:r>
                        <a:rPr lang="es-ES" sz="1400" u="none" strike="noStrike" dirty="0">
                          <a:solidFill>
                            <a:schemeClr val="lt2"/>
                          </a:solidFill>
                        </a:rPr>
                        <a:t>&lt;RF08&gt;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visualizar los viajes filtrados.</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2"/>
                  </a:ext>
                </a:extLst>
              </a:tr>
              <a:tr h="676375">
                <a:tc>
                  <a:txBody>
                    <a:bodyPr/>
                    <a:lstStyle/>
                    <a:p>
                      <a:pPr marL="0" marR="0" lvl="0" indent="0" algn="l" rtl="0">
                        <a:spcBef>
                          <a:spcPts val="0"/>
                        </a:spcBef>
                        <a:spcAft>
                          <a:spcPts val="0"/>
                        </a:spcAft>
                        <a:buNone/>
                      </a:pPr>
                      <a:r>
                        <a:rPr lang="es-ES" sz="1400" u="none" strike="noStrike" dirty="0">
                          <a:solidFill>
                            <a:schemeClr val="lt2"/>
                          </a:solidFill>
                        </a:rPr>
                        <a:t>&lt;RF09&gt;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consultar los viajes publicados.</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3"/>
                  </a:ext>
                </a:extLst>
              </a:tr>
              <a:tr h="676375">
                <a:tc>
                  <a:txBody>
                    <a:bodyPr/>
                    <a:lstStyle/>
                    <a:p>
                      <a:pPr marL="0" marR="0" lvl="0" indent="0" algn="l" rtl="0">
                        <a:spcBef>
                          <a:spcPts val="0"/>
                        </a:spcBef>
                        <a:spcAft>
                          <a:spcPts val="0"/>
                        </a:spcAft>
                        <a:buNone/>
                      </a:pPr>
                      <a:r>
                        <a:rPr lang="es-ES" sz="1400" u="none" strike="noStrike" dirty="0">
                          <a:solidFill>
                            <a:schemeClr val="lt2"/>
                          </a:solidFill>
                        </a:rPr>
                        <a:t>&lt;RF10&gt;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previa consulta, visualizar más información como datos y número telefónico del conductor, links de contacto, promedio de calificaciones del conductor, reseñas y la opción de solicitar un viaje.</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4"/>
                  </a:ext>
                </a:extLst>
              </a:tr>
              <a:tr h="676375">
                <a:tc>
                  <a:txBody>
                    <a:bodyPr/>
                    <a:lstStyle/>
                    <a:p>
                      <a:pPr marL="0" marR="0" lvl="0" indent="0" algn="l" rtl="0">
                        <a:lnSpc>
                          <a:spcPct val="100000"/>
                        </a:lnSpc>
                        <a:spcBef>
                          <a:spcPts val="0"/>
                        </a:spcBef>
                        <a:spcAft>
                          <a:spcPts val="0"/>
                        </a:spcAft>
                        <a:buClr>
                          <a:schemeClr val="lt2"/>
                        </a:buClr>
                        <a:buSzPts val="1400"/>
                        <a:buFont typeface="Corbel"/>
                        <a:buNone/>
                      </a:pPr>
                      <a:r>
                        <a:rPr lang="es-ES" sz="1400" u="none" strike="noStrike" dirty="0">
                          <a:solidFill>
                            <a:schemeClr val="lt2"/>
                          </a:solidFill>
                        </a:rPr>
                        <a:t>&lt;RF11&gt;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registrar un itinerario con horas de entrada y de salida de la universidad para todos los días de la semana.</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5"/>
                  </a:ext>
                </a:extLst>
              </a:tr>
              <a:tr h="676375">
                <a:tc>
                  <a:txBody>
                    <a:bodyPr/>
                    <a:lstStyle/>
                    <a:p>
                      <a:pPr marL="0" marR="0" lvl="0" indent="0" algn="l" rtl="0">
                        <a:lnSpc>
                          <a:spcPct val="100000"/>
                        </a:lnSpc>
                        <a:spcBef>
                          <a:spcPts val="0"/>
                        </a:spcBef>
                        <a:spcAft>
                          <a:spcPts val="0"/>
                        </a:spcAft>
                        <a:buClr>
                          <a:schemeClr val="lt2"/>
                        </a:buClr>
                        <a:buSzPts val="1400"/>
                        <a:buFont typeface="Corbel"/>
                        <a:buNone/>
                      </a:pPr>
                      <a:r>
                        <a:rPr lang="es-US" sz="1400" dirty="0">
                          <a:solidFill>
                            <a:schemeClr val="lt2"/>
                          </a:solidFill>
                          <a:latin typeface="Corbel"/>
                          <a:ea typeface="Corbel"/>
                          <a:cs typeface="Corbel"/>
                          <a:sym typeface="Corbel"/>
                        </a:rPr>
                        <a:t>&lt;RF12&gt;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s-ES" sz="1400" b="0" i="0" u="none" strike="noStrike" cap="none" dirty="0">
                          <a:solidFill>
                            <a:schemeClr val="lt2"/>
                          </a:solidFill>
                          <a:latin typeface="Corbel"/>
                          <a:ea typeface="Times New Roman" panose="02020603050405020304" pitchFamily="18" charset="0"/>
                          <a:sym typeface="Arial"/>
                        </a:rPr>
                        <a:t>El sistema le permitirá al estudiante conductor publicar un anuncio de viaje.</a:t>
                      </a:r>
                      <a:endParaRPr lang="es-ES" sz="1400" b="0" i="0" u="none" strike="noStrike" cap="none" dirty="0">
                        <a:solidFill>
                          <a:schemeClr val="lt2"/>
                        </a:solidFill>
                        <a:latin typeface="Corbel"/>
                        <a:ea typeface="Arial" panose="020B0604020202020204" pitchFamily="34" charset="0"/>
                        <a:sym typeface="Arial"/>
                      </a:endParaRPr>
                    </a:p>
                    <a:p>
                      <a:pPr>
                        <a:lnSpc>
                          <a:spcPct val="115000"/>
                        </a:lnSpc>
                        <a:spcAft>
                          <a:spcPts val="0"/>
                        </a:spcAft>
                      </a:pP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419929467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0"/>
          <p:cNvSpPr>
            <a:spLocks noGrp="1"/>
          </p:cNvSpPr>
          <p:nvPr>
            <p:ph type="pic" idx="2"/>
          </p:nvPr>
        </p:nvSpPr>
        <p:spPr>
          <a:xfrm>
            <a:off x="3509105"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17" name="Google Shape;517;p10"/>
          <p:cNvSpPr txBox="1">
            <a:spLocks noGrp="1"/>
          </p:cNvSpPr>
          <p:nvPr>
            <p:ph type="body" idx="1"/>
          </p:nvPr>
        </p:nvSpPr>
        <p:spPr>
          <a:xfrm>
            <a:off x="3012253"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18" name="Google Shape;518;p10"/>
          <p:cNvSpPr txBox="1">
            <a:spLocks noGrp="1"/>
          </p:cNvSpPr>
          <p:nvPr>
            <p:ph type="body" idx="3"/>
          </p:nvPr>
        </p:nvSpPr>
        <p:spPr>
          <a:xfrm>
            <a:off x="3012253"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19" name="Google Shape;519;p10"/>
          <p:cNvSpPr>
            <a:spLocks noGrp="1"/>
          </p:cNvSpPr>
          <p:nvPr>
            <p:ph type="pic" idx="4"/>
          </p:nvPr>
        </p:nvSpPr>
        <p:spPr>
          <a:xfrm>
            <a:off x="5785104"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20" name="Google Shape;520;p10"/>
          <p:cNvSpPr txBox="1">
            <a:spLocks noGrp="1"/>
          </p:cNvSpPr>
          <p:nvPr>
            <p:ph type="body" idx="5"/>
          </p:nvPr>
        </p:nvSpPr>
        <p:spPr>
          <a:xfrm>
            <a:off x="5288252"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21" name="Google Shape;521;p10"/>
          <p:cNvSpPr txBox="1">
            <a:spLocks noGrp="1"/>
          </p:cNvSpPr>
          <p:nvPr>
            <p:ph type="body" idx="6"/>
          </p:nvPr>
        </p:nvSpPr>
        <p:spPr>
          <a:xfrm>
            <a:off x="5288252"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22" name="Google Shape;522;p10"/>
          <p:cNvSpPr>
            <a:spLocks noGrp="1"/>
          </p:cNvSpPr>
          <p:nvPr>
            <p:ph type="pic" idx="7"/>
          </p:nvPr>
        </p:nvSpPr>
        <p:spPr>
          <a:xfrm>
            <a:off x="8061103"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23" name="Google Shape;523;p10"/>
          <p:cNvSpPr txBox="1">
            <a:spLocks noGrp="1"/>
          </p:cNvSpPr>
          <p:nvPr>
            <p:ph type="body" idx="8"/>
          </p:nvPr>
        </p:nvSpPr>
        <p:spPr>
          <a:xfrm>
            <a:off x="7564251"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24" name="Google Shape;524;p10"/>
          <p:cNvSpPr txBox="1">
            <a:spLocks noGrp="1"/>
          </p:cNvSpPr>
          <p:nvPr>
            <p:ph type="body" idx="9"/>
          </p:nvPr>
        </p:nvSpPr>
        <p:spPr>
          <a:xfrm>
            <a:off x="7564251"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25" name="Google Shape;525;p10"/>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b="1" i="1"/>
              <a:t>12</a:t>
            </a:fld>
            <a:endParaRPr b="1" i="1"/>
          </a:p>
        </p:txBody>
      </p:sp>
      <p:sp>
        <p:nvSpPr>
          <p:cNvPr id="526" name="Google Shape;526;p10"/>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Requerimientos Funcionales</a:t>
            </a:r>
            <a:endParaRPr/>
          </a:p>
        </p:txBody>
      </p:sp>
      <p:sp>
        <p:nvSpPr>
          <p:cNvPr id="527" name="Google Shape;527;p10"/>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800"/>
              <a:buNone/>
            </a:pPr>
            <a:endParaRPr/>
          </a:p>
        </p:txBody>
      </p:sp>
      <p:graphicFrame>
        <p:nvGraphicFramePr>
          <p:cNvPr id="528" name="Google Shape;528;p10"/>
          <p:cNvGraphicFramePr/>
          <p:nvPr>
            <p:extLst>
              <p:ext uri="{D42A27DB-BD31-4B8C-83A1-F6EECF244321}">
                <p14:modId xmlns:p14="http://schemas.microsoft.com/office/powerpoint/2010/main" val="896648355"/>
              </p:ext>
            </p:extLst>
          </p:nvPr>
        </p:nvGraphicFramePr>
        <p:xfrm>
          <a:off x="833038" y="1394493"/>
          <a:ext cx="10284875" cy="4444100"/>
        </p:xfrm>
        <a:graphic>
          <a:graphicData uri="http://schemas.openxmlformats.org/drawingml/2006/table">
            <a:tbl>
              <a:tblPr firstRow="1" firstCol="1">
                <a:noFill/>
                <a:tableStyleId>{20AAB3C4-D555-4906-BB21-CD2F2C8F5FD0}</a:tableStyleId>
              </a:tblPr>
              <a:tblGrid>
                <a:gridCol w="2351250">
                  <a:extLst>
                    <a:ext uri="{9D8B030D-6E8A-4147-A177-3AD203B41FA5}">
                      <a16:colId xmlns:a16="http://schemas.microsoft.com/office/drawing/2014/main" val="20000"/>
                    </a:ext>
                  </a:extLst>
                </a:gridCol>
                <a:gridCol w="7933625">
                  <a:extLst>
                    <a:ext uri="{9D8B030D-6E8A-4147-A177-3AD203B41FA5}">
                      <a16:colId xmlns:a16="http://schemas.microsoft.com/office/drawing/2014/main" val="20001"/>
                    </a:ext>
                  </a:extLst>
                </a:gridCol>
              </a:tblGrid>
              <a:tr h="385850">
                <a:tc>
                  <a:txBody>
                    <a:bodyPr/>
                    <a:lstStyle/>
                    <a:p>
                      <a:pPr marL="0" marR="0" lvl="0" indent="0" algn="l" rtl="0">
                        <a:spcBef>
                          <a:spcPts val="0"/>
                        </a:spcBef>
                        <a:spcAft>
                          <a:spcPts val="0"/>
                        </a:spcAft>
                        <a:buNone/>
                      </a:pPr>
                      <a:r>
                        <a:rPr lang="es-ES" sz="1800" dirty="0">
                          <a:solidFill>
                            <a:schemeClr val="lt1"/>
                          </a:solidFill>
                        </a:rPr>
                        <a:t>Código</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62626"/>
                    </a:solidFill>
                  </a:tcPr>
                </a:tc>
                <a:tc>
                  <a:txBody>
                    <a:bodyPr/>
                    <a:lstStyle/>
                    <a:p>
                      <a:pPr marL="0" marR="0" lvl="0" indent="0" algn="ctr" rtl="0">
                        <a:spcBef>
                          <a:spcPts val="0"/>
                        </a:spcBef>
                        <a:spcAft>
                          <a:spcPts val="0"/>
                        </a:spcAft>
                        <a:buNone/>
                      </a:pPr>
                      <a:r>
                        <a:rPr lang="es-ES" sz="1500" b="0">
                          <a:solidFill>
                            <a:schemeClr val="lt1"/>
                          </a:solidFill>
                          <a:latin typeface="Corbel"/>
                          <a:ea typeface="Corbel"/>
                          <a:cs typeface="Corbel"/>
                          <a:sym typeface="Corbel"/>
                        </a:rPr>
                        <a:t>Descripción</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10000"/>
                  </a:ext>
                </a:extLst>
              </a:tr>
              <a:tr h="676375">
                <a:tc>
                  <a:txBody>
                    <a:bodyPr/>
                    <a:lstStyle/>
                    <a:p>
                      <a:pPr marL="0" marR="0" lvl="0" indent="0" algn="l" rtl="0">
                        <a:spcBef>
                          <a:spcPts val="0"/>
                        </a:spcBef>
                        <a:spcAft>
                          <a:spcPts val="0"/>
                        </a:spcAft>
                        <a:buNone/>
                      </a:pPr>
                      <a:r>
                        <a:rPr lang="es-ES" sz="1400" u="none" strike="noStrike" dirty="0">
                          <a:solidFill>
                            <a:schemeClr val="lt2"/>
                          </a:solidFill>
                        </a:rPr>
                        <a:t>&lt;RF13&gt;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conductor ingresar los datos necesarios de su publicación antes de publicar.</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3"/>
                  </a:ext>
                </a:extLst>
              </a:tr>
              <a:tr h="676375">
                <a:tc>
                  <a:txBody>
                    <a:bodyPr/>
                    <a:lstStyle/>
                    <a:p>
                      <a:pPr marL="0" marR="0" lvl="0" indent="0" algn="l" rtl="0">
                        <a:lnSpc>
                          <a:spcPct val="100000"/>
                        </a:lnSpc>
                        <a:spcBef>
                          <a:spcPts val="0"/>
                        </a:spcBef>
                        <a:spcAft>
                          <a:spcPts val="0"/>
                        </a:spcAft>
                        <a:buClr>
                          <a:schemeClr val="lt2"/>
                        </a:buClr>
                        <a:buSzPts val="1400"/>
                        <a:buFont typeface="Corbel"/>
                        <a:buNone/>
                      </a:pPr>
                      <a:r>
                        <a:rPr lang="es-ES" sz="1400" u="none" strike="noStrike" dirty="0">
                          <a:solidFill>
                            <a:schemeClr val="lt2"/>
                          </a:solidFill>
                        </a:rPr>
                        <a:t>&lt;RF14&gt;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solicitar un viaje.</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5"/>
                  </a:ext>
                </a:extLst>
              </a:tr>
              <a:tr h="676375">
                <a:tc>
                  <a:txBody>
                    <a:bodyPr/>
                    <a:lstStyle/>
                    <a:p>
                      <a:pPr marL="0" marR="0" lvl="0" indent="0" algn="l" rtl="0">
                        <a:lnSpc>
                          <a:spcPct val="100000"/>
                        </a:lnSpc>
                        <a:spcBef>
                          <a:spcPts val="0"/>
                        </a:spcBef>
                        <a:spcAft>
                          <a:spcPts val="0"/>
                        </a:spcAft>
                        <a:buClr>
                          <a:schemeClr val="lt2"/>
                        </a:buClr>
                        <a:buSzPts val="1400"/>
                        <a:buFont typeface="Corbel"/>
                        <a:buNone/>
                      </a:pPr>
                      <a:r>
                        <a:rPr lang="es-ES" sz="1400" u="none" strike="noStrike" dirty="0">
                          <a:solidFill>
                            <a:schemeClr val="lt2"/>
                          </a:solidFill>
                        </a:rPr>
                        <a:t>&lt;RF15&gt;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establecer un punto de encuentro cuando vaya a solicitar un viaje.</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6"/>
                  </a:ext>
                </a:extLst>
              </a:tr>
              <a:tr h="676375">
                <a:tc>
                  <a:txBody>
                    <a:bodyPr/>
                    <a:lstStyle/>
                    <a:p>
                      <a:pPr marL="0" marR="0" lvl="0" indent="0" algn="l" rtl="0">
                        <a:spcBef>
                          <a:spcPts val="0"/>
                        </a:spcBef>
                        <a:spcAft>
                          <a:spcPts val="0"/>
                        </a:spcAft>
                        <a:buNone/>
                      </a:pPr>
                      <a:r>
                        <a:rPr lang="es-ES" sz="1400" b="1" i="0" u="none" strike="noStrike" dirty="0">
                          <a:solidFill>
                            <a:schemeClr val="lt1"/>
                          </a:solidFill>
                          <a:latin typeface="Corbel"/>
                          <a:ea typeface="Corbel"/>
                          <a:cs typeface="Corbel"/>
                          <a:sym typeface="Corbel"/>
                        </a:rPr>
                        <a:t>&lt;RF16&gt;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conductor visualizar las solicitudes de los estudiantes por viaje.</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73450716"/>
                  </a:ext>
                </a:extLst>
              </a:tr>
              <a:tr h="676375">
                <a:tc>
                  <a:txBody>
                    <a:bodyPr/>
                    <a:lstStyle/>
                    <a:p>
                      <a:pPr marL="0" marR="0" lvl="0" indent="0" algn="l" rtl="0">
                        <a:spcBef>
                          <a:spcPts val="0"/>
                        </a:spcBef>
                        <a:spcAft>
                          <a:spcPts val="0"/>
                        </a:spcAft>
                        <a:buNone/>
                      </a:pPr>
                      <a:r>
                        <a:rPr lang="es-ES" sz="1400" u="none" strike="noStrike" dirty="0">
                          <a:solidFill>
                            <a:schemeClr val="lt2"/>
                          </a:solidFill>
                        </a:rPr>
                        <a:t>&lt;RF17&gt;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conductor ingresar un mapa facilitado por Google Maps para representar la ruta a seguir del viaje cuando haga una publicación.</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537281875"/>
                  </a:ext>
                </a:extLst>
              </a:tr>
              <a:tr h="676375">
                <a:tc>
                  <a:txBody>
                    <a:bodyPr/>
                    <a:lstStyle/>
                    <a:p>
                      <a:pPr marL="0" marR="0" lvl="0" indent="0" algn="l" rtl="0">
                        <a:lnSpc>
                          <a:spcPct val="100000"/>
                        </a:lnSpc>
                        <a:spcBef>
                          <a:spcPts val="0"/>
                        </a:spcBef>
                        <a:spcAft>
                          <a:spcPts val="0"/>
                        </a:spcAft>
                        <a:buClr>
                          <a:schemeClr val="lt2"/>
                        </a:buClr>
                        <a:buSzPts val="1400"/>
                        <a:buFont typeface="Corbel"/>
                        <a:buNone/>
                      </a:pPr>
                      <a:r>
                        <a:rPr lang="es-ES" sz="1400" u="none" strike="noStrike" dirty="0">
                          <a:solidFill>
                            <a:schemeClr val="lt2"/>
                          </a:solidFill>
                        </a:rPr>
                        <a:t>&lt;RF18&gt;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visualizar los viajes solicitados, sean aceptados o rechazados.</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337728875"/>
                  </a:ext>
                </a:extLst>
              </a:tr>
            </a:tbl>
          </a:graphicData>
        </a:graphic>
      </p:graphicFrame>
    </p:spTree>
    <p:extLst>
      <p:ext uri="{BB962C8B-B14F-4D97-AF65-F5344CB8AC3E}">
        <p14:creationId xmlns:p14="http://schemas.microsoft.com/office/powerpoint/2010/main" val="3250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0"/>
          <p:cNvSpPr>
            <a:spLocks noGrp="1"/>
          </p:cNvSpPr>
          <p:nvPr>
            <p:ph type="pic" idx="2"/>
          </p:nvPr>
        </p:nvSpPr>
        <p:spPr>
          <a:xfrm>
            <a:off x="3509105"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17" name="Google Shape;517;p10"/>
          <p:cNvSpPr txBox="1">
            <a:spLocks noGrp="1"/>
          </p:cNvSpPr>
          <p:nvPr>
            <p:ph type="body" idx="1"/>
          </p:nvPr>
        </p:nvSpPr>
        <p:spPr>
          <a:xfrm>
            <a:off x="3012253"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18" name="Google Shape;518;p10"/>
          <p:cNvSpPr txBox="1">
            <a:spLocks noGrp="1"/>
          </p:cNvSpPr>
          <p:nvPr>
            <p:ph type="body" idx="3"/>
          </p:nvPr>
        </p:nvSpPr>
        <p:spPr>
          <a:xfrm>
            <a:off x="3012253"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19" name="Google Shape;519;p10"/>
          <p:cNvSpPr>
            <a:spLocks noGrp="1"/>
          </p:cNvSpPr>
          <p:nvPr>
            <p:ph type="pic" idx="4"/>
          </p:nvPr>
        </p:nvSpPr>
        <p:spPr>
          <a:xfrm>
            <a:off x="5785104"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20" name="Google Shape;520;p10"/>
          <p:cNvSpPr txBox="1">
            <a:spLocks noGrp="1"/>
          </p:cNvSpPr>
          <p:nvPr>
            <p:ph type="body" idx="5"/>
          </p:nvPr>
        </p:nvSpPr>
        <p:spPr>
          <a:xfrm>
            <a:off x="5288252"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21" name="Google Shape;521;p10"/>
          <p:cNvSpPr txBox="1">
            <a:spLocks noGrp="1"/>
          </p:cNvSpPr>
          <p:nvPr>
            <p:ph type="body" idx="6"/>
          </p:nvPr>
        </p:nvSpPr>
        <p:spPr>
          <a:xfrm>
            <a:off x="5288252"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22" name="Google Shape;522;p10"/>
          <p:cNvSpPr>
            <a:spLocks noGrp="1"/>
          </p:cNvSpPr>
          <p:nvPr>
            <p:ph type="pic" idx="7"/>
          </p:nvPr>
        </p:nvSpPr>
        <p:spPr>
          <a:xfrm>
            <a:off x="8061103"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23" name="Google Shape;523;p10"/>
          <p:cNvSpPr txBox="1">
            <a:spLocks noGrp="1"/>
          </p:cNvSpPr>
          <p:nvPr>
            <p:ph type="body" idx="8"/>
          </p:nvPr>
        </p:nvSpPr>
        <p:spPr>
          <a:xfrm>
            <a:off x="7564251"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24" name="Google Shape;524;p10"/>
          <p:cNvSpPr txBox="1">
            <a:spLocks noGrp="1"/>
          </p:cNvSpPr>
          <p:nvPr>
            <p:ph type="body" idx="9"/>
          </p:nvPr>
        </p:nvSpPr>
        <p:spPr>
          <a:xfrm>
            <a:off x="7564251"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25" name="Google Shape;525;p10"/>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b="1" i="1"/>
              <a:t>13</a:t>
            </a:fld>
            <a:endParaRPr b="1" i="1"/>
          </a:p>
        </p:txBody>
      </p:sp>
      <p:sp>
        <p:nvSpPr>
          <p:cNvPr id="526" name="Google Shape;526;p10"/>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Requerimientos Funcionales</a:t>
            </a:r>
            <a:endParaRPr/>
          </a:p>
        </p:txBody>
      </p:sp>
      <p:sp>
        <p:nvSpPr>
          <p:cNvPr id="527" name="Google Shape;527;p10"/>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800"/>
              <a:buNone/>
            </a:pPr>
            <a:endParaRPr/>
          </a:p>
        </p:txBody>
      </p:sp>
      <p:graphicFrame>
        <p:nvGraphicFramePr>
          <p:cNvPr id="528" name="Google Shape;528;p10"/>
          <p:cNvGraphicFramePr/>
          <p:nvPr>
            <p:extLst>
              <p:ext uri="{D42A27DB-BD31-4B8C-83A1-F6EECF244321}">
                <p14:modId xmlns:p14="http://schemas.microsoft.com/office/powerpoint/2010/main" val="1826422135"/>
              </p:ext>
            </p:extLst>
          </p:nvPr>
        </p:nvGraphicFramePr>
        <p:xfrm>
          <a:off x="953562" y="1447421"/>
          <a:ext cx="10284875" cy="4444100"/>
        </p:xfrm>
        <a:graphic>
          <a:graphicData uri="http://schemas.openxmlformats.org/drawingml/2006/table">
            <a:tbl>
              <a:tblPr firstRow="1" firstCol="1">
                <a:noFill/>
                <a:tableStyleId>{20AAB3C4-D555-4906-BB21-CD2F2C8F5FD0}</a:tableStyleId>
              </a:tblPr>
              <a:tblGrid>
                <a:gridCol w="2351250">
                  <a:extLst>
                    <a:ext uri="{9D8B030D-6E8A-4147-A177-3AD203B41FA5}">
                      <a16:colId xmlns:a16="http://schemas.microsoft.com/office/drawing/2014/main" val="20000"/>
                    </a:ext>
                  </a:extLst>
                </a:gridCol>
                <a:gridCol w="7933625">
                  <a:extLst>
                    <a:ext uri="{9D8B030D-6E8A-4147-A177-3AD203B41FA5}">
                      <a16:colId xmlns:a16="http://schemas.microsoft.com/office/drawing/2014/main" val="20001"/>
                    </a:ext>
                  </a:extLst>
                </a:gridCol>
              </a:tblGrid>
              <a:tr h="385850">
                <a:tc>
                  <a:txBody>
                    <a:bodyPr/>
                    <a:lstStyle/>
                    <a:p>
                      <a:pPr marL="0" marR="0" lvl="0" indent="0" algn="l" rtl="0">
                        <a:spcBef>
                          <a:spcPts val="0"/>
                        </a:spcBef>
                        <a:spcAft>
                          <a:spcPts val="0"/>
                        </a:spcAft>
                        <a:buNone/>
                      </a:pPr>
                      <a:r>
                        <a:rPr lang="es-ES" sz="1800" dirty="0">
                          <a:solidFill>
                            <a:schemeClr val="lt1"/>
                          </a:solidFill>
                        </a:rPr>
                        <a:t>Código</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62626"/>
                    </a:solidFill>
                  </a:tcPr>
                </a:tc>
                <a:tc>
                  <a:txBody>
                    <a:bodyPr/>
                    <a:lstStyle/>
                    <a:p>
                      <a:pPr marL="0" marR="0" lvl="0" indent="0" algn="ctr" rtl="0">
                        <a:spcBef>
                          <a:spcPts val="0"/>
                        </a:spcBef>
                        <a:spcAft>
                          <a:spcPts val="0"/>
                        </a:spcAft>
                        <a:buNone/>
                      </a:pPr>
                      <a:r>
                        <a:rPr lang="es-ES" sz="1500" b="0" dirty="0">
                          <a:solidFill>
                            <a:schemeClr val="lt1"/>
                          </a:solidFill>
                          <a:latin typeface="Corbel"/>
                          <a:ea typeface="Corbel"/>
                          <a:cs typeface="Corbel"/>
                          <a:sym typeface="Corbel"/>
                        </a:rPr>
                        <a:t>Descripción</a:t>
                      </a:r>
                      <a:endParaRPr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10000"/>
                  </a:ext>
                </a:extLst>
              </a:tr>
              <a:tr h="676375">
                <a:tc>
                  <a:txBody>
                    <a:bodyPr/>
                    <a:lstStyle/>
                    <a:p>
                      <a:pPr marL="0" marR="0" lvl="0" indent="0" algn="l" rtl="0">
                        <a:spcBef>
                          <a:spcPts val="0"/>
                        </a:spcBef>
                        <a:spcAft>
                          <a:spcPts val="0"/>
                        </a:spcAft>
                        <a:buNone/>
                      </a:pPr>
                      <a:r>
                        <a:rPr lang="es-ES" sz="1400" b="1" i="0" u="none" strike="noStrike" dirty="0">
                          <a:solidFill>
                            <a:schemeClr val="lt1"/>
                          </a:solidFill>
                          <a:latin typeface="Corbel"/>
                          <a:ea typeface="Corbel"/>
                          <a:cs typeface="Corbel"/>
                          <a:sym typeface="Corbel"/>
                        </a:rPr>
                        <a:t>&lt;RF19&gt;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añadirá automáticamente a la lista de pasajeros de un viaje a los estudiantes cuyas solicitudes fueron confirmadas. </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1"/>
                  </a:ext>
                </a:extLst>
              </a:tr>
              <a:tr h="676375">
                <a:tc>
                  <a:txBody>
                    <a:bodyPr/>
                    <a:lstStyle/>
                    <a:p>
                      <a:pPr marL="0" marR="0" lvl="0" indent="0" algn="l" rtl="0">
                        <a:spcBef>
                          <a:spcPts val="0"/>
                        </a:spcBef>
                        <a:spcAft>
                          <a:spcPts val="0"/>
                        </a:spcAft>
                        <a:buNone/>
                      </a:pPr>
                      <a:r>
                        <a:rPr lang="es-ES" sz="1400" u="none" strike="noStrike" dirty="0">
                          <a:solidFill>
                            <a:schemeClr val="lt2"/>
                          </a:solidFill>
                        </a:rPr>
                        <a:t>&lt;RF20&gt;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a:solidFill>
                            <a:schemeClr val="lt2"/>
                          </a:solidFill>
                          <a:latin typeface="Corbel"/>
                          <a:ea typeface="Times New Roman" panose="02020603050405020304" pitchFamily="18" charset="0"/>
                          <a:sym typeface="Arial"/>
                        </a:rPr>
                        <a:t>El sistema les permitirá a los estudiantes solicitar nuevamente un viaje rechazado.</a:t>
                      </a:r>
                      <a:endParaRPr lang="es-ES" sz="1400" b="0" i="0" u="none" strike="noStrike" cap="none">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2"/>
                  </a:ext>
                </a:extLst>
              </a:tr>
              <a:tr h="676375">
                <a:tc>
                  <a:txBody>
                    <a:bodyPr/>
                    <a:lstStyle/>
                    <a:p>
                      <a:pPr marL="0" marR="0" lvl="0" indent="0" algn="l" rtl="0">
                        <a:spcBef>
                          <a:spcPts val="0"/>
                        </a:spcBef>
                        <a:spcAft>
                          <a:spcPts val="0"/>
                        </a:spcAft>
                        <a:buNone/>
                      </a:pPr>
                      <a:r>
                        <a:rPr lang="es-ES" sz="1400" u="none" strike="noStrike" dirty="0">
                          <a:solidFill>
                            <a:schemeClr val="lt2"/>
                          </a:solidFill>
                        </a:rPr>
                        <a:t>&lt;RF21&gt;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escribir una reseña a un conductor con quien haya realizado un viaje.</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4"/>
                  </a:ext>
                </a:extLst>
              </a:tr>
              <a:tr h="676375">
                <a:tc>
                  <a:txBody>
                    <a:bodyPr/>
                    <a:lstStyle/>
                    <a:p>
                      <a:pPr marL="0" marR="0" lvl="0" indent="0" algn="l" rtl="0">
                        <a:lnSpc>
                          <a:spcPct val="100000"/>
                        </a:lnSpc>
                        <a:spcBef>
                          <a:spcPts val="0"/>
                        </a:spcBef>
                        <a:spcAft>
                          <a:spcPts val="0"/>
                        </a:spcAft>
                        <a:buClr>
                          <a:schemeClr val="lt2"/>
                        </a:buClr>
                        <a:buSzPts val="1400"/>
                        <a:buFont typeface="Corbel"/>
                        <a:buNone/>
                      </a:pPr>
                      <a:r>
                        <a:rPr lang="es-ES" sz="1400" u="none" strike="noStrike" dirty="0">
                          <a:solidFill>
                            <a:schemeClr val="lt2"/>
                          </a:solidFill>
                        </a:rPr>
                        <a:t>&lt;RF22&gt;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calificar a un conductor con quien haya realizado un viaje.</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5"/>
                  </a:ext>
                </a:extLst>
              </a:tr>
              <a:tr h="676375">
                <a:tc>
                  <a:txBody>
                    <a:bodyPr/>
                    <a:lstStyle/>
                    <a:p>
                      <a:pPr marL="0" marR="0" lvl="0" indent="0" algn="l" rtl="0">
                        <a:lnSpc>
                          <a:spcPct val="100000"/>
                        </a:lnSpc>
                        <a:spcBef>
                          <a:spcPts val="0"/>
                        </a:spcBef>
                        <a:spcAft>
                          <a:spcPts val="0"/>
                        </a:spcAft>
                        <a:buClr>
                          <a:schemeClr val="lt2"/>
                        </a:buClr>
                        <a:buSzPts val="1400"/>
                        <a:buFont typeface="Corbel"/>
                        <a:buNone/>
                      </a:pPr>
                      <a:r>
                        <a:rPr lang="es-ES" sz="1400" u="none" strike="noStrike" dirty="0">
                          <a:solidFill>
                            <a:schemeClr val="lt2"/>
                          </a:solidFill>
                        </a:rPr>
                        <a:t>&lt;RF23&gt;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conductor actualizar el estado de un viaje a “En curso” o a “Finalizado”.</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6"/>
                  </a:ext>
                </a:extLst>
              </a:tr>
              <a:tr h="676375">
                <a:tc>
                  <a:txBody>
                    <a:bodyPr/>
                    <a:lstStyle/>
                    <a:p>
                      <a:pPr marL="0" marR="0" lvl="0" indent="0" algn="l" rtl="0">
                        <a:spcBef>
                          <a:spcPts val="0"/>
                        </a:spcBef>
                        <a:spcAft>
                          <a:spcPts val="0"/>
                        </a:spcAft>
                        <a:buNone/>
                      </a:pPr>
                      <a:r>
                        <a:rPr lang="es-ES" sz="1400" b="1" i="0" u="none" strike="noStrike" dirty="0">
                          <a:solidFill>
                            <a:schemeClr val="lt1"/>
                          </a:solidFill>
                          <a:latin typeface="Corbel"/>
                          <a:ea typeface="Corbel"/>
                          <a:cs typeface="Corbel"/>
                          <a:sym typeface="Corbel"/>
                        </a:rPr>
                        <a:t>&lt;RF24&gt;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conductor visualizar la lista de pasajeros registrados de un viaje en ejecución.</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3774441413"/>
                  </a:ext>
                </a:extLst>
              </a:tr>
            </a:tbl>
          </a:graphicData>
        </a:graphic>
      </p:graphicFrame>
    </p:spTree>
    <p:extLst>
      <p:ext uri="{BB962C8B-B14F-4D97-AF65-F5344CB8AC3E}">
        <p14:creationId xmlns:p14="http://schemas.microsoft.com/office/powerpoint/2010/main" val="1643004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0"/>
          <p:cNvSpPr>
            <a:spLocks noGrp="1"/>
          </p:cNvSpPr>
          <p:nvPr>
            <p:ph type="pic" idx="2"/>
          </p:nvPr>
        </p:nvSpPr>
        <p:spPr>
          <a:xfrm>
            <a:off x="3509105"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17" name="Google Shape;517;p10"/>
          <p:cNvSpPr txBox="1">
            <a:spLocks noGrp="1"/>
          </p:cNvSpPr>
          <p:nvPr>
            <p:ph type="body" idx="1"/>
          </p:nvPr>
        </p:nvSpPr>
        <p:spPr>
          <a:xfrm>
            <a:off x="3012253"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18" name="Google Shape;518;p10"/>
          <p:cNvSpPr txBox="1">
            <a:spLocks noGrp="1"/>
          </p:cNvSpPr>
          <p:nvPr>
            <p:ph type="body" idx="3"/>
          </p:nvPr>
        </p:nvSpPr>
        <p:spPr>
          <a:xfrm>
            <a:off x="3012253"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19" name="Google Shape;519;p10"/>
          <p:cNvSpPr>
            <a:spLocks noGrp="1"/>
          </p:cNvSpPr>
          <p:nvPr>
            <p:ph type="pic" idx="4"/>
          </p:nvPr>
        </p:nvSpPr>
        <p:spPr>
          <a:xfrm>
            <a:off x="5785104"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20" name="Google Shape;520;p10"/>
          <p:cNvSpPr txBox="1">
            <a:spLocks noGrp="1"/>
          </p:cNvSpPr>
          <p:nvPr>
            <p:ph type="body" idx="5"/>
          </p:nvPr>
        </p:nvSpPr>
        <p:spPr>
          <a:xfrm>
            <a:off x="5288252"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21" name="Google Shape;521;p10"/>
          <p:cNvSpPr txBox="1">
            <a:spLocks noGrp="1"/>
          </p:cNvSpPr>
          <p:nvPr>
            <p:ph type="body" idx="6"/>
          </p:nvPr>
        </p:nvSpPr>
        <p:spPr>
          <a:xfrm>
            <a:off x="5288252"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22" name="Google Shape;522;p10"/>
          <p:cNvSpPr>
            <a:spLocks noGrp="1"/>
          </p:cNvSpPr>
          <p:nvPr>
            <p:ph type="pic" idx="7"/>
          </p:nvPr>
        </p:nvSpPr>
        <p:spPr>
          <a:xfrm>
            <a:off x="8061103"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23" name="Google Shape;523;p10"/>
          <p:cNvSpPr txBox="1">
            <a:spLocks noGrp="1"/>
          </p:cNvSpPr>
          <p:nvPr>
            <p:ph type="body" idx="8"/>
          </p:nvPr>
        </p:nvSpPr>
        <p:spPr>
          <a:xfrm>
            <a:off x="7564251"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24" name="Google Shape;524;p10"/>
          <p:cNvSpPr txBox="1">
            <a:spLocks noGrp="1"/>
          </p:cNvSpPr>
          <p:nvPr>
            <p:ph type="body" idx="9"/>
          </p:nvPr>
        </p:nvSpPr>
        <p:spPr>
          <a:xfrm>
            <a:off x="7564251"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25" name="Google Shape;525;p10"/>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b="1" i="1"/>
              <a:t>14</a:t>
            </a:fld>
            <a:endParaRPr b="1" i="1"/>
          </a:p>
        </p:txBody>
      </p:sp>
      <p:sp>
        <p:nvSpPr>
          <p:cNvPr id="526" name="Google Shape;526;p10"/>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Requerimientos Funcionales</a:t>
            </a:r>
            <a:endParaRPr/>
          </a:p>
        </p:txBody>
      </p:sp>
      <p:sp>
        <p:nvSpPr>
          <p:cNvPr id="527" name="Google Shape;527;p10"/>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800"/>
              <a:buNone/>
            </a:pPr>
            <a:endParaRPr/>
          </a:p>
        </p:txBody>
      </p:sp>
      <p:graphicFrame>
        <p:nvGraphicFramePr>
          <p:cNvPr id="528" name="Google Shape;528;p10"/>
          <p:cNvGraphicFramePr/>
          <p:nvPr>
            <p:extLst>
              <p:ext uri="{D42A27DB-BD31-4B8C-83A1-F6EECF244321}">
                <p14:modId xmlns:p14="http://schemas.microsoft.com/office/powerpoint/2010/main" val="465290788"/>
              </p:ext>
            </p:extLst>
          </p:nvPr>
        </p:nvGraphicFramePr>
        <p:xfrm>
          <a:off x="953562" y="1666013"/>
          <a:ext cx="10284875" cy="3767725"/>
        </p:xfrm>
        <a:graphic>
          <a:graphicData uri="http://schemas.openxmlformats.org/drawingml/2006/table">
            <a:tbl>
              <a:tblPr firstRow="1" firstCol="1">
                <a:noFill/>
                <a:tableStyleId>{20AAB3C4-D555-4906-BB21-CD2F2C8F5FD0}</a:tableStyleId>
              </a:tblPr>
              <a:tblGrid>
                <a:gridCol w="2351250">
                  <a:extLst>
                    <a:ext uri="{9D8B030D-6E8A-4147-A177-3AD203B41FA5}">
                      <a16:colId xmlns:a16="http://schemas.microsoft.com/office/drawing/2014/main" val="20000"/>
                    </a:ext>
                  </a:extLst>
                </a:gridCol>
                <a:gridCol w="7933625">
                  <a:extLst>
                    <a:ext uri="{9D8B030D-6E8A-4147-A177-3AD203B41FA5}">
                      <a16:colId xmlns:a16="http://schemas.microsoft.com/office/drawing/2014/main" val="20001"/>
                    </a:ext>
                  </a:extLst>
                </a:gridCol>
              </a:tblGrid>
              <a:tr h="385850">
                <a:tc>
                  <a:txBody>
                    <a:bodyPr/>
                    <a:lstStyle/>
                    <a:p>
                      <a:pPr marL="0" marR="0" lvl="0" indent="0" algn="l" rtl="0">
                        <a:spcBef>
                          <a:spcPts val="0"/>
                        </a:spcBef>
                        <a:spcAft>
                          <a:spcPts val="0"/>
                        </a:spcAft>
                        <a:buNone/>
                      </a:pPr>
                      <a:r>
                        <a:rPr lang="es-ES" sz="1800">
                          <a:solidFill>
                            <a:schemeClr val="lt1"/>
                          </a:solidFill>
                        </a:rPr>
                        <a:t>Código</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62626"/>
                    </a:solidFill>
                  </a:tcPr>
                </a:tc>
                <a:tc>
                  <a:txBody>
                    <a:bodyPr/>
                    <a:lstStyle/>
                    <a:p>
                      <a:pPr marL="0" marR="0" lvl="0" indent="0" algn="ctr" rtl="0">
                        <a:spcBef>
                          <a:spcPts val="0"/>
                        </a:spcBef>
                        <a:spcAft>
                          <a:spcPts val="0"/>
                        </a:spcAft>
                        <a:buNone/>
                      </a:pPr>
                      <a:r>
                        <a:rPr lang="es-ES" sz="1500" b="0" dirty="0">
                          <a:solidFill>
                            <a:schemeClr val="lt1"/>
                          </a:solidFill>
                          <a:latin typeface="Corbel"/>
                          <a:ea typeface="Corbel"/>
                          <a:cs typeface="Corbel"/>
                          <a:sym typeface="Corbel"/>
                        </a:rPr>
                        <a:t>Descripción</a:t>
                      </a:r>
                      <a:endParaRPr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10000"/>
                  </a:ext>
                </a:extLst>
              </a:tr>
              <a:tr h="676375">
                <a:tc>
                  <a:txBody>
                    <a:bodyPr/>
                    <a:lstStyle/>
                    <a:p>
                      <a:pPr marL="0" marR="0" lvl="0" indent="0" algn="l" rtl="0">
                        <a:spcBef>
                          <a:spcPts val="0"/>
                        </a:spcBef>
                        <a:spcAft>
                          <a:spcPts val="0"/>
                        </a:spcAft>
                        <a:buNone/>
                      </a:pPr>
                      <a:r>
                        <a:rPr lang="es-ES" sz="1400" u="none" strike="noStrike" dirty="0">
                          <a:solidFill>
                            <a:schemeClr val="lt2"/>
                          </a:solidFill>
                        </a:rPr>
                        <a:t>&lt;RF25&gt;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conductor actualizar el estado de los pasajeros de “Por recoger” a “En el viaje”.</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2"/>
                  </a:ext>
                </a:extLst>
              </a:tr>
              <a:tr h="676375">
                <a:tc>
                  <a:txBody>
                    <a:bodyPr/>
                    <a:lstStyle/>
                    <a:p>
                      <a:pPr marL="0" marR="0" lvl="0" indent="0" algn="l" rtl="0">
                        <a:spcBef>
                          <a:spcPts val="0"/>
                        </a:spcBef>
                        <a:spcAft>
                          <a:spcPts val="0"/>
                        </a:spcAft>
                        <a:buNone/>
                      </a:pPr>
                      <a:r>
                        <a:rPr lang="es-ES" sz="1400" u="none" strike="noStrike" dirty="0">
                          <a:solidFill>
                            <a:schemeClr val="lt2"/>
                          </a:solidFill>
                        </a:rPr>
                        <a:t>&lt;RF26&gt;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enviará notificaciones al estudiante acerca de la información del viaje (estado del viaje, tiempo estimado para llegar al punto de encuentro, tiempo estimado para llegar al destino, inconvenientes, etc.).</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3"/>
                  </a:ext>
                </a:extLst>
              </a:tr>
              <a:tr h="676375">
                <a:tc>
                  <a:txBody>
                    <a:bodyPr/>
                    <a:lstStyle/>
                    <a:p>
                      <a:pPr marL="0" marR="0" lvl="0" indent="0" algn="l" defTabSz="914400" rtl="0" eaLnBrk="1" fontAlgn="auto" latinLnBrk="0" hangingPunct="1">
                        <a:lnSpc>
                          <a:spcPct val="100000"/>
                        </a:lnSpc>
                        <a:spcBef>
                          <a:spcPts val="0"/>
                        </a:spcBef>
                        <a:spcAft>
                          <a:spcPts val="0"/>
                        </a:spcAft>
                        <a:buClr>
                          <a:schemeClr val="lt2"/>
                        </a:buClr>
                        <a:buSzPts val="1400"/>
                        <a:buFont typeface="Corbel"/>
                        <a:buNone/>
                        <a:tabLst/>
                        <a:defRPr/>
                      </a:pPr>
                      <a:r>
                        <a:rPr lang="es-ES" sz="1400" b="1" i="0" u="none" strike="noStrike" cap="none" dirty="0">
                          <a:solidFill>
                            <a:schemeClr val="lt2"/>
                          </a:solidFill>
                          <a:latin typeface="Corbel"/>
                          <a:ea typeface="Times New Roman" panose="02020603050405020304" pitchFamily="18" charset="0"/>
                          <a:sym typeface="Arial"/>
                        </a:rPr>
                        <a:t>&lt;RN27&gt;</a:t>
                      </a:r>
                      <a:endParaRPr lang="es-ES" sz="1400" b="1" i="0" u="none" strike="noStrike" cap="none" dirty="0">
                        <a:solidFill>
                          <a:schemeClr val="lt2"/>
                        </a:solidFill>
                        <a:latin typeface="Corbel"/>
                        <a:ea typeface="Arial" panose="020B0604020202020204" pitchFamily="34" charset="0"/>
                        <a:sym typeface="Arial"/>
                      </a:endParaRPr>
                    </a:p>
                    <a:p>
                      <a:pPr marL="0" marR="0" lvl="0" indent="0" algn="l" rtl="0">
                        <a:lnSpc>
                          <a:spcPct val="100000"/>
                        </a:lnSpc>
                        <a:spcBef>
                          <a:spcPts val="0"/>
                        </a:spcBef>
                        <a:spcAft>
                          <a:spcPts val="0"/>
                        </a:spcAft>
                        <a:buClr>
                          <a:schemeClr val="lt2"/>
                        </a:buClr>
                        <a:buSzPts val="1400"/>
                        <a:buFont typeface="Corbel"/>
                        <a:buNone/>
                      </a:pP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visualizar su perfil.</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2994140394"/>
                  </a:ext>
                </a:extLst>
              </a:tr>
              <a:tr h="676375">
                <a:tc>
                  <a:txBody>
                    <a:bodyPr/>
                    <a:lstStyle/>
                    <a:p>
                      <a:pPr marL="0" marR="0" lvl="0" indent="0" algn="l" rtl="0">
                        <a:lnSpc>
                          <a:spcPct val="100000"/>
                        </a:lnSpc>
                        <a:spcBef>
                          <a:spcPts val="0"/>
                        </a:spcBef>
                        <a:spcAft>
                          <a:spcPts val="0"/>
                        </a:spcAft>
                        <a:buClr>
                          <a:schemeClr val="lt2"/>
                        </a:buClr>
                        <a:buSzPts val="1400"/>
                        <a:buFont typeface="Corbel"/>
                        <a:buNone/>
                      </a:pPr>
                      <a:r>
                        <a:rPr lang="es-ES" sz="1400" u="none" strike="noStrike" dirty="0">
                          <a:solidFill>
                            <a:schemeClr val="lt2"/>
                          </a:solidFill>
                        </a:rPr>
                        <a:t>&lt;RF28&gt;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iniciar sesión con su usuario y contraseña.</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3425495391"/>
                  </a:ext>
                </a:extLst>
              </a:tr>
              <a:tr h="676375">
                <a:tc>
                  <a:txBody>
                    <a:bodyPr/>
                    <a:lstStyle/>
                    <a:p>
                      <a:pPr marL="0" marR="0" lvl="0" indent="0" algn="l" rtl="0">
                        <a:lnSpc>
                          <a:spcPct val="100000"/>
                        </a:lnSpc>
                        <a:spcBef>
                          <a:spcPts val="0"/>
                        </a:spcBef>
                        <a:spcAft>
                          <a:spcPts val="0"/>
                        </a:spcAft>
                        <a:buClr>
                          <a:schemeClr val="lt2"/>
                        </a:buClr>
                        <a:buSzPts val="1400"/>
                        <a:buFont typeface="Corbel"/>
                        <a:buNone/>
                      </a:pPr>
                      <a:r>
                        <a:rPr lang="es-ES" sz="1400" u="none" strike="noStrike">
                          <a:solidFill>
                            <a:schemeClr val="lt2"/>
                          </a:solidFill>
                        </a:rPr>
                        <a:t>&lt;RF29&gt;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0"/>
                        </a:spcAft>
                      </a:pPr>
                      <a:r>
                        <a:rPr lang="es-ES" sz="1400" b="0" i="0" u="none" strike="noStrike" cap="none" dirty="0">
                          <a:solidFill>
                            <a:schemeClr val="lt2"/>
                          </a:solidFill>
                          <a:latin typeface="Corbel"/>
                          <a:ea typeface="Times New Roman" panose="02020603050405020304" pitchFamily="18" charset="0"/>
                          <a:sym typeface="Arial"/>
                        </a:rPr>
                        <a:t>El sistema le permitirá al estudiante cerrar sesión.</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3362384379"/>
                  </a:ext>
                </a:extLst>
              </a:tr>
            </a:tbl>
          </a:graphicData>
        </a:graphic>
      </p:graphicFrame>
    </p:spTree>
    <p:extLst>
      <p:ext uri="{BB962C8B-B14F-4D97-AF65-F5344CB8AC3E}">
        <p14:creationId xmlns:p14="http://schemas.microsoft.com/office/powerpoint/2010/main" val="314422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1"/>
          <p:cNvSpPr>
            <a:spLocks noGrp="1"/>
          </p:cNvSpPr>
          <p:nvPr>
            <p:ph type="pic" idx="2"/>
          </p:nvPr>
        </p:nvSpPr>
        <p:spPr>
          <a:xfrm>
            <a:off x="3509105"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34" name="Google Shape;534;p11"/>
          <p:cNvSpPr txBox="1">
            <a:spLocks noGrp="1"/>
          </p:cNvSpPr>
          <p:nvPr>
            <p:ph type="body" idx="1"/>
          </p:nvPr>
        </p:nvSpPr>
        <p:spPr>
          <a:xfrm>
            <a:off x="3012253"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35" name="Google Shape;535;p11"/>
          <p:cNvSpPr txBox="1">
            <a:spLocks noGrp="1"/>
          </p:cNvSpPr>
          <p:nvPr>
            <p:ph type="body" idx="3"/>
          </p:nvPr>
        </p:nvSpPr>
        <p:spPr>
          <a:xfrm>
            <a:off x="3012253"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36" name="Google Shape;536;p11"/>
          <p:cNvSpPr>
            <a:spLocks noGrp="1"/>
          </p:cNvSpPr>
          <p:nvPr>
            <p:ph type="pic" idx="4"/>
          </p:nvPr>
        </p:nvSpPr>
        <p:spPr>
          <a:xfrm>
            <a:off x="5785104"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37" name="Google Shape;537;p11"/>
          <p:cNvSpPr txBox="1">
            <a:spLocks noGrp="1"/>
          </p:cNvSpPr>
          <p:nvPr>
            <p:ph type="body" idx="5"/>
          </p:nvPr>
        </p:nvSpPr>
        <p:spPr>
          <a:xfrm>
            <a:off x="5288252"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38" name="Google Shape;538;p11"/>
          <p:cNvSpPr txBox="1">
            <a:spLocks noGrp="1"/>
          </p:cNvSpPr>
          <p:nvPr>
            <p:ph type="body" idx="6"/>
          </p:nvPr>
        </p:nvSpPr>
        <p:spPr>
          <a:xfrm>
            <a:off x="5288252"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39" name="Google Shape;539;p11"/>
          <p:cNvSpPr>
            <a:spLocks noGrp="1"/>
          </p:cNvSpPr>
          <p:nvPr>
            <p:ph type="pic" idx="7"/>
          </p:nvPr>
        </p:nvSpPr>
        <p:spPr>
          <a:xfrm>
            <a:off x="8061103"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40" name="Google Shape;540;p11"/>
          <p:cNvSpPr txBox="1">
            <a:spLocks noGrp="1"/>
          </p:cNvSpPr>
          <p:nvPr>
            <p:ph type="body" idx="8"/>
          </p:nvPr>
        </p:nvSpPr>
        <p:spPr>
          <a:xfrm>
            <a:off x="7564251"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41" name="Google Shape;541;p11"/>
          <p:cNvSpPr txBox="1">
            <a:spLocks noGrp="1"/>
          </p:cNvSpPr>
          <p:nvPr>
            <p:ph type="body" idx="9"/>
          </p:nvPr>
        </p:nvSpPr>
        <p:spPr>
          <a:xfrm>
            <a:off x="7564251"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42" name="Google Shape;542;p11"/>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b="1" i="1"/>
              <a:t>15</a:t>
            </a:fld>
            <a:endParaRPr b="1" i="1"/>
          </a:p>
        </p:txBody>
      </p:sp>
      <p:sp>
        <p:nvSpPr>
          <p:cNvPr id="543" name="Google Shape;543;p11"/>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Requerimientos no Funcionales</a:t>
            </a:r>
            <a:endParaRPr/>
          </a:p>
        </p:txBody>
      </p:sp>
      <p:sp>
        <p:nvSpPr>
          <p:cNvPr id="544" name="Google Shape;544;p11"/>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800"/>
              <a:buNone/>
            </a:pPr>
            <a:endParaRPr/>
          </a:p>
        </p:txBody>
      </p:sp>
      <p:graphicFrame>
        <p:nvGraphicFramePr>
          <p:cNvPr id="545" name="Google Shape;545;p11"/>
          <p:cNvGraphicFramePr/>
          <p:nvPr>
            <p:extLst>
              <p:ext uri="{D42A27DB-BD31-4B8C-83A1-F6EECF244321}">
                <p14:modId xmlns:p14="http://schemas.microsoft.com/office/powerpoint/2010/main" val="879045823"/>
              </p:ext>
            </p:extLst>
          </p:nvPr>
        </p:nvGraphicFramePr>
        <p:xfrm>
          <a:off x="876541" y="1404000"/>
          <a:ext cx="10284875" cy="4444100"/>
        </p:xfrm>
        <a:graphic>
          <a:graphicData uri="http://schemas.openxmlformats.org/drawingml/2006/table">
            <a:tbl>
              <a:tblPr firstRow="1" firstCol="1">
                <a:noFill/>
                <a:tableStyleId>{20AAB3C4-D555-4906-BB21-CD2F2C8F5FD0}</a:tableStyleId>
              </a:tblPr>
              <a:tblGrid>
                <a:gridCol w="2351250">
                  <a:extLst>
                    <a:ext uri="{9D8B030D-6E8A-4147-A177-3AD203B41FA5}">
                      <a16:colId xmlns:a16="http://schemas.microsoft.com/office/drawing/2014/main" val="20000"/>
                    </a:ext>
                  </a:extLst>
                </a:gridCol>
                <a:gridCol w="7933625">
                  <a:extLst>
                    <a:ext uri="{9D8B030D-6E8A-4147-A177-3AD203B41FA5}">
                      <a16:colId xmlns:a16="http://schemas.microsoft.com/office/drawing/2014/main" val="20001"/>
                    </a:ext>
                  </a:extLst>
                </a:gridCol>
              </a:tblGrid>
              <a:tr h="385850">
                <a:tc>
                  <a:txBody>
                    <a:bodyPr/>
                    <a:lstStyle/>
                    <a:p>
                      <a:pPr marL="0" marR="0" lvl="0" indent="0" algn="l" rtl="0">
                        <a:spcBef>
                          <a:spcPts val="0"/>
                        </a:spcBef>
                        <a:spcAft>
                          <a:spcPts val="0"/>
                        </a:spcAft>
                        <a:buNone/>
                      </a:pPr>
                      <a:r>
                        <a:rPr lang="es-ES" sz="1800" dirty="0">
                          <a:solidFill>
                            <a:schemeClr val="lt1"/>
                          </a:solidFill>
                        </a:rPr>
                        <a:t>Código</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62626"/>
                    </a:solidFill>
                  </a:tcPr>
                </a:tc>
                <a:tc>
                  <a:txBody>
                    <a:bodyPr/>
                    <a:lstStyle/>
                    <a:p>
                      <a:pPr marL="0" marR="0" lvl="0" indent="0" algn="ctr" rtl="0">
                        <a:spcBef>
                          <a:spcPts val="0"/>
                        </a:spcBef>
                        <a:spcAft>
                          <a:spcPts val="0"/>
                        </a:spcAft>
                        <a:buNone/>
                      </a:pPr>
                      <a:r>
                        <a:rPr lang="es-ES" sz="1500" b="0">
                          <a:solidFill>
                            <a:schemeClr val="lt1"/>
                          </a:solidFill>
                          <a:latin typeface="Corbel"/>
                          <a:ea typeface="Corbel"/>
                          <a:cs typeface="Corbel"/>
                          <a:sym typeface="Corbel"/>
                        </a:rPr>
                        <a:t>Descripción</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10000"/>
                  </a:ext>
                </a:extLst>
              </a:tr>
              <a:tr h="676375">
                <a:tc>
                  <a:txBody>
                    <a:bodyPr/>
                    <a:lstStyle/>
                    <a:p>
                      <a:pPr marL="0" marR="0" lvl="0" indent="0" algn="l" rtl="0">
                        <a:spcBef>
                          <a:spcPts val="0"/>
                        </a:spcBef>
                        <a:spcAft>
                          <a:spcPts val="0"/>
                        </a:spcAft>
                        <a:buNone/>
                      </a:pPr>
                      <a:r>
                        <a:rPr lang="es-ES" sz="1400" b="1" i="0" u="none" strike="noStrike" dirty="0">
                          <a:solidFill>
                            <a:schemeClr val="lt1"/>
                          </a:solidFill>
                          <a:latin typeface="Corbel"/>
                          <a:ea typeface="Corbel"/>
                          <a:cs typeface="Corbel"/>
                          <a:sym typeface="Corbel"/>
                        </a:rPr>
                        <a:t>&lt;RNF01&gt;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marL="0" marR="0" lvl="0" indent="0" algn="l" rtl="0">
                        <a:spcBef>
                          <a:spcPts val="0"/>
                        </a:spcBef>
                        <a:spcAft>
                          <a:spcPts val="0"/>
                        </a:spcAft>
                        <a:buNone/>
                      </a:pPr>
                      <a:r>
                        <a:rPr lang="es-ES" sz="1400" u="none" strike="noStrike" dirty="0">
                          <a:solidFill>
                            <a:schemeClr val="lt2"/>
                          </a:solidFill>
                        </a:rPr>
                        <a:t>Los usuarios deben familiarizarse completamente con la aplicación después de su segundo uso como máximo.</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1"/>
                  </a:ext>
                </a:extLst>
              </a:tr>
              <a:tr h="676375">
                <a:tc>
                  <a:txBody>
                    <a:bodyPr/>
                    <a:lstStyle/>
                    <a:p>
                      <a:pPr marL="0" marR="0" lvl="0" indent="0" algn="l" rtl="0">
                        <a:spcBef>
                          <a:spcPts val="0"/>
                        </a:spcBef>
                        <a:spcAft>
                          <a:spcPts val="0"/>
                        </a:spcAft>
                        <a:buNone/>
                      </a:pPr>
                      <a:r>
                        <a:rPr lang="es-ES" sz="1400" u="none" strike="noStrike">
                          <a:solidFill>
                            <a:schemeClr val="lt2"/>
                          </a:solidFill>
                        </a:rPr>
                        <a:t>&lt;RNF02&gt;</a:t>
                      </a:r>
                      <a:endParaRPr sz="140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marL="0" marR="0" lvl="0" indent="0" algn="l" rtl="0">
                        <a:spcBef>
                          <a:spcPts val="0"/>
                        </a:spcBef>
                        <a:spcAft>
                          <a:spcPts val="0"/>
                        </a:spcAft>
                        <a:buNone/>
                      </a:pPr>
                      <a:r>
                        <a:rPr lang="es-ES" sz="1400" u="none" strike="noStrike" dirty="0">
                          <a:solidFill>
                            <a:schemeClr val="lt2"/>
                          </a:solidFill>
                        </a:rPr>
                        <a:t>La aplicación almacenará toda la información en una base de datos gestionada con MySQL </a:t>
                      </a:r>
                      <a:r>
                        <a:rPr lang="es-ES" sz="1400" u="none" strike="noStrike" dirty="0" err="1">
                          <a:solidFill>
                            <a:schemeClr val="lt2"/>
                          </a:solidFill>
                        </a:rPr>
                        <a:t>Workbench</a:t>
                      </a:r>
                      <a:r>
                        <a:rPr lang="es-ES" sz="1400" u="none" strike="noStrike" dirty="0">
                          <a:solidFill>
                            <a:schemeClr val="lt2"/>
                          </a:solidFill>
                        </a:rPr>
                        <a: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2"/>
                  </a:ext>
                </a:extLst>
              </a:tr>
              <a:tr h="676375">
                <a:tc>
                  <a:txBody>
                    <a:bodyPr/>
                    <a:lstStyle/>
                    <a:p>
                      <a:pPr marL="0" marR="0" lvl="0" indent="0" algn="l" rtl="0">
                        <a:spcBef>
                          <a:spcPts val="0"/>
                        </a:spcBef>
                        <a:spcAft>
                          <a:spcPts val="0"/>
                        </a:spcAft>
                        <a:buNone/>
                      </a:pPr>
                      <a:r>
                        <a:rPr lang="es-ES" sz="1400" u="none" strike="noStrike">
                          <a:solidFill>
                            <a:schemeClr val="lt2"/>
                          </a:solidFill>
                        </a:rPr>
                        <a:t>&lt;RNF03&gt;</a:t>
                      </a:r>
                      <a:endParaRPr sz="140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marL="0" marR="0" lvl="0" indent="0" algn="l" rtl="0">
                        <a:spcBef>
                          <a:spcPts val="0"/>
                        </a:spcBef>
                        <a:spcAft>
                          <a:spcPts val="0"/>
                        </a:spcAft>
                        <a:buNone/>
                      </a:pPr>
                      <a:r>
                        <a:rPr lang="es-US" sz="1400" u="none" strike="noStrike" dirty="0">
                          <a:solidFill>
                            <a:schemeClr val="lt2"/>
                          </a:solidFill>
                        </a:rPr>
                        <a:t>L</a:t>
                      </a:r>
                      <a:r>
                        <a:rPr lang="es-ES" sz="1400" u="none" strike="noStrike" dirty="0">
                          <a:solidFill>
                            <a:schemeClr val="lt2"/>
                          </a:solidFill>
                        </a:rPr>
                        <a:t>a aplicación se va a desarrollar en el entorno de desarrollo IntelliJ IDEA y utilizando Spring Framework y </a:t>
                      </a:r>
                      <a:r>
                        <a:rPr lang="es-ES" sz="1400" u="none" strike="noStrike" dirty="0" err="1">
                          <a:solidFill>
                            <a:schemeClr val="lt2"/>
                          </a:solidFill>
                        </a:rPr>
                        <a:t>Gradle</a:t>
                      </a:r>
                      <a:r>
                        <a:rPr lang="es-ES" sz="1400" u="none" strike="noStrike" dirty="0">
                          <a:solidFill>
                            <a:schemeClr val="lt2"/>
                          </a:solidFill>
                        </a:rPr>
                        <a:t> para el despliegue del API REST y la gestión de las dependencias.</a:t>
                      </a:r>
                      <a:endParaRPr sz="1400" dirty="0">
                        <a:solidFill>
                          <a:schemeClr val="lt1"/>
                        </a:solidFill>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3"/>
                  </a:ext>
                </a:extLst>
              </a:tr>
              <a:tr h="676375">
                <a:tc>
                  <a:txBody>
                    <a:bodyPr/>
                    <a:lstStyle/>
                    <a:p>
                      <a:pPr marL="0" marR="0" lvl="0" indent="0" algn="l" rtl="0">
                        <a:spcBef>
                          <a:spcPts val="0"/>
                        </a:spcBef>
                        <a:spcAft>
                          <a:spcPts val="0"/>
                        </a:spcAft>
                        <a:buNone/>
                      </a:pPr>
                      <a:r>
                        <a:rPr lang="es-ES" sz="1400" u="none" strike="noStrike" dirty="0">
                          <a:solidFill>
                            <a:schemeClr val="lt2"/>
                          </a:solidFill>
                        </a:rPr>
                        <a:t>&lt;RNF04&gt;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marL="0" marR="0" lvl="0" indent="0" algn="l" rtl="0">
                        <a:spcBef>
                          <a:spcPts val="0"/>
                        </a:spcBef>
                        <a:spcAft>
                          <a:spcPts val="0"/>
                        </a:spcAft>
                        <a:buNone/>
                      </a:pPr>
                      <a:r>
                        <a:rPr lang="es-ES" sz="1400" u="none" strike="noStrike" dirty="0">
                          <a:solidFill>
                            <a:schemeClr val="lt2"/>
                          </a:solidFill>
                        </a:rPr>
                        <a:t>La estructura de la aplicación se realizará con el patrón MVC (</a:t>
                      </a:r>
                      <a:r>
                        <a:rPr lang="es-ES" sz="1400" u="none" strike="noStrike" dirty="0" err="1">
                          <a:solidFill>
                            <a:schemeClr val="lt2"/>
                          </a:solidFill>
                        </a:rPr>
                        <a:t>Model</a:t>
                      </a:r>
                      <a:r>
                        <a:rPr lang="es-ES" sz="1400" u="none" strike="noStrike" dirty="0">
                          <a:solidFill>
                            <a:schemeClr val="lt2"/>
                          </a:solidFill>
                        </a:rPr>
                        <a:t> View </a:t>
                      </a:r>
                      <a:r>
                        <a:rPr lang="es-ES" sz="1400" u="none" strike="noStrike" dirty="0" err="1">
                          <a:solidFill>
                            <a:schemeClr val="lt2"/>
                          </a:solidFill>
                        </a:rPr>
                        <a:t>Controller</a:t>
                      </a:r>
                      <a:r>
                        <a:rPr lang="es-ES" sz="1400" u="none" strike="noStrike" dirty="0">
                          <a:solidFill>
                            <a:schemeClr val="lt2"/>
                          </a:solidFill>
                        </a:rPr>
                        <a:t>) y DAO (Data Access </a:t>
                      </a:r>
                      <a:r>
                        <a:rPr lang="es-ES" sz="1400" u="none" strike="noStrike" dirty="0" err="1">
                          <a:solidFill>
                            <a:schemeClr val="lt2"/>
                          </a:solidFill>
                        </a:rPr>
                        <a:t>Object</a:t>
                      </a:r>
                      <a:r>
                        <a:rPr lang="es-ES" sz="1400" u="none" strike="noStrike" dirty="0">
                          <a:solidFill>
                            <a:schemeClr val="lt2"/>
                          </a:solidFill>
                        </a:rPr>
                        <a:t>)</a:t>
                      </a:r>
                      <a:endParaRPr sz="1400" dirty="0">
                        <a:solidFill>
                          <a:schemeClr val="lt2"/>
                        </a:solidFill>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4"/>
                  </a:ext>
                </a:extLst>
              </a:tr>
              <a:tr h="676375">
                <a:tc>
                  <a:txBody>
                    <a:bodyPr/>
                    <a:lstStyle/>
                    <a:p>
                      <a:pPr marL="0" marR="0" lvl="0" indent="0" algn="l" rtl="0">
                        <a:spcBef>
                          <a:spcPts val="0"/>
                        </a:spcBef>
                        <a:spcAft>
                          <a:spcPts val="0"/>
                        </a:spcAft>
                        <a:buNone/>
                      </a:pPr>
                      <a:r>
                        <a:rPr lang="es-ES" sz="1400" u="none" strike="noStrike">
                          <a:solidFill>
                            <a:schemeClr val="lt2"/>
                          </a:solidFill>
                        </a:rPr>
                        <a:t>&lt;RNF05&gt;</a:t>
                      </a:r>
                      <a:endParaRPr sz="140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marL="0" marR="0" lvl="0" indent="0" algn="l" rtl="0">
                        <a:spcBef>
                          <a:spcPts val="0"/>
                        </a:spcBef>
                        <a:spcAft>
                          <a:spcPts val="0"/>
                        </a:spcAft>
                        <a:buNone/>
                      </a:pPr>
                      <a:r>
                        <a:rPr lang="es-ES" sz="1400" u="none" strike="noStrike" dirty="0">
                          <a:solidFill>
                            <a:schemeClr val="lt2"/>
                          </a:solidFill>
                        </a:rPr>
                        <a:t>El programa se desarrollará usando el lenguaje de programación Java para el API REST y el </a:t>
                      </a:r>
                      <a:r>
                        <a:rPr lang="es-ES" sz="1400" u="none" strike="noStrike" dirty="0" err="1">
                          <a:solidFill>
                            <a:schemeClr val="lt2"/>
                          </a:solidFill>
                        </a:rPr>
                        <a:t>framework</a:t>
                      </a:r>
                      <a:r>
                        <a:rPr lang="es-ES" sz="1400" u="none" strike="noStrike" dirty="0">
                          <a:solidFill>
                            <a:schemeClr val="lt2"/>
                          </a:solidFill>
                        </a:rPr>
                        <a:t> </a:t>
                      </a:r>
                      <a:r>
                        <a:rPr lang="es-ES" sz="1400" u="none" strike="noStrike" dirty="0" err="1">
                          <a:solidFill>
                            <a:schemeClr val="lt2"/>
                          </a:solidFill>
                        </a:rPr>
                        <a:t>ReactJs</a:t>
                      </a:r>
                      <a:r>
                        <a:rPr lang="es-ES" sz="1400" u="none" strike="noStrike" dirty="0">
                          <a:solidFill>
                            <a:schemeClr val="lt2"/>
                          </a:solidFill>
                        </a:rPr>
                        <a:t> para la interfaz.</a:t>
                      </a:r>
                      <a:endParaRPr sz="1400" dirty="0">
                        <a:solidFill>
                          <a:schemeClr val="lt2"/>
                        </a:solidFill>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5"/>
                  </a:ext>
                </a:extLst>
              </a:tr>
              <a:tr h="676375">
                <a:tc>
                  <a:txBody>
                    <a:bodyPr/>
                    <a:lstStyle/>
                    <a:p>
                      <a:pPr marL="0" marR="0" lvl="0" indent="0" algn="l" rtl="0">
                        <a:lnSpc>
                          <a:spcPct val="100000"/>
                        </a:lnSpc>
                        <a:spcBef>
                          <a:spcPts val="0"/>
                        </a:spcBef>
                        <a:spcAft>
                          <a:spcPts val="0"/>
                        </a:spcAft>
                        <a:buClr>
                          <a:schemeClr val="lt2"/>
                        </a:buClr>
                        <a:buSzPts val="1400"/>
                        <a:buFont typeface="Corbel"/>
                        <a:buNone/>
                      </a:pPr>
                      <a:r>
                        <a:rPr lang="es-ES" sz="1400" u="none" strike="noStrike">
                          <a:solidFill>
                            <a:schemeClr val="lt2"/>
                          </a:solidFill>
                        </a:rPr>
                        <a:t>&lt;RNF06&gt;</a:t>
                      </a:r>
                      <a:endParaRPr sz="140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marL="0" marR="0" lvl="0" indent="0" algn="l" rtl="0">
                        <a:lnSpc>
                          <a:spcPct val="100000"/>
                        </a:lnSpc>
                        <a:spcBef>
                          <a:spcPts val="0"/>
                        </a:spcBef>
                        <a:spcAft>
                          <a:spcPts val="0"/>
                        </a:spcAft>
                        <a:buClr>
                          <a:schemeClr val="lt2"/>
                        </a:buClr>
                        <a:buSzPts val="1400"/>
                        <a:buFont typeface="Corbel"/>
                        <a:buNone/>
                      </a:pPr>
                      <a:r>
                        <a:rPr lang="es-ES" sz="1400" u="none" strike="noStrike" dirty="0">
                          <a:solidFill>
                            <a:schemeClr val="lt2"/>
                          </a:solidFill>
                        </a:rPr>
                        <a:t>El tiempo de respuesta en la búsqueda de anuncios tiene que ser menor a 0.6 segundos. </a:t>
                      </a:r>
                      <a:endParaRPr sz="1400" dirty="0">
                        <a:solidFill>
                          <a:schemeClr val="lt2"/>
                        </a:solidFill>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2"/>
          <p:cNvSpPr>
            <a:spLocks noGrp="1"/>
          </p:cNvSpPr>
          <p:nvPr>
            <p:ph type="pic" idx="2"/>
          </p:nvPr>
        </p:nvSpPr>
        <p:spPr>
          <a:xfrm>
            <a:off x="3509105"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51" name="Google Shape;551;p12"/>
          <p:cNvSpPr txBox="1">
            <a:spLocks noGrp="1"/>
          </p:cNvSpPr>
          <p:nvPr>
            <p:ph type="body" idx="1"/>
          </p:nvPr>
        </p:nvSpPr>
        <p:spPr>
          <a:xfrm>
            <a:off x="3012253"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52" name="Google Shape;552;p12"/>
          <p:cNvSpPr txBox="1">
            <a:spLocks noGrp="1"/>
          </p:cNvSpPr>
          <p:nvPr>
            <p:ph type="body" idx="3"/>
          </p:nvPr>
        </p:nvSpPr>
        <p:spPr>
          <a:xfrm>
            <a:off x="3012253"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53" name="Google Shape;553;p12"/>
          <p:cNvSpPr>
            <a:spLocks noGrp="1"/>
          </p:cNvSpPr>
          <p:nvPr>
            <p:ph type="pic" idx="4"/>
          </p:nvPr>
        </p:nvSpPr>
        <p:spPr>
          <a:xfrm>
            <a:off x="5785104"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54" name="Google Shape;554;p12"/>
          <p:cNvSpPr txBox="1">
            <a:spLocks noGrp="1"/>
          </p:cNvSpPr>
          <p:nvPr>
            <p:ph type="body" idx="5"/>
          </p:nvPr>
        </p:nvSpPr>
        <p:spPr>
          <a:xfrm>
            <a:off x="5288252"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55" name="Google Shape;555;p12"/>
          <p:cNvSpPr txBox="1">
            <a:spLocks noGrp="1"/>
          </p:cNvSpPr>
          <p:nvPr>
            <p:ph type="body" idx="6"/>
          </p:nvPr>
        </p:nvSpPr>
        <p:spPr>
          <a:xfrm>
            <a:off x="5288252"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56" name="Google Shape;556;p12"/>
          <p:cNvSpPr>
            <a:spLocks noGrp="1"/>
          </p:cNvSpPr>
          <p:nvPr>
            <p:ph type="pic" idx="7"/>
          </p:nvPr>
        </p:nvSpPr>
        <p:spPr>
          <a:xfrm>
            <a:off x="8061103"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57" name="Google Shape;557;p12"/>
          <p:cNvSpPr txBox="1">
            <a:spLocks noGrp="1"/>
          </p:cNvSpPr>
          <p:nvPr>
            <p:ph type="body" idx="8"/>
          </p:nvPr>
        </p:nvSpPr>
        <p:spPr>
          <a:xfrm>
            <a:off x="7564251"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558" name="Google Shape;558;p12"/>
          <p:cNvSpPr txBox="1">
            <a:spLocks noGrp="1"/>
          </p:cNvSpPr>
          <p:nvPr>
            <p:ph type="body" idx="9"/>
          </p:nvPr>
        </p:nvSpPr>
        <p:spPr>
          <a:xfrm>
            <a:off x="7564251"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559" name="Google Shape;559;p12"/>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b="1" i="1"/>
              <a:t>16</a:t>
            </a:fld>
            <a:endParaRPr b="1" i="1"/>
          </a:p>
        </p:txBody>
      </p:sp>
      <p:sp>
        <p:nvSpPr>
          <p:cNvPr id="560" name="Google Shape;560;p12"/>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Historias de Usuario</a:t>
            </a:r>
            <a:endParaRPr/>
          </a:p>
        </p:txBody>
      </p:sp>
      <p:sp>
        <p:nvSpPr>
          <p:cNvPr id="561" name="Google Shape;561;p12"/>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400"/>
              <a:buNone/>
            </a:pPr>
            <a:r>
              <a:rPr lang="es-ES" sz="2400" dirty="0"/>
              <a:t>Estudiante pasajero o solicitante</a:t>
            </a:r>
            <a:endParaRPr dirty="0"/>
          </a:p>
        </p:txBody>
      </p:sp>
      <p:graphicFrame>
        <p:nvGraphicFramePr>
          <p:cNvPr id="3" name="Tabla 2">
            <a:extLst>
              <a:ext uri="{FF2B5EF4-FFF2-40B4-BE49-F238E27FC236}">
                <a16:creationId xmlns:a16="http://schemas.microsoft.com/office/drawing/2014/main" id="{0760A7F9-2D94-4297-B19E-B7860EEF6254}"/>
              </a:ext>
            </a:extLst>
          </p:cNvPr>
          <p:cNvGraphicFramePr>
            <a:graphicFrameLocks noGrp="1"/>
          </p:cNvGraphicFramePr>
          <p:nvPr>
            <p:extLst>
              <p:ext uri="{D42A27DB-BD31-4B8C-83A1-F6EECF244321}">
                <p14:modId xmlns:p14="http://schemas.microsoft.com/office/powerpoint/2010/main" val="1424196254"/>
              </p:ext>
            </p:extLst>
          </p:nvPr>
        </p:nvGraphicFramePr>
        <p:xfrm>
          <a:off x="601682" y="1746677"/>
          <a:ext cx="10821850" cy="4449510"/>
        </p:xfrm>
        <a:graphic>
          <a:graphicData uri="http://schemas.openxmlformats.org/drawingml/2006/table">
            <a:tbl>
              <a:tblPr firstRow="1" firstCol="1">
                <a:noFill/>
                <a:tableStyleId>{5866ADF5-AB97-4638-88DB-4BFD1F8543A6}</a:tableStyleId>
              </a:tblPr>
              <a:tblGrid>
                <a:gridCol w="1017400">
                  <a:extLst>
                    <a:ext uri="{9D8B030D-6E8A-4147-A177-3AD203B41FA5}">
                      <a16:colId xmlns:a16="http://schemas.microsoft.com/office/drawing/2014/main" val="116437873"/>
                    </a:ext>
                  </a:extLst>
                </a:gridCol>
                <a:gridCol w="3716325">
                  <a:extLst>
                    <a:ext uri="{9D8B030D-6E8A-4147-A177-3AD203B41FA5}">
                      <a16:colId xmlns:a16="http://schemas.microsoft.com/office/drawing/2014/main" val="3038912435"/>
                    </a:ext>
                  </a:extLst>
                </a:gridCol>
                <a:gridCol w="6088125">
                  <a:extLst>
                    <a:ext uri="{9D8B030D-6E8A-4147-A177-3AD203B41FA5}">
                      <a16:colId xmlns:a16="http://schemas.microsoft.com/office/drawing/2014/main" val="3793048019"/>
                    </a:ext>
                  </a:extLst>
                </a:gridCol>
              </a:tblGrid>
              <a:tr h="215725">
                <a:tc>
                  <a:txBody>
                    <a:bodyPr/>
                    <a:lstStyle/>
                    <a:p>
                      <a:pPr>
                        <a:lnSpc>
                          <a:spcPct val="115000"/>
                        </a:lnSpc>
                        <a:spcBef>
                          <a:spcPts val="1800"/>
                        </a:spcBef>
                        <a:spcAft>
                          <a:spcPts val="600"/>
                        </a:spcAft>
                      </a:pPr>
                      <a:r>
                        <a:rPr lang="es-ES" sz="1400" b="1" i="0" u="none" strike="noStrike" cap="none" dirty="0">
                          <a:solidFill>
                            <a:schemeClr val="lt2"/>
                          </a:solidFill>
                          <a:latin typeface="Corbel"/>
                          <a:sym typeface="Arial"/>
                        </a:rPr>
                        <a:t>Historia</a:t>
                      </a:r>
                    </a:p>
                  </a:txBody>
                  <a:tcPr marL="66024" marR="66024"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62626"/>
                    </a:solidFill>
                  </a:tcPr>
                </a:tc>
                <a:tc>
                  <a:txBody>
                    <a:bodyPr/>
                    <a:lstStyle/>
                    <a:p>
                      <a:pPr>
                        <a:lnSpc>
                          <a:spcPct val="115000"/>
                        </a:lnSpc>
                        <a:spcBef>
                          <a:spcPts val="1800"/>
                        </a:spcBef>
                        <a:spcAft>
                          <a:spcPts val="600"/>
                        </a:spcAft>
                      </a:pPr>
                      <a:r>
                        <a:rPr lang="es-ES" sz="1400" b="1" i="0" u="none" strike="noStrike" cap="none" dirty="0">
                          <a:solidFill>
                            <a:schemeClr val="lt2"/>
                          </a:solidFill>
                          <a:latin typeface="Corbel"/>
                          <a:sym typeface="Arial"/>
                        </a:rPr>
                        <a:t>Descripción</a:t>
                      </a:r>
                    </a:p>
                  </a:txBody>
                  <a:tcPr marL="66024" marR="66024" marT="0" marB="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595959"/>
                      </a:solidFill>
                      <a:prstDash val="solid"/>
                      <a:round/>
                      <a:headEnd type="none" w="sm" len="sm"/>
                      <a:tailEnd type="none" w="sm" len="sm"/>
                    </a:lnB>
                    <a:solidFill>
                      <a:srgbClr val="3F3F3F"/>
                    </a:solidFill>
                  </a:tcPr>
                </a:tc>
                <a:tc>
                  <a:txBody>
                    <a:bodyPr/>
                    <a:lstStyle/>
                    <a:p>
                      <a:pPr>
                        <a:lnSpc>
                          <a:spcPct val="115000"/>
                        </a:lnSpc>
                        <a:spcBef>
                          <a:spcPts val="1800"/>
                        </a:spcBef>
                        <a:spcAft>
                          <a:spcPts val="600"/>
                        </a:spcAft>
                      </a:pPr>
                      <a:r>
                        <a:rPr lang="es-ES" sz="1400" b="1" i="0" u="none" strike="noStrike" cap="none" dirty="0">
                          <a:solidFill>
                            <a:schemeClr val="lt2"/>
                          </a:solidFill>
                          <a:latin typeface="Corbel"/>
                          <a:sym typeface="Arial"/>
                        </a:rPr>
                        <a:t>Criterio de aceptación</a:t>
                      </a:r>
                    </a:p>
                  </a:txBody>
                  <a:tcPr marL="66024" marR="66024"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3851127631"/>
                  </a:ext>
                </a:extLst>
              </a:tr>
              <a:tr h="215725">
                <a:tc>
                  <a:txBody>
                    <a:bodyPr/>
                    <a:lstStyle/>
                    <a:p>
                      <a:pPr>
                        <a:lnSpc>
                          <a:spcPct val="115000"/>
                        </a:lnSpc>
                        <a:spcBef>
                          <a:spcPts val="1800"/>
                        </a:spcBef>
                        <a:spcAft>
                          <a:spcPts val="600"/>
                        </a:spcAft>
                      </a:pPr>
                      <a:r>
                        <a:rPr lang="es-ES" sz="1400" b="0" i="0" u="none" strike="noStrike" cap="none" dirty="0">
                          <a:solidFill>
                            <a:schemeClr val="lt2"/>
                          </a:solidFill>
                          <a:latin typeface="Corbel"/>
                          <a:sym typeface="Arial"/>
                        </a:rPr>
                        <a:t>Solicitar viaje</a:t>
                      </a:r>
                    </a:p>
                  </a:txBody>
                  <a:tcPr marL="66024" marR="66024"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262626"/>
                    </a:solidFill>
                  </a:tcPr>
                </a:tc>
                <a:tc>
                  <a:txBody>
                    <a:bodyPr/>
                    <a:lstStyle/>
                    <a:p>
                      <a:pPr>
                        <a:lnSpc>
                          <a:spcPct val="115000"/>
                        </a:lnSpc>
                        <a:spcBef>
                          <a:spcPts val="1800"/>
                        </a:spcBef>
                        <a:spcAft>
                          <a:spcPts val="600"/>
                        </a:spcAft>
                      </a:pPr>
                      <a:r>
                        <a:rPr lang="es-ES" sz="1400" b="0" i="0" u="none" strike="noStrike" cap="none" dirty="0">
                          <a:solidFill>
                            <a:schemeClr val="lt2"/>
                          </a:solidFill>
                          <a:latin typeface="Corbel"/>
                          <a:sym typeface="Arial"/>
                        </a:rPr>
                        <a:t>Como estudiante de la universidad quiero solicitar un viaje realizado por otro estudiante para poder trasladarme desde mi hogar a la institución más rápido y sin miedo a que me pase algo malo.</a:t>
                      </a:r>
                    </a:p>
                  </a:txBody>
                  <a:tcPr marL="66024" marR="66024"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tc>
                  <a:txBody>
                    <a:bodyPr/>
                    <a:lstStyle/>
                    <a:p>
                      <a:pPr marL="0" lvl="0" indent="0">
                        <a:lnSpc>
                          <a:spcPct val="115000"/>
                        </a:lnSpc>
                        <a:spcBef>
                          <a:spcPts val="1800"/>
                        </a:spcBef>
                        <a:spcAft>
                          <a:spcPts val="600"/>
                        </a:spcAft>
                        <a:buFont typeface="Symbol" panose="05050102010706020507" pitchFamily="18" charset="2"/>
                        <a:buNone/>
                      </a:pPr>
                      <a:r>
                        <a:rPr lang="es-ES" sz="1400" b="0" i="0" u="none" strike="noStrike" cap="none" dirty="0">
                          <a:solidFill>
                            <a:schemeClr val="lt2"/>
                          </a:solidFill>
                          <a:latin typeface="Corbel"/>
                          <a:sym typeface="Arial"/>
                        </a:rPr>
                        <a:t>Dado un estudiante con la necesidad de un viaje, cuando este inicie sesión en la aplicación, podrá visualizar los viajes publicados por los demás estudiantes y filtrarlos según el punto de partida y llegada, la hora y la fecha.</a:t>
                      </a:r>
                    </a:p>
                    <a:p>
                      <a:pPr marL="0" lvl="0" indent="0">
                        <a:lnSpc>
                          <a:spcPct val="115000"/>
                        </a:lnSpc>
                        <a:spcAft>
                          <a:spcPts val="0"/>
                        </a:spcAft>
                        <a:buFont typeface="Symbol" panose="05050102010706020507" pitchFamily="18" charset="2"/>
                        <a:buNone/>
                      </a:pPr>
                      <a:r>
                        <a:rPr lang="es-ES" sz="1400" b="0" i="0" u="none" strike="noStrike" cap="none" dirty="0">
                          <a:solidFill>
                            <a:schemeClr val="lt2"/>
                          </a:solidFill>
                          <a:latin typeface="Corbel"/>
                          <a:sym typeface="Arial"/>
                        </a:rPr>
                        <a:t>Dado un estudiante que haya consultado el viaje, cuando este le de a la opción “Solicitar”, establecerá un punto de encuentro en un mapa de Google y escribirá un mensaje al conductor para que posteriormente envíe la solicitud.</a:t>
                      </a:r>
                    </a:p>
                    <a:p>
                      <a:pPr>
                        <a:lnSpc>
                          <a:spcPct val="115000"/>
                        </a:lnSpc>
                        <a:spcAft>
                          <a:spcPts val="0"/>
                        </a:spcAft>
                      </a:pPr>
                      <a:r>
                        <a:rPr lang="es-ES" sz="1400" b="0" i="0" u="none" strike="noStrike" cap="none" dirty="0">
                          <a:solidFill>
                            <a:schemeClr val="lt2"/>
                          </a:solidFill>
                          <a:latin typeface="Corbel"/>
                          <a:sym typeface="Arial"/>
                        </a:rPr>
                        <a:t> </a:t>
                      </a:r>
                    </a:p>
                    <a:p>
                      <a:pPr marL="0" lvl="0" indent="0">
                        <a:lnSpc>
                          <a:spcPct val="115000"/>
                        </a:lnSpc>
                        <a:spcAft>
                          <a:spcPts val="0"/>
                        </a:spcAft>
                        <a:buFont typeface="Symbol" panose="05050102010706020507" pitchFamily="18" charset="2"/>
                        <a:buNone/>
                      </a:pPr>
                      <a:r>
                        <a:rPr lang="es-ES" sz="1400" b="0" i="0" u="none" strike="noStrike" cap="none" dirty="0">
                          <a:solidFill>
                            <a:schemeClr val="lt2"/>
                          </a:solidFill>
                          <a:latin typeface="Corbel"/>
                          <a:sym typeface="Arial"/>
                        </a:rPr>
                        <a:t>Dado un conductor que haya recibido una solicitud de algún estudiante, cuando este evalúe el punto de encuentro establecido dependiendo de que tanto afecte al tiempo de llegada, este aceptará o rechazará la solicitud.</a:t>
                      </a:r>
                    </a:p>
                    <a:p>
                      <a:pPr>
                        <a:lnSpc>
                          <a:spcPct val="115000"/>
                        </a:lnSpc>
                        <a:spcAft>
                          <a:spcPts val="0"/>
                        </a:spcAft>
                      </a:pPr>
                      <a:r>
                        <a:rPr lang="es-ES" sz="1400" b="0" i="0" u="none" strike="noStrike" cap="none" dirty="0">
                          <a:solidFill>
                            <a:schemeClr val="lt2"/>
                          </a:solidFill>
                          <a:latin typeface="Corbel"/>
                          <a:sym typeface="Arial"/>
                        </a:rPr>
                        <a:t> </a:t>
                      </a:r>
                      <a:endParaRPr lang="es-ES" sz="1400" b="0" i="0" u="none" strike="noStrike" cap="none" dirty="0">
                        <a:solidFill>
                          <a:schemeClr val="lt2"/>
                        </a:solidFill>
                        <a:latin typeface="Corbel"/>
                        <a:ea typeface="Arial" panose="020B0604020202020204" pitchFamily="34" charset="0"/>
                        <a:sym typeface="Arial"/>
                      </a:endParaRPr>
                    </a:p>
                  </a:txBody>
                  <a:tcPr marL="66024" marR="66024"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668432396"/>
                  </a:ext>
                </a:extLst>
              </a:tr>
              <a:tr h="215725">
                <a:tc>
                  <a:txBody>
                    <a:bodyPr/>
                    <a:lstStyle/>
                    <a:p>
                      <a:pPr>
                        <a:lnSpc>
                          <a:spcPct val="115000"/>
                        </a:lnSpc>
                        <a:spcBef>
                          <a:spcPts val="1800"/>
                        </a:spcBef>
                        <a:spcAft>
                          <a:spcPts val="600"/>
                        </a:spcAft>
                      </a:pPr>
                      <a:r>
                        <a:rPr lang="es-ES" sz="1400" b="0" i="0" u="none" strike="noStrike" cap="none" dirty="0">
                          <a:solidFill>
                            <a:schemeClr val="lt2"/>
                          </a:solidFill>
                          <a:latin typeface="Corbel"/>
                          <a:sym typeface="Arial"/>
                        </a:rPr>
                        <a:t>Consultar viaje</a:t>
                      </a:r>
                    </a:p>
                  </a:txBody>
                  <a:tcPr marL="68580" marR="68580"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262626"/>
                    </a:solidFill>
                  </a:tcPr>
                </a:tc>
                <a:tc>
                  <a:txBody>
                    <a:bodyPr/>
                    <a:lstStyle/>
                    <a:p>
                      <a:pPr>
                        <a:lnSpc>
                          <a:spcPct val="115000"/>
                        </a:lnSpc>
                        <a:spcBef>
                          <a:spcPts val="1800"/>
                        </a:spcBef>
                        <a:spcAft>
                          <a:spcPts val="600"/>
                        </a:spcAft>
                      </a:pPr>
                      <a:r>
                        <a:rPr lang="es-ES" sz="1400" b="0" i="0" u="none" strike="noStrike" cap="none" dirty="0">
                          <a:solidFill>
                            <a:schemeClr val="lt2"/>
                          </a:solidFill>
                          <a:latin typeface="Corbel"/>
                          <a:sym typeface="Arial"/>
                        </a:rPr>
                        <a:t>Como estudiante que quiere solicitar un viaje quiero visualizar información sobre el conductor que va a realizar un viaje que requiero para tener mayor seguridad al realizar mi decisión.</a:t>
                      </a:r>
                    </a:p>
                  </a:txBody>
                  <a:tcPr marL="68580" marR="68580" marT="0" marB="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tc>
                  <a:txBody>
                    <a:bodyPr/>
                    <a:lstStyle/>
                    <a:p>
                      <a:pPr marL="457200" fontAlgn="base">
                        <a:lnSpc>
                          <a:spcPct val="115000"/>
                        </a:lnSpc>
                        <a:spcAft>
                          <a:spcPts val="0"/>
                        </a:spcAft>
                      </a:pPr>
                      <a:r>
                        <a:rPr lang="es-ES" sz="1400" b="0" i="0" u="none" strike="noStrike" cap="none" dirty="0">
                          <a:solidFill>
                            <a:schemeClr val="lt2"/>
                          </a:solidFill>
                          <a:latin typeface="Corbel"/>
                          <a:sym typeface="Arial"/>
                        </a:rPr>
                        <a:t> </a:t>
                      </a:r>
                    </a:p>
                    <a:p>
                      <a:pPr marL="0" lvl="0" indent="0" fontAlgn="base">
                        <a:lnSpc>
                          <a:spcPct val="115000"/>
                        </a:lnSpc>
                        <a:spcAft>
                          <a:spcPts val="0"/>
                        </a:spcAft>
                        <a:buFont typeface="Symbol" panose="05050102010706020507" pitchFamily="18" charset="2"/>
                        <a:buNone/>
                      </a:pPr>
                      <a:r>
                        <a:rPr lang="es-ES" sz="1400" b="0" i="0" u="none" strike="noStrike" cap="none" dirty="0">
                          <a:solidFill>
                            <a:schemeClr val="lt2"/>
                          </a:solidFill>
                          <a:latin typeface="Corbel"/>
                          <a:sym typeface="Arial"/>
                        </a:rPr>
                        <a:t>Dado un estudiante que este en la pantalla de inicio de la aplicación donde se visualizan los viajes publicados, cuando este seleccione la opción “Consultar”, deberá visualizar la información del viaje y el mapa de la ruta del viaje junto con datos del conductor: Nombres, apellidos, fotos de su vehículo, código, correo, reseñas y calificación por los usuarios. </a:t>
                      </a:r>
                      <a:endParaRPr lang="es-ES" sz="1400" b="0" i="0" u="none" strike="noStrike" cap="none" dirty="0">
                        <a:solidFill>
                          <a:schemeClr val="lt2"/>
                        </a:solidFill>
                        <a:latin typeface="Corbel"/>
                        <a:ea typeface="Arial" panose="020B0604020202020204" pitchFamily="34" charset="0"/>
                        <a:sym typeface="Arial"/>
                      </a:endParaRPr>
                    </a:p>
                  </a:txBody>
                  <a:tcPr marL="68580" marR="68580"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34600983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g5ba199db79_1_0"/>
          <p:cNvSpPr>
            <a:spLocks noGrp="1"/>
          </p:cNvSpPr>
          <p:nvPr>
            <p:ph type="pic" idx="2"/>
          </p:nvPr>
        </p:nvSpPr>
        <p:spPr>
          <a:xfrm>
            <a:off x="3509105" y="2709492"/>
            <a:ext cx="621900" cy="621900"/>
          </a:xfrm>
          <a:prstGeom prst="rect">
            <a:avLst/>
          </a:prstGeom>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86" name="Google Shape;586;g5ba199db79_1_0"/>
          <p:cNvSpPr txBox="1">
            <a:spLocks noGrp="1"/>
          </p:cNvSpPr>
          <p:nvPr>
            <p:ph type="body" idx="1"/>
          </p:nvPr>
        </p:nvSpPr>
        <p:spPr>
          <a:xfrm>
            <a:off x="3012253" y="3971432"/>
            <a:ext cx="1620000" cy="36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87" name="Google Shape;587;g5ba199db79_1_0"/>
          <p:cNvSpPr txBox="1">
            <a:spLocks noGrp="1"/>
          </p:cNvSpPr>
          <p:nvPr>
            <p:ph type="body" idx="3"/>
          </p:nvPr>
        </p:nvSpPr>
        <p:spPr>
          <a:xfrm>
            <a:off x="3012253" y="4471987"/>
            <a:ext cx="1620000" cy="72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88" name="Google Shape;588;g5ba199db79_1_0"/>
          <p:cNvSpPr>
            <a:spLocks noGrp="1"/>
          </p:cNvSpPr>
          <p:nvPr>
            <p:ph type="pic" idx="4"/>
          </p:nvPr>
        </p:nvSpPr>
        <p:spPr>
          <a:xfrm>
            <a:off x="5785104" y="2709492"/>
            <a:ext cx="621900" cy="621900"/>
          </a:xfrm>
          <a:prstGeom prst="rect">
            <a:avLst/>
          </a:prstGeom>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89" name="Google Shape;589;g5ba199db79_1_0"/>
          <p:cNvSpPr txBox="1">
            <a:spLocks noGrp="1"/>
          </p:cNvSpPr>
          <p:nvPr>
            <p:ph type="body" idx="5"/>
          </p:nvPr>
        </p:nvSpPr>
        <p:spPr>
          <a:xfrm>
            <a:off x="5288252" y="3971432"/>
            <a:ext cx="1620000" cy="36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90" name="Google Shape;590;g5ba199db79_1_0"/>
          <p:cNvSpPr txBox="1">
            <a:spLocks noGrp="1"/>
          </p:cNvSpPr>
          <p:nvPr>
            <p:ph type="body" idx="6"/>
          </p:nvPr>
        </p:nvSpPr>
        <p:spPr>
          <a:xfrm>
            <a:off x="5288252" y="4471987"/>
            <a:ext cx="1620000" cy="72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91" name="Google Shape;591;g5ba199db79_1_0"/>
          <p:cNvSpPr>
            <a:spLocks noGrp="1"/>
          </p:cNvSpPr>
          <p:nvPr>
            <p:ph type="pic" idx="7"/>
          </p:nvPr>
        </p:nvSpPr>
        <p:spPr>
          <a:xfrm>
            <a:off x="8061103" y="2709492"/>
            <a:ext cx="621900" cy="621900"/>
          </a:xfrm>
          <a:prstGeom prst="rect">
            <a:avLst/>
          </a:prstGeom>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92" name="Google Shape;592;g5ba199db79_1_0"/>
          <p:cNvSpPr txBox="1">
            <a:spLocks noGrp="1"/>
          </p:cNvSpPr>
          <p:nvPr>
            <p:ph type="body" idx="8"/>
          </p:nvPr>
        </p:nvSpPr>
        <p:spPr>
          <a:xfrm>
            <a:off x="7564251" y="3971432"/>
            <a:ext cx="1620000" cy="36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93" name="Google Shape;593;g5ba199db79_1_0"/>
          <p:cNvSpPr txBox="1">
            <a:spLocks noGrp="1"/>
          </p:cNvSpPr>
          <p:nvPr>
            <p:ph type="body" idx="9"/>
          </p:nvPr>
        </p:nvSpPr>
        <p:spPr>
          <a:xfrm>
            <a:off x="7564251" y="4471987"/>
            <a:ext cx="1620000" cy="72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94" name="Google Shape;594;g5ba199db79_1_0"/>
          <p:cNvSpPr txBox="1">
            <a:spLocks noGrp="1"/>
          </p:cNvSpPr>
          <p:nvPr>
            <p:ph type="sldNum" idx="12"/>
          </p:nvPr>
        </p:nvSpPr>
        <p:spPr>
          <a:xfrm>
            <a:off x="11601450" y="6687111"/>
            <a:ext cx="548700" cy="1539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r>
              <a:rPr lang="es-ES"/>
              <a:t>página </a:t>
            </a:r>
            <a:fld id="{00000000-1234-1234-1234-123412341234}" type="slidenum">
              <a:rPr lang="es-ES" b="1" i="1"/>
              <a:t>17</a:t>
            </a:fld>
            <a:endParaRPr b="1" i="1"/>
          </a:p>
        </p:txBody>
      </p:sp>
      <p:sp>
        <p:nvSpPr>
          <p:cNvPr id="595" name="Google Shape;595;g5ba199db79_1_0"/>
          <p:cNvSpPr txBox="1"/>
          <p:nvPr/>
        </p:nvSpPr>
        <p:spPr>
          <a:xfrm>
            <a:off x="601682" y="432000"/>
            <a:ext cx="9973500"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s-ES" sz="3200" b="1">
                <a:solidFill>
                  <a:srgbClr val="FFFFFF"/>
                </a:solidFill>
                <a:latin typeface="Corbel"/>
                <a:ea typeface="Corbel"/>
                <a:cs typeface="Corbel"/>
                <a:sym typeface="Corbel"/>
              </a:rPr>
              <a:t>Historias de Usuario</a:t>
            </a:r>
            <a:endParaRPr sz="3200" b="1">
              <a:solidFill>
                <a:srgbClr val="FFFFFF"/>
              </a:solidFill>
              <a:latin typeface="Corbel"/>
              <a:ea typeface="Corbel"/>
              <a:cs typeface="Corbel"/>
              <a:sym typeface="Corbel"/>
            </a:endParaRPr>
          </a:p>
        </p:txBody>
      </p:sp>
      <p:sp>
        <p:nvSpPr>
          <p:cNvPr id="596" name="Google Shape;596;g5ba199db79_1_0"/>
          <p:cNvSpPr txBox="1"/>
          <p:nvPr/>
        </p:nvSpPr>
        <p:spPr>
          <a:xfrm>
            <a:off x="601682" y="1008000"/>
            <a:ext cx="9974100"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s-ES" sz="2400" dirty="0">
                <a:solidFill>
                  <a:srgbClr val="FFFFFF"/>
                </a:solidFill>
                <a:latin typeface="Corbel"/>
                <a:ea typeface="Corbel"/>
                <a:cs typeface="Corbel"/>
                <a:sym typeface="Corbel"/>
              </a:rPr>
              <a:t>Estudiante conductor o que brinda servicios de colectivo</a:t>
            </a:r>
            <a:endParaRPr sz="1800" dirty="0">
              <a:solidFill>
                <a:srgbClr val="FFFFFF"/>
              </a:solidFill>
              <a:latin typeface="Corbel"/>
              <a:ea typeface="Corbel"/>
              <a:cs typeface="Corbel"/>
              <a:sym typeface="Corbel"/>
            </a:endParaRPr>
          </a:p>
        </p:txBody>
      </p:sp>
      <p:graphicFrame>
        <p:nvGraphicFramePr>
          <p:cNvPr id="597" name="Google Shape;597;g5ba199db79_1_0"/>
          <p:cNvGraphicFramePr/>
          <p:nvPr>
            <p:extLst>
              <p:ext uri="{D42A27DB-BD31-4B8C-83A1-F6EECF244321}">
                <p14:modId xmlns:p14="http://schemas.microsoft.com/office/powerpoint/2010/main" val="356764301"/>
              </p:ext>
            </p:extLst>
          </p:nvPr>
        </p:nvGraphicFramePr>
        <p:xfrm>
          <a:off x="720345" y="1666012"/>
          <a:ext cx="10821850" cy="3775999"/>
        </p:xfrm>
        <a:graphic>
          <a:graphicData uri="http://schemas.openxmlformats.org/drawingml/2006/table">
            <a:tbl>
              <a:tblPr firstRow="1" firstCol="1">
                <a:noFill/>
                <a:tableStyleId>{5866ADF5-AB97-4638-88DB-4BFD1F8543A6}</a:tableStyleId>
              </a:tblPr>
              <a:tblGrid>
                <a:gridCol w="1017400">
                  <a:extLst>
                    <a:ext uri="{9D8B030D-6E8A-4147-A177-3AD203B41FA5}">
                      <a16:colId xmlns:a16="http://schemas.microsoft.com/office/drawing/2014/main" val="20000"/>
                    </a:ext>
                  </a:extLst>
                </a:gridCol>
                <a:gridCol w="3716325">
                  <a:extLst>
                    <a:ext uri="{9D8B030D-6E8A-4147-A177-3AD203B41FA5}">
                      <a16:colId xmlns:a16="http://schemas.microsoft.com/office/drawing/2014/main" val="20001"/>
                    </a:ext>
                  </a:extLst>
                </a:gridCol>
                <a:gridCol w="6088125">
                  <a:extLst>
                    <a:ext uri="{9D8B030D-6E8A-4147-A177-3AD203B41FA5}">
                      <a16:colId xmlns:a16="http://schemas.microsoft.com/office/drawing/2014/main" val="20002"/>
                    </a:ext>
                  </a:extLst>
                </a:gridCol>
              </a:tblGrid>
              <a:tr h="270602">
                <a:tc>
                  <a:txBody>
                    <a:bodyPr/>
                    <a:lstStyle/>
                    <a:p>
                      <a:pPr>
                        <a:lnSpc>
                          <a:spcPct val="115000"/>
                        </a:lnSpc>
                        <a:spcBef>
                          <a:spcPts val="1800"/>
                        </a:spcBef>
                        <a:spcAft>
                          <a:spcPts val="600"/>
                        </a:spcAft>
                      </a:pPr>
                      <a:r>
                        <a:rPr lang="es-ES" sz="1400" b="1" i="0" u="none" strike="noStrike" cap="none" dirty="0">
                          <a:solidFill>
                            <a:schemeClr val="lt2"/>
                          </a:solidFill>
                          <a:latin typeface="Corbel"/>
                          <a:sym typeface="Arial"/>
                        </a:rPr>
                        <a:t>Historia</a:t>
                      </a:r>
                    </a:p>
                  </a:txBody>
                  <a:tcPr marL="66024" marR="66024"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62626"/>
                    </a:solidFill>
                  </a:tcPr>
                </a:tc>
                <a:tc>
                  <a:txBody>
                    <a:bodyPr/>
                    <a:lstStyle/>
                    <a:p>
                      <a:pPr>
                        <a:lnSpc>
                          <a:spcPct val="115000"/>
                        </a:lnSpc>
                        <a:spcBef>
                          <a:spcPts val="1800"/>
                        </a:spcBef>
                        <a:spcAft>
                          <a:spcPts val="600"/>
                        </a:spcAft>
                      </a:pPr>
                      <a:r>
                        <a:rPr lang="es-ES" sz="1400" b="1" i="0" u="none" strike="noStrike" cap="none" dirty="0">
                          <a:solidFill>
                            <a:schemeClr val="lt2"/>
                          </a:solidFill>
                          <a:latin typeface="Corbel"/>
                          <a:sym typeface="Arial"/>
                        </a:rPr>
                        <a:t>Descripción</a:t>
                      </a:r>
                    </a:p>
                  </a:txBody>
                  <a:tcPr marL="66024" marR="66024" marT="0" marB="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595959"/>
                      </a:solidFill>
                      <a:prstDash val="solid"/>
                      <a:round/>
                      <a:headEnd type="none" w="sm" len="sm"/>
                      <a:tailEnd type="none" w="sm" len="sm"/>
                    </a:lnB>
                    <a:solidFill>
                      <a:srgbClr val="3F3F3F"/>
                    </a:solidFill>
                  </a:tcPr>
                </a:tc>
                <a:tc>
                  <a:txBody>
                    <a:bodyPr/>
                    <a:lstStyle/>
                    <a:p>
                      <a:pPr>
                        <a:lnSpc>
                          <a:spcPct val="115000"/>
                        </a:lnSpc>
                        <a:spcBef>
                          <a:spcPts val="1800"/>
                        </a:spcBef>
                        <a:spcAft>
                          <a:spcPts val="600"/>
                        </a:spcAft>
                      </a:pPr>
                      <a:r>
                        <a:rPr lang="es-ES" sz="1400" b="1" i="0" u="none" strike="noStrike" cap="none" dirty="0">
                          <a:solidFill>
                            <a:schemeClr val="lt2"/>
                          </a:solidFill>
                          <a:latin typeface="Corbel"/>
                          <a:sym typeface="Arial"/>
                        </a:rPr>
                        <a:t>Criterio de aceptación</a:t>
                      </a:r>
                    </a:p>
                  </a:txBody>
                  <a:tcPr marL="66024" marR="66024"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471911169"/>
                  </a:ext>
                </a:extLst>
              </a:tr>
              <a:tr h="1420566">
                <a:tc>
                  <a:txBody>
                    <a:bodyPr/>
                    <a:lstStyle/>
                    <a:p>
                      <a:pPr>
                        <a:lnSpc>
                          <a:spcPct val="115000"/>
                        </a:lnSpc>
                        <a:spcBef>
                          <a:spcPts val="1800"/>
                        </a:spcBef>
                        <a:spcAft>
                          <a:spcPts val="600"/>
                        </a:spcAft>
                      </a:pPr>
                      <a:r>
                        <a:rPr lang="es-ES" sz="1400" b="0" i="0" u="none" strike="noStrike" cap="none" dirty="0">
                          <a:solidFill>
                            <a:schemeClr val="lt2"/>
                          </a:solidFill>
                          <a:latin typeface="Corbel"/>
                          <a:sym typeface="Arial"/>
                        </a:rPr>
                        <a:t>Publicar viaje</a:t>
                      </a:r>
                    </a:p>
                  </a:txBody>
                  <a:tcPr marL="68580" marR="6858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262626"/>
                    </a:solidFill>
                  </a:tcPr>
                </a:tc>
                <a:tc>
                  <a:txBody>
                    <a:bodyPr/>
                    <a:lstStyle/>
                    <a:p>
                      <a:pPr>
                        <a:lnSpc>
                          <a:spcPct val="115000"/>
                        </a:lnSpc>
                        <a:spcBef>
                          <a:spcPts val="1800"/>
                        </a:spcBef>
                        <a:spcAft>
                          <a:spcPts val="600"/>
                        </a:spcAft>
                      </a:pPr>
                      <a:r>
                        <a:rPr lang="es-ES" sz="1400" b="0" i="0" u="none" strike="noStrike" cap="none" dirty="0">
                          <a:solidFill>
                            <a:schemeClr val="lt2"/>
                          </a:solidFill>
                          <a:latin typeface="Corbel"/>
                          <a:sym typeface="Arial"/>
                        </a:rPr>
                        <a:t>Como estudiante que brindará un servicio de colectivo quiero brindarles la información del viaje a los estudiantes para que puedan solicitarlo si satisface sus necesidades.</a:t>
                      </a:r>
                    </a:p>
                  </a:txBody>
                  <a:tcPr marL="68580" marR="6858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tc>
                  <a:txBody>
                    <a:bodyPr/>
                    <a:lstStyle/>
                    <a:p>
                      <a:pPr marL="0" lvl="0" indent="0">
                        <a:lnSpc>
                          <a:spcPct val="115000"/>
                        </a:lnSpc>
                        <a:spcBef>
                          <a:spcPts val="1800"/>
                        </a:spcBef>
                        <a:spcAft>
                          <a:spcPts val="600"/>
                        </a:spcAft>
                        <a:buFont typeface="Symbol" panose="05050102010706020507" pitchFamily="18" charset="2"/>
                        <a:buNone/>
                      </a:pPr>
                      <a:r>
                        <a:rPr lang="es-ES" sz="1400" b="0" i="0" u="none" strike="noStrike" cap="none" dirty="0">
                          <a:solidFill>
                            <a:schemeClr val="lt2"/>
                          </a:solidFill>
                          <a:latin typeface="Corbel"/>
                          <a:sym typeface="Arial"/>
                        </a:rPr>
                        <a:t>Dado un estudiante registrado como conductor en la pantalla de inicio de la aplicación, cuando este seleccione la opción “Publicar”, se abrirá un formulario donde se llenarán los datos más importantes del viaje como el punto de partida y de destino, la hora de partida, la hora estimada de llegada, el día y fecha, número límite de personas y una breve descripción.</a:t>
                      </a:r>
                    </a:p>
                  </a:txBody>
                  <a:tcPr marL="68580" marR="6858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10000"/>
                  </a:ext>
                </a:extLst>
              </a:tr>
              <a:tr h="2084831">
                <a:tc>
                  <a:txBody>
                    <a:bodyPr/>
                    <a:lstStyle/>
                    <a:p>
                      <a:pPr>
                        <a:lnSpc>
                          <a:spcPct val="115000"/>
                        </a:lnSpc>
                        <a:spcBef>
                          <a:spcPts val="1800"/>
                        </a:spcBef>
                        <a:spcAft>
                          <a:spcPts val="600"/>
                        </a:spcAft>
                      </a:pPr>
                      <a:r>
                        <a:rPr lang="es-ES" sz="1400" b="0" i="0" u="none" strike="noStrike" cap="none" dirty="0">
                          <a:solidFill>
                            <a:schemeClr val="lt2"/>
                          </a:solidFill>
                          <a:latin typeface="Corbel"/>
                          <a:sym typeface="Arial"/>
                        </a:rPr>
                        <a:t>Iniciar viaje</a:t>
                      </a:r>
                    </a:p>
                  </a:txBody>
                  <a:tcPr marL="68580" marR="68580"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262626"/>
                    </a:solidFill>
                  </a:tcPr>
                </a:tc>
                <a:tc>
                  <a:txBody>
                    <a:bodyPr/>
                    <a:lstStyle/>
                    <a:p>
                      <a:pPr>
                        <a:lnSpc>
                          <a:spcPct val="115000"/>
                        </a:lnSpc>
                        <a:spcBef>
                          <a:spcPts val="1800"/>
                        </a:spcBef>
                        <a:spcAft>
                          <a:spcPts val="600"/>
                        </a:spcAft>
                      </a:pPr>
                      <a:r>
                        <a:rPr lang="es-ES" sz="1400" b="0" i="0" u="none" strike="noStrike" cap="none" dirty="0">
                          <a:solidFill>
                            <a:schemeClr val="lt2"/>
                          </a:solidFill>
                          <a:latin typeface="Corbel"/>
                          <a:sym typeface="Arial"/>
                        </a:rPr>
                        <a:t>Como estudiante que brindará un servicio de colectivo quiero notificar a los estudiantes que han solicitado mi servicio que ha sido iniciado el viaje para que se encuentren listos a la hora de recogerlos.</a:t>
                      </a:r>
                    </a:p>
                    <a:p>
                      <a:pPr>
                        <a:lnSpc>
                          <a:spcPct val="115000"/>
                        </a:lnSpc>
                        <a:spcAft>
                          <a:spcPts val="0"/>
                        </a:spcAft>
                      </a:pPr>
                      <a:r>
                        <a:rPr lang="es-ES" sz="1400" b="0" i="0" u="none" strike="noStrike" cap="none" dirty="0">
                          <a:solidFill>
                            <a:schemeClr val="lt2"/>
                          </a:solidFill>
                          <a:latin typeface="Corbel"/>
                          <a:ea typeface="Arial" panose="020B0604020202020204" pitchFamily="34" charset="0"/>
                          <a:sym typeface="Arial"/>
                        </a:rPr>
                        <a:t> </a:t>
                      </a:r>
                    </a:p>
                    <a:p>
                      <a:pPr>
                        <a:lnSpc>
                          <a:spcPct val="115000"/>
                        </a:lnSpc>
                        <a:spcAft>
                          <a:spcPts val="0"/>
                        </a:spcAft>
                      </a:pPr>
                      <a:r>
                        <a:rPr lang="es-ES" sz="1400" b="0" i="0" u="none" strike="noStrike" cap="none" dirty="0">
                          <a:solidFill>
                            <a:schemeClr val="lt2"/>
                          </a:solidFill>
                          <a:latin typeface="Corbel"/>
                          <a:ea typeface="Arial" panose="020B0604020202020204" pitchFamily="34" charset="0"/>
                          <a:sym typeface="Arial"/>
                        </a:rPr>
                        <a:t> </a:t>
                      </a:r>
                    </a:p>
                  </a:txBody>
                  <a:tcPr marL="68580" marR="68580" marT="0" marB="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tc>
                  <a:txBody>
                    <a:bodyPr/>
                    <a:lstStyle/>
                    <a:p>
                      <a:pPr marL="0" lvl="0" indent="0">
                        <a:lnSpc>
                          <a:spcPct val="115000"/>
                        </a:lnSpc>
                        <a:spcBef>
                          <a:spcPts val="1800"/>
                        </a:spcBef>
                        <a:spcAft>
                          <a:spcPts val="600"/>
                        </a:spcAft>
                        <a:buFont typeface="Symbol" panose="05050102010706020507" pitchFamily="18" charset="2"/>
                        <a:buNone/>
                      </a:pPr>
                      <a:r>
                        <a:rPr lang="es-ES" sz="1400" b="0" i="0" u="none" strike="noStrike" cap="none" dirty="0">
                          <a:solidFill>
                            <a:schemeClr val="lt2"/>
                          </a:solidFill>
                          <a:latin typeface="Corbel"/>
                          <a:sym typeface="Arial"/>
                        </a:rPr>
                        <a:t>Dado un viaje cuya hora de inicio es la hora actual, cuando el conductor seleccione la opción “Mis viajes” en la barra de herramientas del inicio y selección el viaje pendiente que se va a realizar, este podrá seleccionar la opción de “Iniciar viaje” para poder notificarle a los pasajeros que este se ha iniciado.</a:t>
                      </a:r>
                    </a:p>
                  </a:txBody>
                  <a:tcPr marL="68580" marR="68580"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2451752310"/>
                  </a:ext>
                </a:extLst>
              </a:tr>
            </a:tbl>
          </a:graphicData>
        </a:graphic>
      </p:graphicFrame>
    </p:spTree>
    <p:extLst>
      <p:ext uri="{BB962C8B-B14F-4D97-AF65-F5344CB8AC3E}">
        <p14:creationId xmlns:p14="http://schemas.microsoft.com/office/powerpoint/2010/main" val="1433835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g5ba199db79_1_0"/>
          <p:cNvSpPr>
            <a:spLocks noGrp="1"/>
          </p:cNvSpPr>
          <p:nvPr>
            <p:ph type="pic" idx="2"/>
          </p:nvPr>
        </p:nvSpPr>
        <p:spPr>
          <a:xfrm>
            <a:off x="3509105" y="2709492"/>
            <a:ext cx="621900" cy="621900"/>
          </a:xfrm>
          <a:prstGeom prst="rect">
            <a:avLst/>
          </a:prstGeom>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86" name="Google Shape;586;g5ba199db79_1_0"/>
          <p:cNvSpPr txBox="1">
            <a:spLocks noGrp="1"/>
          </p:cNvSpPr>
          <p:nvPr>
            <p:ph type="body" idx="1"/>
          </p:nvPr>
        </p:nvSpPr>
        <p:spPr>
          <a:xfrm>
            <a:off x="3012253" y="3971432"/>
            <a:ext cx="1620000" cy="36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87" name="Google Shape;587;g5ba199db79_1_0"/>
          <p:cNvSpPr txBox="1">
            <a:spLocks noGrp="1"/>
          </p:cNvSpPr>
          <p:nvPr>
            <p:ph type="body" idx="3"/>
          </p:nvPr>
        </p:nvSpPr>
        <p:spPr>
          <a:xfrm>
            <a:off x="3012253" y="4471987"/>
            <a:ext cx="1620000" cy="72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88" name="Google Shape;588;g5ba199db79_1_0"/>
          <p:cNvSpPr>
            <a:spLocks noGrp="1"/>
          </p:cNvSpPr>
          <p:nvPr>
            <p:ph type="pic" idx="4"/>
          </p:nvPr>
        </p:nvSpPr>
        <p:spPr>
          <a:xfrm>
            <a:off x="5785104" y="2709492"/>
            <a:ext cx="621900" cy="621900"/>
          </a:xfrm>
          <a:prstGeom prst="rect">
            <a:avLst/>
          </a:prstGeom>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89" name="Google Shape;589;g5ba199db79_1_0"/>
          <p:cNvSpPr txBox="1">
            <a:spLocks noGrp="1"/>
          </p:cNvSpPr>
          <p:nvPr>
            <p:ph type="body" idx="5"/>
          </p:nvPr>
        </p:nvSpPr>
        <p:spPr>
          <a:xfrm>
            <a:off x="5288252" y="3971432"/>
            <a:ext cx="1620000" cy="36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90" name="Google Shape;590;g5ba199db79_1_0"/>
          <p:cNvSpPr txBox="1">
            <a:spLocks noGrp="1"/>
          </p:cNvSpPr>
          <p:nvPr>
            <p:ph type="body" idx="6"/>
          </p:nvPr>
        </p:nvSpPr>
        <p:spPr>
          <a:xfrm>
            <a:off x="5288252" y="4471987"/>
            <a:ext cx="1620000" cy="72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91" name="Google Shape;591;g5ba199db79_1_0"/>
          <p:cNvSpPr>
            <a:spLocks noGrp="1"/>
          </p:cNvSpPr>
          <p:nvPr>
            <p:ph type="pic" idx="7"/>
          </p:nvPr>
        </p:nvSpPr>
        <p:spPr>
          <a:xfrm>
            <a:off x="8061103" y="2709492"/>
            <a:ext cx="621900" cy="621900"/>
          </a:xfrm>
          <a:prstGeom prst="rect">
            <a:avLst/>
          </a:prstGeom>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92" name="Google Shape;592;g5ba199db79_1_0"/>
          <p:cNvSpPr txBox="1">
            <a:spLocks noGrp="1"/>
          </p:cNvSpPr>
          <p:nvPr>
            <p:ph type="body" idx="8"/>
          </p:nvPr>
        </p:nvSpPr>
        <p:spPr>
          <a:xfrm>
            <a:off x="7564251" y="3971432"/>
            <a:ext cx="1620000" cy="36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93" name="Google Shape;593;g5ba199db79_1_0"/>
          <p:cNvSpPr txBox="1">
            <a:spLocks noGrp="1"/>
          </p:cNvSpPr>
          <p:nvPr>
            <p:ph type="body" idx="9"/>
          </p:nvPr>
        </p:nvSpPr>
        <p:spPr>
          <a:xfrm>
            <a:off x="7564251" y="4471987"/>
            <a:ext cx="1620000" cy="72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94" name="Google Shape;594;g5ba199db79_1_0"/>
          <p:cNvSpPr txBox="1">
            <a:spLocks noGrp="1"/>
          </p:cNvSpPr>
          <p:nvPr>
            <p:ph type="sldNum" idx="12"/>
          </p:nvPr>
        </p:nvSpPr>
        <p:spPr>
          <a:xfrm>
            <a:off x="11601450" y="6687111"/>
            <a:ext cx="548700" cy="1539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r>
              <a:rPr lang="es-ES"/>
              <a:t>página </a:t>
            </a:r>
            <a:fld id="{00000000-1234-1234-1234-123412341234}" type="slidenum">
              <a:rPr lang="es-ES" b="1" i="1"/>
              <a:t>18</a:t>
            </a:fld>
            <a:endParaRPr b="1" i="1"/>
          </a:p>
        </p:txBody>
      </p:sp>
      <p:sp>
        <p:nvSpPr>
          <p:cNvPr id="595" name="Google Shape;595;g5ba199db79_1_0"/>
          <p:cNvSpPr txBox="1"/>
          <p:nvPr/>
        </p:nvSpPr>
        <p:spPr>
          <a:xfrm>
            <a:off x="601682" y="432000"/>
            <a:ext cx="9973500"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s-ES" sz="3200" b="1">
                <a:solidFill>
                  <a:srgbClr val="FFFFFF"/>
                </a:solidFill>
                <a:latin typeface="Corbel"/>
                <a:ea typeface="Corbel"/>
                <a:cs typeface="Corbel"/>
                <a:sym typeface="Corbel"/>
              </a:rPr>
              <a:t>Historias de Usuario</a:t>
            </a:r>
            <a:endParaRPr sz="3200" b="1">
              <a:solidFill>
                <a:srgbClr val="FFFFFF"/>
              </a:solidFill>
              <a:latin typeface="Corbel"/>
              <a:ea typeface="Corbel"/>
              <a:cs typeface="Corbel"/>
              <a:sym typeface="Corbel"/>
            </a:endParaRPr>
          </a:p>
        </p:txBody>
      </p:sp>
      <p:sp>
        <p:nvSpPr>
          <p:cNvPr id="596" name="Google Shape;596;g5ba199db79_1_0"/>
          <p:cNvSpPr txBox="1"/>
          <p:nvPr/>
        </p:nvSpPr>
        <p:spPr>
          <a:xfrm>
            <a:off x="601682" y="1008000"/>
            <a:ext cx="9974100"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s-ES" sz="2400" dirty="0">
                <a:solidFill>
                  <a:srgbClr val="FFFFFF"/>
                </a:solidFill>
                <a:latin typeface="Corbel"/>
                <a:ea typeface="Corbel"/>
                <a:cs typeface="Corbel"/>
                <a:sym typeface="Corbel"/>
              </a:rPr>
              <a:t>Administrador</a:t>
            </a:r>
            <a:endParaRPr sz="1800" dirty="0">
              <a:solidFill>
                <a:srgbClr val="FFFFFF"/>
              </a:solidFill>
              <a:latin typeface="Corbel"/>
              <a:ea typeface="Corbel"/>
              <a:cs typeface="Corbel"/>
              <a:sym typeface="Corbel"/>
            </a:endParaRPr>
          </a:p>
        </p:txBody>
      </p:sp>
      <p:graphicFrame>
        <p:nvGraphicFramePr>
          <p:cNvPr id="597" name="Google Shape;597;g5ba199db79_1_0"/>
          <p:cNvGraphicFramePr/>
          <p:nvPr>
            <p:extLst>
              <p:ext uri="{D42A27DB-BD31-4B8C-83A1-F6EECF244321}">
                <p14:modId xmlns:p14="http://schemas.microsoft.com/office/powerpoint/2010/main" val="1678251043"/>
              </p:ext>
            </p:extLst>
          </p:nvPr>
        </p:nvGraphicFramePr>
        <p:xfrm>
          <a:off x="685075" y="1447252"/>
          <a:ext cx="10821850" cy="4958004"/>
        </p:xfrm>
        <a:graphic>
          <a:graphicData uri="http://schemas.openxmlformats.org/drawingml/2006/table">
            <a:tbl>
              <a:tblPr firstRow="1" firstCol="1">
                <a:noFill/>
                <a:tableStyleId>{5866ADF5-AB97-4638-88DB-4BFD1F8543A6}</a:tableStyleId>
              </a:tblPr>
              <a:tblGrid>
                <a:gridCol w="1017400">
                  <a:extLst>
                    <a:ext uri="{9D8B030D-6E8A-4147-A177-3AD203B41FA5}">
                      <a16:colId xmlns:a16="http://schemas.microsoft.com/office/drawing/2014/main" val="20000"/>
                    </a:ext>
                  </a:extLst>
                </a:gridCol>
                <a:gridCol w="3716325">
                  <a:extLst>
                    <a:ext uri="{9D8B030D-6E8A-4147-A177-3AD203B41FA5}">
                      <a16:colId xmlns:a16="http://schemas.microsoft.com/office/drawing/2014/main" val="20001"/>
                    </a:ext>
                  </a:extLst>
                </a:gridCol>
                <a:gridCol w="6088125">
                  <a:extLst>
                    <a:ext uri="{9D8B030D-6E8A-4147-A177-3AD203B41FA5}">
                      <a16:colId xmlns:a16="http://schemas.microsoft.com/office/drawing/2014/main" val="20002"/>
                    </a:ext>
                  </a:extLst>
                </a:gridCol>
              </a:tblGrid>
              <a:tr h="215725">
                <a:tc>
                  <a:txBody>
                    <a:bodyPr/>
                    <a:lstStyle/>
                    <a:p>
                      <a:pPr>
                        <a:lnSpc>
                          <a:spcPct val="115000"/>
                        </a:lnSpc>
                        <a:spcBef>
                          <a:spcPts val="1800"/>
                        </a:spcBef>
                        <a:spcAft>
                          <a:spcPts val="600"/>
                        </a:spcAft>
                      </a:pPr>
                      <a:r>
                        <a:rPr lang="es-ES" sz="1400" b="1" i="0" u="none" strike="noStrike" cap="none" dirty="0">
                          <a:solidFill>
                            <a:schemeClr val="lt2"/>
                          </a:solidFill>
                          <a:latin typeface="Corbel"/>
                          <a:sym typeface="Arial"/>
                        </a:rPr>
                        <a:t>Historia</a:t>
                      </a:r>
                    </a:p>
                  </a:txBody>
                  <a:tcPr marL="66024" marR="66024"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62626"/>
                    </a:solidFill>
                  </a:tcPr>
                </a:tc>
                <a:tc>
                  <a:txBody>
                    <a:bodyPr/>
                    <a:lstStyle/>
                    <a:p>
                      <a:pPr>
                        <a:lnSpc>
                          <a:spcPct val="115000"/>
                        </a:lnSpc>
                        <a:spcBef>
                          <a:spcPts val="1800"/>
                        </a:spcBef>
                        <a:spcAft>
                          <a:spcPts val="600"/>
                        </a:spcAft>
                      </a:pPr>
                      <a:r>
                        <a:rPr lang="es-ES" sz="1400" b="1" i="0" u="none" strike="noStrike" cap="none" dirty="0">
                          <a:solidFill>
                            <a:schemeClr val="lt2"/>
                          </a:solidFill>
                          <a:latin typeface="Corbel"/>
                          <a:sym typeface="Arial"/>
                        </a:rPr>
                        <a:t>Descripción</a:t>
                      </a:r>
                    </a:p>
                  </a:txBody>
                  <a:tcPr marL="66024" marR="66024" marT="0" marB="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595959"/>
                      </a:solidFill>
                      <a:prstDash val="solid"/>
                      <a:round/>
                      <a:headEnd type="none" w="sm" len="sm"/>
                      <a:tailEnd type="none" w="sm" len="sm"/>
                    </a:lnB>
                    <a:solidFill>
                      <a:srgbClr val="3F3F3F"/>
                    </a:solidFill>
                  </a:tcPr>
                </a:tc>
                <a:tc>
                  <a:txBody>
                    <a:bodyPr/>
                    <a:lstStyle/>
                    <a:p>
                      <a:pPr>
                        <a:lnSpc>
                          <a:spcPct val="115000"/>
                        </a:lnSpc>
                        <a:spcBef>
                          <a:spcPts val="1800"/>
                        </a:spcBef>
                        <a:spcAft>
                          <a:spcPts val="600"/>
                        </a:spcAft>
                      </a:pPr>
                      <a:r>
                        <a:rPr lang="es-ES" sz="1400" b="1" i="0" u="none" strike="noStrike" cap="none" dirty="0">
                          <a:solidFill>
                            <a:schemeClr val="lt2"/>
                          </a:solidFill>
                          <a:latin typeface="Corbel"/>
                          <a:sym typeface="Arial"/>
                        </a:rPr>
                        <a:t>Criterio de aceptación</a:t>
                      </a:r>
                    </a:p>
                  </a:txBody>
                  <a:tcPr marL="66024" marR="66024"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471911169"/>
                  </a:ext>
                </a:extLst>
              </a:tr>
              <a:tr h="1720900">
                <a:tc>
                  <a:txBody>
                    <a:bodyPr/>
                    <a:lstStyle/>
                    <a:p>
                      <a:pPr>
                        <a:lnSpc>
                          <a:spcPct val="115000"/>
                        </a:lnSpc>
                        <a:spcBef>
                          <a:spcPts val="1800"/>
                        </a:spcBef>
                        <a:spcAft>
                          <a:spcPts val="600"/>
                        </a:spcAft>
                      </a:pPr>
                      <a:r>
                        <a:rPr lang="es-ES" sz="1400" b="0" i="0" u="none" strike="noStrike" cap="none" dirty="0">
                          <a:solidFill>
                            <a:schemeClr val="lt2"/>
                          </a:solidFill>
                          <a:latin typeface="Corbel"/>
                          <a:sym typeface="Arial"/>
                        </a:rPr>
                        <a:t>Registrar cuenta de conductor</a:t>
                      </a:r>
                    </a:p>
                  </a:txBody>
                  <a:tcPr marL="68580" marR="68580"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Bef>
                          <a:spcPts val="1800"/>
                        </a:spcBef>
                        <a:spcAft>
                          <a:spcPts val="600"/>
                        </a:spcAft>
                      </a:pPr>
                      <a:r>
                        <a:rPr lang="es-ES" sz="1400" b="0" i="0" u="none" strike="noStrike" cap="none" dirty="0">
                          <a:solidFill>
                            <a:schemeClr val="lt2"/>
                          </a:solidFill>
                          <a:latin typeface="Corbel"/>
                          <a:sym typeface="Arial"/>
                        </a:rPr>
                        <a:t>Como administrador quiero que los estudiantes que deseen trabajar como conductores deben registrar la información necesaria para demostrar que están calificados para desempeñar su rol y que son alumnos de la UPC para poder darle la mayor seguridad a nuestros clientes.</a:t>
                      </a:r>
                    </a:p>
                  </a:txBody>
                  <a:tcPr marL="68580" marR="68580" marT="0" marB="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tc>
                  <a:txBody>
                    <a:bodyPr/>
                    <a:lstStyle/>
                    <a:p>
                      <a:pPr marL="0" lvl="0" indent="0">
                        <a:lnSpc>
                          <a:spcPct val="115000"/>
                        </a:lnSpc>
                        <a:spcBef>
                          <a:spcPts val="1800"/>
                        </a:spcBef>
                        <a:spcAft>
                          <a:spcPts val="600"/>
                        </a:spcAft>
                        <a:buFont typeface="Symbol" panose="05050102010706020507" pitchFamily="18" charset="2"/>
                        <a:buNone/>
                      </a:pPr>
                      <a:r>
                        <a:rPr lang="es-ES" sz="1400" b="0" i="0" u="none" strike="noStrike" cap="none" dirty="0">
                          <a:solidFill>
                            <a:schemeClr val="lt2"/>
                          </a:solidFill>
                          <a:latin typeface="Corbel"/>
                          <a:sym typeface="Arial"/>
                        </a:rPr>
                        <a:t>Dado un estudiante que quiera registrarse en la aplicación, cuando este seleccione la opción “Regístrate”, se redireccionará a una vista donde escogerá si quiere ser conductor o pasajero.</a:t>
                      </a:r>
                    </a:p>
                    <a:p>
                      <a:pPr marL="0" lvl="0" indent="0">
                        <a:lnSpc>
                          <a:spcPct val="115000"/>
                        </a:lnSpc>
                        <a:spcAft>
                          <a:spcPts val="0"/>
                        </a:spcAft>
                        <a:buFont typeface="Symbol" panose="05050102010706020507" pitchFamily="18" charset="2"/>
                        <a:buNone/>
                      </a:pPr>
                      <a:r>
                        <a:rPr lang="es-ES" sz="1400" b="0" i="0" u="none" strike="noStrike" cap="none" dirty="0">
                          <a:solidFill>
                            <a:schemeClr val="lt2"/>
                          </a:solidFill>
                          <a:latin typeface="Corbel"/>
                          <a:ea typeface="Arial" panose="020B0604020202020204" pitchFamily="34" charset="0"/>
                          <a:sym typeface="Arial"/>
                        </a:rPr>
                        <a:t>Dado un estudiante que quiera registrarse como conductor, cuando seleccione la opción “Conductor”, se le mostrará un formulario donde tendrá que llenar su nombre y apellido, código y correo UPC, una contraseña, su distrito y ubicación, la sede de la UPC donde estudia, su licencia de conducir, número de teléfono y enlace de contacto en Facebook, WhatsApp o cualquier red social para comunicarse con él. Asimismo, tendrá que registrar datos sobre su auto como su modelo, número de póliza, marca y cantidad límite de personas que pueden entrar.</a:t>
                      </a:r>
                    </a:p>
                    <a:p>
                      <a:pPr>
                        <a:lnSpc>
                          <a:spcPct val="115000"/>
                        </a:lnSpc>
                        <a:spcAft>
                          <a:spcPts val="0"/>
                        </a:spcAft>
                      </a:pPr>
                      <a:r>
                        <a:rPr lang="es-ES" sz="1400" b="0" i="0" u="none" strike="noStrike" cap="none" dirty="0">
                          <a:solidFill>
                            <a:schemeClr val="lt2"/>
                          </a:solidFill>
                          <a:latin typeface="Corbel"/>
                          <a:ea typeface="Arial" panose="020B0604020202020204" pitchFamily="34" charset="0"/>
                          <a:sym typeface="Arial"/>
                        </a:rPr>
                        <a:t> </a:t>
                      </a:r>
                    </a:p>
                  </a:txBody>
                  <a:tcPr marL="68580" marR="68580"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1"/>
                  </a:ext>
                </a:extLst>
              </a:tr>
              <a:tr h="1720900">
                <a:tc>
                  <a:txBody>
                    <a:bodyPr/>
                    <a:lstStyle/>
                    <a:p>
                      <a:pPr>
                        <a:lnSpc>
                          <a:spcPct val="115000"/>
                        </a:lnSpc>
                        <a:spcBef>
                          <a:spcPts val="1800"/>
                        </a:spcBef>
                        <a:spcAft>
                          <a:spcPts val="600"/>
                        </a:spcAft>
                      </a:pPr>
                      <a:r>
                        <a:rPr lang="es-ES" sz="1400" b="0" i="0" u="none" strike="noStrike" cap="none" dirty="0">
                          <a:solidFill>
                            <a:schemeClr val="lt2"/>
                          </a:solidFill>
                          <a:latin typeface="Corbel"/>
                          <a:sym typeface="Arial"/>
                        </a:rPr>
                        <a:t>Registrar cuenta de solicitante</a:t>
                      </a:r>
                    </a:p>
                  </a:txBody>
                  <a:tcPr marL="68580" marR="68580"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Bef>
                          <a:spcPts val="1800"/>
                        </a:spcBef>
                        <a:spcAft>
                          <a:spcPts val="600"/>
                        </a:spcAft>
                      </a:pPr>
                      <a:r>
                        <a:rPr lang="es-ES" sz="1400" b="0" i="0" u="none" strike="noStrike" cap="none" dirty="0">
                          <a:solidFill>
                            <a:schemeClr val="lt2"/>
                          </a:solidFill>
                          <a:latin typeface="Corbel"/>
                          <a:sym typeface="Arial"/>
                        </a:rPr>
                        <a:t>Como administrador quiero que los estudiantes que vayan a solicitar los servicios de colectivo de la aplicación registren la información necesaria para que los conductores y los pasajeros que viajarán con ellos sepan que son alumnos de la UPC para poder mantener la seguridad de los usuarios.</a:t>
                      </a:r>
                    </a:p>
                  </a:txBody>
                  <a:tcPr marL="68580" marR="68580" marT="0" marB="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tc>
                  <a:txBody>
                    <a:bodyPr/>
                    <a:lstStyle/>
                    <a:p>
                      <a:pPr marL="0" lvl="0" indent="0">
                        <a:lnSpc>
                          <a:spcPct val="115000"/>
                        </a:lnSpc>
                        <a:spcAft>
                          <a:spcPts val="0"/>
                        </a:spcAft>
                        <a:buFont typeface="Symbol" panose="05050102010706020507" pitchFamily="18" charset="2"/>
                        <a:buNone/>
                      </a:pPr>
                      <a:r>
                        <a:rPr lang="es-ES" sz="1400" b="0" i="0" u="none" strike="noStrike" cap="none" dirty="0">
                          <a:solidFill>
                            <a:schemeClr val="lt2"/>
                          </a:solidFill>
                          <a:latin typeface="Corbel"/>
                          <a:ea typeface="Arial" panose="020B0604020202020204" pitchFamily="34" charset="0"/>
                          <a:sym typeface="Arial"/>
                        </a:rPr>
                        <a:t> </a:t>
                      </a:r>
                    </a:p>
                    <a:p>
                      <a:pPr marL="0" lvl="0" indent="0">
                        <a:lnSpc>
                          <a:spcPct val="115000"/>
                        </a:lnSpc>
                        <a:spcAft>
                          <a:spcPts val="0"/>
                        </a:spcAft>
                        <a:buFont typeface="Symbol" panose="05050102010706020507" pitchFamily="18" charset="2"/>
                        <a:buNone/>
                      </a:pPr>
                      <a:r>
                        <a:rPr lang="es-ES" sz="1400" b="0" i="0" u="none" strike="noStrike" cap="none" dirty="0">
                          <a:solidFill>
                            <a:schemeClr val="lt2"/>
                          </a:solidFill>
                          <a:latin typeface="Corbel"/>
                          <a:ea typeface="Arial" panose="020B0604020202020204" pitchFamily="34" charset="0"/>
                          <a:sym typeface="Arial"/>
                        </a:rPr>
                        <a:t>Dado un estudiante que quiera registrarse para solicitar servicios de colectivo solamente, cuando seleccione la opción “Pasajero”, se le mostrará un formulario donde llenar su nombre y apellido, código y correo UPC, una contraseña, su distrito, la sede de la UPC donde estudia, ubicación, número de teléfono. </a:t>
                      </a:r>
                    </a:p>
                  </a:txBody>
                  <a:tcPr marL="68580" marR="68580"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3666644699"/>
                  </a:ext>
                </a:extLst>
              </a:tr>
            </a:tbl>
          </a:graphicData>
        </a:graphic>
      </p:graphicFrame>
    </p:spTree>
    <p:extLst>
      <p:ext uri="{BB962C8B-B14F-4D97-AF65-F5344CB8AC3E}">
        <p14:creationId xmlns:p14="http://schemas.microsoft.com/office/powerpoint/2010/main" val="2612375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g5ba199db79_1_0"/>
          <p:cNvSpPr>
            <a:spLocks noGrp="1"/>
          </p:cNvSpPr>
          <p:nvPr>
            <p:ph type="pic" idx="2"/>
          </p:nvPr>
        </p:nvSpPr>
        <p:spPr>
          <a:xfrm>
            <a:off x="3509105" y="2709492"/>
            <a:ext cx="621900" cy="621900"/>
          </a:xfrm>
          <a:prstGeom prst="rect">
            <a:avLst/>
          </a:prstGeom>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86" name="Google Shape;586;g5ba199db79_1_0"/>
          <p:cNvSpPr txBox="1">
            <a:spLocks noGrp="1"/>
          </p:cNvSpPr>
          <p:nvPr>
            <p:ph type="body" idx="1"/>
          </p:nvPr>
        </p:nvSpPr>
        <p:spPr>
          <a:xfrm>
            <a:off x="3012253" y="3971432"/>
            <a:ext cx="1620000" cy="36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87" name="Google Shape;587;g5ba199db79_1_0"/>
          <p:cNvSpPr txBox="1">
            <a:spLocks noGrp="1"/>
          </p:cNvSpPr>
          <p:nvPr>
            <p:ph type="body" idx="3"/>
          </p:nvPr>
        </p:nvSpPr>
        <p:spPr>
          <a:xfrm>
            <a:off x="3012253" y="4471987"/>
            <a:ext cx="1620000" cy="72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88" name="Google Shape;588;g5ba199db79_1_0"/>
          <p:cNvSpPr>
            <a:spLocks noGrp="1"/>
          </p:cNvSpPr>
          <p:nvPr>
            <p:ph type="pic" idx="4"/>
          </p:nvPr>
        </p:nvSpPr>
        <p:spPr>
          <a:xfrm>
            <a:off x="5785104" y="2709492"/>
            <a:ext cx="621900" cy="621900"/>
          </a:xfrm>
          <a:prstGeom prst="rect">
            <a:avLst/>
          </a:prstGeom>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89" name="Google Shape;589;g5ba199db79_1_0"/>
          <p:cNvSpPr txBox="1">
            <a:spLocks noGrp="1"/>
          </p:cNvSpPr>
          <p:nvPr>
            <p:ph type="body" idx="5"/>
          </p:nvPr>
        </p:nvSpPr>
        <p:spPr>
          <a:xfrm>
            <a:off x="5288252" y="3971432"/>
            <a:ext cx="1620000" cy="36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90" name="Google Shape;590;g5ba199db79_1_0"/>
          <p:cNvSpPr txBox="1">
            <a:spLocks noGrp="1"/>
          </p:cNvSpPr>
          <p:nvPr>
            <p:ph type="body" idx="6"/>
          </p:nvPr>
        </p:nvSpPr>
        <p:spPr>
          <a:xfrm>
            <a:off x="5288252" y="4471987"/>
            <a:ext cx="1620000" cy="72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91" name="Google Shape;591;g5ba199db79_1_0"/>
          <p:cNvSpPr>
            <a:spLocks noGrp="1"/>
          </p:cNvSpPr>
          <p:nvPr>
            <p:ph type="pic" idx="7"/>
          </p:nvPr>
        </p:nvSpPr>
        <p:spPr>
          <a:xfrm>
            <a:off x="8061103" y="2709492"/>
            <a:ext cx="621900" cy="621900"/>
          </a:xfrm>
          <a:prstGeom prst="rect">
            <a:avLst/>
          </a:prstGeom>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592" name="Google Shape;592;g5ba199db79_1_0"/>
          <p:cNvSpPr txBox="1">
            <a:spLocks noGrp="1"/>
          </p:cNvSpPr>
          <p:nvPr>
            <p:ph type="body" idx="8"/>
          </p:nvPr>
        </p:nvSpPr>
        <p:spPr>
          <a:xfrm>
            <a:off x="7564251" y="3971432"/>
            <a:ext cx="1620000" cy="36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93" name="Google Shape;593;g5ba199db79_1_0"/>
          <p:cNvSpPr txBox="1">
            <a:spLocks noGrp="1"/>
          </p:cNvSpPr>
          <p:nvPr>
            <p:ph type="body" idx="9"/>
          </p:nvPr>
        </p:nvSpPr>
        <p:spPr>
          <a:xfrm>
            <a:off x="7564251" y="4471987"/>
            <a:ext cx="1620000" cy="720000"/>
          </a:xfrm>
          <a:prstGeom prst="rect">
            <a:avLst/>
          </a:prstGeom>
        </p:spPr>
        <p:txBody>
          <a:bodyPr spcFirstLastPara="1" wrap="square" lIns="0" tIns="0" rIns="0" bIns="0" anchor="t" anchorCtr="0">
            <a:noAutofit/>
          </a:bodyPr>
          <a:lstStyle/>
          <a:p>
            <a:pPr marL="0" lvl="0" indent="0" algn="ctr" rtl="0">
              <a:spcBef>
                <a:spcPts val="1000"/>
              </a:spcBef>
              <a:spcAft>
                <a:spcPts val="0"/>
              </a:spcAft>
              <a:buNone/>
            </a:pPr>
            <a:endParaRPr/>
          </a:p>
        </p:txBody>
      </p:sp>
      <p:sp>
        <p:nvSpPr>
          <p:cNvPr id="594" name="Google Shape;594;g5ba199db79_1_0"/>
          <p:cNvSpPr txBox="1">
            <a:spLocks noGrp="1"/>
          </p:cNvSpPr>
          <p:nvPr>
            <p:ph type="sldNum" idx="12"/>
          </p:nvPr>
        </p:nvSpPr>
        <p:spPr>
          <a:xfrm>
            <a:off x="11601450" y="6687111"/>
            <a:ext cx="548700" cy="1539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r>
              <a:rPr lang="es-ES"/>
              <a:t>página </a:t>
            </a:r>
            <a:fld id="{00000000-1234-1234-1234-123412341234}" type="slidenum">
              <a:rPr lang="es-ES" b="1" i="1"/>
              <a:t>19</a:t>
            </a:fld>
            <a:endParaRPr b="1" i="1"/>
          </a:p>
        </p:txBody>
      </p:sp>
      <p:sp>
        <p:nvSpPr>
          <p:cNvPr id="595" name="Google Shape;595;g5ba199db79_1_0"/>
          <p:cNvSpPr txBox="1"/>
          <p:nvPr/>
        </p:nvSpPr>
        <p:spPr>
          <a:xfrm>
            <a:off x="601682" y="432000"/>
            <a:ext cx="9973500"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None/>
            </a:pPr>
            <a:r>
              <a:rPr lang="es-ES" sz="3200" b="1">
                <a:solidFill>
                  <a:srgbClr val="FFFFFF"/>
                </a:solidFill>
                <a:latin typeface="Corbel"/>
                <a:ea typeface="Corbel"/>
                <a:cs typeface="Corbel"/>
                <a:sym typeface="Corbel"/>
              </a:rPr>
              <a:t>Historias de Usuario</a:t>
            </a:r>
            <a:endParaRPr sz="3200" b="1">
              <a:solidFill>
                <a:srgbClr val="FFFFFF"/>
              </a:solidFill>
              <a:latin typeface="Corbel"/>
              <a:ea typeface="Corbel"/>
              <a:cs typeface="Corbel"/>
              <a:sym typeface="Corbel"/>
            </a:endParaRPr>
          </a:p>
        </p:txBody>
      </p:sp>
      <p:sp>
        <p:nvSpPr>
          <p:cNvPr id="596" name="Google Shape;596;g5ba199db79_1_0"/>
          <p:cNvSpPr txBox="1"/>
          <p:nvPr/>
        </p:nvSpPr>
        <p:spPr>
          <a:xfrm>
            <a:off x="601682" y="1008000"/>
            <a:ext cx="9974100"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s-ES" sz="2400" dirty="0">
                <a:solidFill>
                  <a:srgbClr val="FFFFFF"/>
                </a:solidFill>
                <a:latin typeface="Corbel"/>
                <a:ea typeface="Corbel"/>
                <a:cs typeface="Corbel"/>
                <a:sym typeface="Corbel"/>
              </a:rPr>
              <a:t>Administrador</a:t>
            </a:r>
            <a:endParaRPr sz="1800" dirty="0">
              <a:solidFill>
                <a:srgbClr val="FFFFFF"/>
              </a:solidFill>
              <a:latin typeface="Corbel"/>
              <a:ea typeface="Corbel"/>
              <a:cs typeface="Corbel"/>
              <a:sym typeface="Corbel"/>
            </a:endParaRPr>
          </a:p>
        </p:txBody>
      </p:sp>
      <p:graphicFrame>
        <p:nvGraphicFramePr>
          <p:cNvPr id="597" name="Google Shape;597;g5ba199db79_1_0"/>
          <p:cNvGraphicFramePr/>
          <p:nvPr>
            <p:extLst>
              <p:ext uri="{D42A27DB-BD31-4B8C-83A1-F6EECF244321}">
                <p14:modId xmlns:p14="http://schemas.microsoft.com/office/powerpoint/2010/main" val="4063019405"/>
              </p:ext>
            </p:extLst>
          </p:nvPr>
        </p:nvGraphicFramePr>
        <p:xfrm>
          <a:off x="685075" y="1447252"/>
          <a:ext cx="10821850" cy="3672750"/>
        </p:xfrm>
        <a:graphic>
          <a:graphicData uri="http://schemas.openxmlformats.org/drawingml/2006/table">
            <a:tbl>
              <a:tblPr firstRow="1" firstCol="1">
                <a:noFill/>
                <a:tableStyleId>{5866ADF5-AB97-4638-88DB-4BFD1F8543A6}</a:tableStyleId>
              </a:tblPr>
              <a:tblGrid>
                <a:gridCol w="1017400">
                  <a:extLst>
                    <a:ext uri="{9D8B030D-6E8A-4147-A177-3AD203B41FA5}">
                      <a16:colId xmlns:a16="http://schemas.microsoft.com/office/drawing/2014/main" val="20000"/>
                    </a:ext>
                  </a:extLst>
                </a:gridCol>
                <a:gridCol w="3716325">
                  <a:extLst>
                    <a:ext uri="{9D8B030D-6E8A-4147-A177-3AD203B41FA5}">
                      <a16:colId xmlns:a16="http://schemas.microsoft.com/office/drawing/2014/main" val="20001"/>
                    </a:ext>
                  </a:extLst>
                </a:gridCol>
                <a:gridCol w="6088125">
                  <a:extLst>
                    <a:ext uri="{9D8B030D-6E8A-4147-A177-3AD203B41FA5}">
                      <a16:colId xmlns:a16="http://schemas.microsoft.com/office/drawing/2014/main" val="20002"/>
                    </a:ext>
                  </a:extLst>
                </a:gridCol>
              </a:tblGrid>
              <a:tr h="215725">
                <a:tc>
                  <a:txBody>
                    <a:bodyPr/>
                    <a:lstStyle/>
                    <a:p>
                      <a:pPr marR="0" algn="l" rtl="0">
                        <a:lnSpc>
                          <a:spcPct val="115000"/>
                        </a:lnSpc>
                        <a:spcBef>
                          <a:spcPts val="1800"/>
                        </a:spcBef>
                        <a:spcAft>
                          <a:spcPts val="600"/>
                        </a:spcAft>
                        <a:buClr>
                          <a:srgbClr val="000000"/>
                        </a:buClr>
                        <a:buFont typeface="Arial"/>
                      </a:pPr>
                      <a:r>
                        <a:rPr lang="es-ES" sz="1400" b="1" i="0" u="none" strike="noStrike" cap="none" dirty="0">
                          <a:solidFill>
                            <a:schemeClr val="lt2"/>
                          </a:solidFill>
                          <a:latin typeface="Corbel"/>
                          <a:sym typeface="Arial"/>
                        </a:rPr>
                        <a:t>Historia</a:t>
                      </a:r>
                    </a:p>
                  </a:txBody>
                  <a:tcPr marL="66024" marR="66024"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262626"/>
                    </a:solidFill>
                  </a:tcPr>
                </a:tc>
                <a:tc>
                  <a:txBody>
                    <a:bodyPr/>
                    <a:lstStyle/>
                    <a:p>
                      <a:pPr marR="0" algn="l" rtl="0">
                        <a:lnSpc>
                          <a:spcPct val="115000"/>
                        </a:lnSpc>
                        <a:spcBef>
                          <a:spcPts val="1800"/>
                        </a:spcBef>
                        <a:spcAft>
                          <a:spcPts val="600"/>
                        </a:spcAft>
                        <a:buClr>
                          <a:srgbClr val="000000"/>
                        </a:buClr>
                        <a:buFont typeface="Arial"/>
                      </a:pPr>
                      <a:r>
                        <a:rPr lang="es-ES" sz="1400" b="1" i="0" u="none" strike="noStrike" cap="none" dirty="0">
                          <a:solidFill>
                            <a:schemeClr val="lt2"/>
                          </a:solidFill>
                          <a:latin typeface="Corbel"/>
                          <a:sym typeface="Arial"/>
                        </a:rPr>
                        <a:t>Descripción</a:t>
                      </a:r>
                    </a:p>
                  </a:txBody>
                  <a:tcPr marL="66024" marR="66024" marT="0" marB="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tc>
                  <a:txBody>
                    <a:bodyPr/>
                    <a:lstStyle/>
                    <a:p>
                      <a:pPr marR="0" algn="l" rtl="0">
                        <a:lnSpc>
                          <a:spcPct val="115000"/>
                        </a:lnSpc>
                        <a:spcBef>
                          <a:spcPts val="1800"/>
                        </a:spcBef>
                        <a:spcAft>
                          <a:spcPts val="600"/>
                        </a:spcAft>
                        <a:buClr>
                          <a:srgbClr val="000000"/>
                        </a:buClr>
                        <a:buFont typeface="Arial"/>
                      </a:pPr>
                      <a:r>
                        <a:rPr lang="es-ES" sz="1400" b="1" i="0" u="none" strike="noStrike" cap="none" dirty="0">
                          <a:solidFill>
                            <a:schemeClr val="lt2"/>
                          </a:solidFill>
                          <a:latin typeface="Corbel"/>
                          <a:sym typeface="Arial"/>
                        </a:rPr>
                        <a:t>Criterio de aceptación</a:t>
                      </a:r>
                    </a:p>
                  </a:txBody>
                  <a:tcPr marL="66024" marR="66024"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471911169"/>
                  </a:ext>
                </a:extLst>
              </a:tr>
              <a:tr h="1720900">
                <a:tc>
                  <a:txBody>
                    <a:bodyPr/>
                    <a:lstStyle/>
                    <a:p>
                      <a:pPr>
                        <a:lnSpc>
                          <a:spcPct val="115000"/>
                        </a:lnSpc>
                        <a:spcBef>
                          <a:spcPts val="1800"/>
                        </a:spcBef>
                        <a:spcAft>
                          <a:spcPts val="600"/>
                        </a:spcAft>
                      </a:pPr>
                      <a:r>
                        <a:rPr lang="es-ES" sz="1400" b="0" i="0" u="none" strike="noStrike" cap="none">
                          <a:solidFill>
                            <a:schemeClr val="lt2"/>
                          </a:solidFill>
                          <a:latin typeface="Corbel"/>
                          <a:sym typeface="Arial"/>
                        </a:rPr>
                        <a:t>Finaliza viaje</a:t>
                      </a:r>
                    </a:p>
                  </a:txBody>
                  <a:tcPr marL="68580" marR="68580"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Bef>
                          <a:spcPts val="1800"/>
                        </a:spcBef>
                        <a:spcAft>
                          <a:spcPts val="600"/>
                        </a:spcAft>
                      </a:pPr>
                      <a:r>
                        <a:rPr lang="es-ES" sz="1400" b="0" i="0" u="none" strike="noStrike" cap="none">
                          <a:solidFill>
                            <a:schemeClr val="lt2"/>
                          </a:solidFill>
                          <a:latin typeface="Corbel"/>
                          <a:sym typeface="Arial"/>
                        </a:rPr>
                        <a:t>Como administrador quiero que el conductor notifique el fin de un viaje para saber que todos los estudiantes han llegado a su destino.</a:t>
                      </a:r>
                    </a:p>
                  </a:txBody>
                  <a:tcPr marL="68580" marR="68580" marT="0" marB="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tc>
                  <a:txBody>
                    <a:bodyPr/>
                    <a:lstStyle/>
                    <a:p>
                      <a:pPr marL="0" lvl="0" indent="0">
                        <a:lnSpc>
                          <a:spcPct val="115000"/>
                        </a:lnSpc>
                        <a:spcBef>
                          <a:spcPts val="1800"/>
                        </a:spcBef>
                        <a:spcAft>
                          <a:spcPts val="600"/>
                        </a:spcAft>
                        <a:buFont typeface="Symbol" panose="05050102010706020507" pitchFamily="18" charset="2"/>
                        <a:buNone/>
                      </a:pPr>
                      <a:r>
                        <a:rPr lang="es-ES" sz="1400" b="0" i="0" u="none" strike="noStrike" cap="none" dirty="0">
                          <a:solidFill>
                            <a:schemeClr val="lt2"/>
                          </a:solidFill>
                          <a:latin typeface="Corbel"/>
                          <a:sym typeface="Arial"/>
                        </a:rPr>
                        <a:t>Dado un viaje en curso en donde todos los pasajeros registrados hayan llegado a su destino, cuando el conductor entra “Mis viajes”, este podrá seleccionar la opción “Finalizar viaje” para registrar el término del viaje.</a:t>
                      </a:r>
                    </a:p>
                  </a:txBody>
                  <a:tcPr marL="68580" marR="68580"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1"/>
                  </a:ext>
                </a:extLst>
              </a:tr>
              <a:tr h="1720900">
                <a:tc>
                  <a:txBody>
                    <a:bodyPr/>
                    <a:lstStyle/>
                    <a:p>
                      <a:pPr>
                        <a:lnSpc>
                          <a:spcPct val="115000"/>
                        </a:lnSpc>
                        <a:spcBef>
                          <a:spcPts val="1800"/>
                        </a:spcBef>
                        <a:spcAft>
                          <a:spcPts val="600"/>
                        </a:spcAft>
                      </a:pPr>
                      <a:r>
                        <a:rPr lang="es-ES" sz="1400" b="0" i="0" u="none" strike="noStrike" cap="none">
                          <a:solidFill>
                            <a:schemeClr val="lt2"/>
                          </a:solidFill>
                          <a:latin typeface="Corbel"/>
                          <a:sym typeface="Arial"/>
                        </a:rPr>
                        <a:t>Actualizar estado de pasajero</a:t>
                      </a:r>
                    </a:p>
                  </a:txBody>
                  <a:tcPr marL="68580" marR="68580"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Bef>
                          <a:spcPts val="1800"/>
                        </a:spcBef>
                        <a:spcAft>
                          <a:spcPts val="600"/>
                        </a:spcAft>
                      </a:pPr>
                      <a:r>
                        <a:rPr lang="es-ES" sz="1400" b="0" i="0" u="none" strike="noStrike" cap="none">
                          <a:solidFill>
                            <a:schemeClr val="lt2"/>
                          </a:solidFill>
                          <a:latin typeface="Corbel"/>
                          <a:sym typeface="Arial"/>
                        </a:rPr>
                        <a:t>Como administrador quiero que los conductores registren a cada uno de los pasajeros que han sido recogidos durante un viaje para poder realizar un monitoreo del viaje y saber que este viaje se ha ejecutado con éxito.</a:t>
                      </a:r>
                    </a:p>
                  </a:txBody>
                  <a:tcPr marL="68580" marR="68580" marT="0" marB="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tc>
                  <a:txBody>
                    <a:bodyPr/>
                    <a:lstStyle/>
                    <a:p>
                      <a:pPr marL="457200">
                        <a:lnSpc>
                          <a:spcPct val="115000"/>
                        </a:lnSpc>
                        <a:spcAft>
                          <a:spcPts val="0"/>
                        </a:spcAft>
                      </a:pPr>
                      <a:r>
                        <a:rPr lang="es-ES" sz="1400" b="0" i="0" u="none" strike="noStrike" cap="none" dirty="0">
                          <a:solidFill>
                            <a:schemeClr val="lt2"/>
                          </a:solidFill>
                          <a:latin typeface="Corbel"/>
                          <a:ea typeface="Arial" panose="020B0604020202020204" pitchFamily="34" charset="0"/>
                          <a:sym typeface="Arial"/>
                        </a:rPr>
                        <a:t> </a:t>
                      </a:r>
                    </a:p>
                    <a:p>
                      <a:pPr marL="0" lvl="0" indent="0">
                        <a:lnSpc>
                          <a:spcPct val="115000"/>
                        </a:lnSpc>
                        <a:spcAft>
                          <a:spcPts val="0"/>
                        </a:spcAft>
                        <a:buFont typeface="Symbol" panose="05050102010706020507" pitchFamily="18" charset="2"/>
                        <a:buNone/>
                      </a:pPr>
                      <a:r>
                        <a:rPr lang="es-ES" sz="1400" b="0" i="0" u="none" strike="noStrike" cap="none" dirty="0">
                          <a:solidFill>
                            <a:schemeClr val="lt2"/>
                          </a:solidFill>
                          <a:latin typeface="Corbel"/>
                          <a:ea typeface="Arial" panose="020B0604020202020204" pitchFamily="34" charset="0"/>
                          <a:sym typeface="Arial"/>
                        </a:rPr>
                        <a:t>Dado un viaje en curso, cuando el conductor ingrese a la lista de pasajeros, este deberá seleccionar la opción “Recogido” del pasajero respectivo para notificar el encuentro.</a:t>
                      </a:r>
                    </a:p>
                    <a:p>
                      <a:pPr>
                        <a:lnSpc>
                          <a:spcPct val="115000"/>
                        </a:lnSpc>
                        <a:spcBef>
                          <a:spcPts val="1800"/>
                        </a:spcBef>
                        <a:spcAft>
                          <a:spcPts val="600"/>
                        </a:spcAft>
                      </a:pPr>
                      <a:r>
                        <a:rPr lang="es-ES" sz="1400" b="0" i="0" u="none" strike="noStrike" cap="none" dirty="0">
                          <a:solidFill>
                            <a:schemeClr val="lt2"/>
                          </a:solidFill>
                          <a:latin typeface="Corbel"/>
                          <a:sym typeface="Arial"/>
                        </a:rPr>
                        <a:t> </a:t>
                      </a:r>
                    </a:p>
                  </a:txBody>
                  <a:tcPr marL="68580" marR="68580"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3666644699"/>
                  </a:ext>
                </a:extLst>
              </a:tr>
            </a:tbl>
          </a:graphicData>
        </a:graphic>
      </p:graphicFrame>
    </p:spTree>
    <p:extLst>
      <p:ext uri="{BB962C8B-B14F-4D97-AF65-F5344CB8AC3E}">
        <p14:creationId xmlns:p14="http://schemas.microsoft.com/office/powerpoint/2010/main" val="54392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p2" descr="Señal digital durante la noche"/>
          <p:cNvPicPr preferRelativeResize="0">
            <a:picLocks noGrp="1"/>
          </p:cNvPicPr>
          <p:nvPr>
            <p:ph type="pic" idx="2"/>
          </p:nvPr>
        </p:nvPicPr>
        <p:blipFill rotWithShape="1">
          <a:blip r:embed="rId3">
            <a:alphaModFix/>
          </a:blip>
          <a:srcRect/>
          <a:stretch/>
        </p:blipFill>
        <p:spPr>
          <a:xfrm>
            <a:off x="0" y="0"/>
            <a:ext cx="12192000" cy="6704013"/>
          </a:xfrm>
          <a:prstGeom prst="rect">
            <a:avLst/>
          </a:prstGeom>
          <a:noFill/>
          <a:ln>
            <a:noFill/>
          </a:ln>
        </p:spPr>
      </p:pic>
      <p:sp>
        <p:nvSpPr>
          <p:cNvPr id="387" name="Google Shape;387;p2" title="Gráfico de superposición"/>
          <p:cNvSpPr/>
          <p:nvPr/>
        </p:nvSpPr>
        <p:spPr>
          <a:xfrm>
            <a:off x="441325" y="3897168"/>
            <a:ext cx="5877235" cy="2863202"/>
          </a:xfrm>
          <a:prstGeom prst="rect">
            <a:avLst/>
          </a:prstGeom>
          <a:solidFill>
            <a:schemeClr val="dk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88" name="Google Shape;388;p2" title="Gráfico de superposición"/>
          <p:cNvSpPr/>
          <p:nvPr/>
        </p:nvSpPr>
        <p:spPr>
          <a:xfrm>
            <a:off x="441324" y="210465"/>
            <a:ext cx="5877225" cy="3694783"/>
          </a:xfrm>
          <a:prstGeom prst="rect">
            <a:avLst/>
          </a:prstGeom>
          <a:solidFill>
            <a:schemeClr val="dk1">
              <a:alpha val="9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89" name="Google Shape;389;p2"/>
          <p:cNvSpPr txBox="1">
            <a:spLocks noGrp="1"/>
          </p:cNvSpPr>
          <p:nvPr>
            <p:ph type="ctrTitle"/>
          </p:nvPr>
        </p:nvSpPr>
        <p:spPr>
          <a:xfrm>
            <a:off x="758917" y="3907857"/>
            <a:ext cx="5167824" cy="1532849"/>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Clr>
                <a:schemeClr val="lt1"/>
              </a:buClr>
              <a:buSzPts val="4500"/>
              <a:buFont typeface="Corbel"/>
              <a:buNone/>
            </a:pPr>
            <a:r>
              <a:rPr lang="es-ES" dirty="0"/>
              <a:t>TRABAJO FINAL DE APLICACIONES OPEN SOURCE</a:t>
            </a:r>
            <a:endParaRPr dirty="0"/>
          </a:p>
        </p:txBody>
      </p:sp>
      <p:sp>
        <p:nvSpPr>
          <p:cNvPr id="390" name="Google Shape;390;p2"/>
          <p:cNvSpPr txBox="1">
            <a:spLocks noGrp="1"/>
          </p:cNvSpPr>
          <p:nvPr>
            <p:ph type="subTitle" idx="1"/>
          </p:nvPr>
        </p:nvSpPr>
        <p:spPr>
          <a:xfrm>
            <a:off x="758152" y="5489089"/>
            <a:ext cx="5167824" cy="691666"/>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Clr>
                <a:schemeClr val="lt1"/>
              </a:buClr>
              <a:buSzPts val="1800"/>
              <a:buNone/>
            </a:pPr>
            <a:r>
              <a:rPr lang="es-ES"/>
              <a:t>L</a:t>
            </a:r>
            <a:endParaRPr/>
          </a:p>
        </p:txBody>
      </p:sp>
      <p:sp>
        <p:nvSpPr>
          <p:cNvPr id="391" name="Google Shape;391;p2" descr="Gráfico de título de portada (puede moverme)"/>
          <p:cNvSpPr/>
          <p:nvPr/>
        </p:nvSpPr>
        <p:spPr>
          <a:xfrm>
            <a:off x="2143138" y="1038995"/>
            <a:ext cx="399819" cy="406102"/>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grpSp>
        <p:nvGrpSpPr>
          <p:cNvPr id="392" name="Google Shape;392;p2" descr="Gráfico de título de portada (puede moverme)"/>
          <p:cNvGrpSpPr/>
          <p:nvPr/>
        </p:nvGrpSpPr>
        <p:grpSpPr>
          <a:xfrm>
            <a:off x="3752763" y="2652121"/>
            <a:ext cx="1022532" cy="1022532"/>
            <a:chOff x="3775686" y="2602347"/>
            <a:chExt cx="1022532" cy="1022532"/>
          </a:xfrm>
        </p:grpSpPr>
        <p:sp>
          <p:nvSpPr>
            <p:cNvPr id="393" name="Google Shape;393;p2"/>
            <p:cNvSpPr/>
            <p:nvPr/>
          </p:nvSpPr>
          <p:spPr>
            <a:xfrm>
              <a:off x="3775686" y="2602347"/>
              <a:ext cx="1022532" cy="1022532"/>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394" name="Google Shape;394;p2"/>
            <p:cNvSpPr/>
            <p:nvPr/>
          </p:nvSpPr>
          <p:spPr>
            <a:xfrm>
              <a:off x="4257769" y="3084430"/>
              <a:ext cx="58366" cy="58366"/>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grpSp>
      <p:grpSp>
        <p:nvGrpSpPr>
          <p:cNvPr id="395" name="Google Shape;395;p2" descr="Gráfico de título de portada (puede girarme)"/>
          <p:cNvGrpSpPr/>
          <p:nvPr/>
        </p:nvGrpSpPr>
        <p:grpSpPr>
          <a:xfrm>
            <a:off x="1952144" y="833521"/>
            <a:ext cx="2678654" cy="2720745"/>
            <a:chOff x="1952144" y="833521"/>
            <a:chExt cx="2678654" cy="2720745"/>
          </a:xfrm>
        </p:grpSpPr>
        <p:sp>
          <p:nvSpPr>
            <p:cNvPr id="396" name="Google Shape;396;p2"/>
            <p:cNvSpPr/>
            <p:nvPr/>
          </p:nvSpPr>
          <p:spPr>
            <a:xfrm>
              <a:off x="1952144" y="833521"/>
              <a:ext cx="2678654" cy="2720745"/>
            </a:xfrm>
            <a:prstGeom prst="ellipse">
              <a:avLst/>
            </a:prstGeom>
            <a:noFill/>
            <a:ln w="111125" cap="flat" cmpd="sng">
              <a:solidFill>
                <a:schemeClr val="lt1">
                  <a:alpha val="5882"/>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cxnSp>
          <p:nvCxnSpPr>
            <p:cNvPr id="397" name="Google Shape;397;p2"/>
            <p:cNvCxnSpPr/>
            <p:nvPr/>
          </p:nvCxnSpPr>
          <p:spPr>
            <a:xfrm>
              <a:off x="2125238" y="1027660"/>
              <a:ext cx="2332466" cy="2332466"/>
            </a:xfrm>
            <a:prstGeom prst="straightConnector1">
              <a:avLst/>
            </a:prstGeom>
            <a:noFill/>
            <a:ln w="9525" cap="flat" cmpd="sng">
              <a:solidFill>
                <a:schemeClr val="lt2">
                  <a:alpha val="29803"/>
                </a:schemeClr>
              </a:solidFill>
              <a:prstDash val="solid"/>
              <a:miter lim="800000"/>
              <a:headEnd type="none" w="sm" len="sm"/>
              <a:tailEnd type="none" w="sm" len="sm"/>
            </a:ln>
          </p:spPr>
        </p:cxnSp>
      </p:grpSp>
      <p:cxnSp>
        <p:nvCxnSpPr>
          <p:cNvPr id="398" name="Google Shape;398;p2" descr="elemento decorativo"/>
          <p:cNvCxnSpPr/>
          <p:nvPr/>
        </p:nvCxnSpPr>
        <p:spPr>
          <a:xfrm>
            <a:off x="6309035"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cxnSp>
        <p:nvCxnSpPr>
          <p:cNvPr id="399" name="Google Shape;399;p2" descr="elemento decorativo"/>
          <p:cNvCxnSpPr/>
          <p:nvPr/>
        </p:nvCxnSpPr>
        <p:spPr>
          <a:xfrm>
            <a:off x="441325"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pic>
        <p:nvPicPr>
          <p:cNvPr id="400" name="Google Shape;400;p2" descr="https://lh6.googleusercontent.com/SKf6aG4W3lhmMAU7-vK_alCvO5R-oOYyTfToUkYcAMYYAHHKYR4S0fol128bKNPDSgI8UOCsdzX9juRieEDpq6yKa4RNdObWmQ9CX3AunDGjg9xu-GvKvDagTqnHshOmEKmonnE"/>
          <p:cNvPicPr preferRelativeResize="0"/>
          <p:nvPr/>
        </p:nvPicPr>
        <p:blipFill rotWithShape="1">
          <a:blip r:embed="rId4">
            <a:alphaModFix/>
          </a:blip>
          <a:srcRect/>
          <a:stretch/>
        </p:blipFill>
        <p:spPr>
          <a:xfrm>
            <a:off x="5195248" y="101688"/>
            <a:ext cx="962860" cy="96286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5"/>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a:t>20</a:t>
            </a:fld>
            <a:endParaRPr/>
          </a:p>
        </p:txBody>
      </p:sp>
      <p:sp>
        <p:nvSpPr>
          <p:cNvPr id="604" name="Google Shape;604;p15"/>
          <p:cNvSpPr txBox="1">
            <a:spLocks noGrp="1"/>
          </p:cNvSpPr>
          <p:nvPr>
            <p:ph type="ctrTitle"/>
          </p:nvPr>
        </p:nvSpPr>
        <p:spPr>
          <a:xfrm>
            <a:off x="456327" y="1288050"/>
            <a:ext cx="4993813" cy="5472319"/>
          </a:xfrm>
          <a:prstGeom prst="rect">
            <a:avLst/>
          </a:prstGeom>
          <a:solidFill>
            <a:schemeClr val="dk1">
              <a:alpha val="69803"/>
            </a:schemeClr>
          </a:solidFill>
          <a:ln>
            <a:noFill/>
          </a:ln>
        </p:spPr>
        <p:txBody>
          <a:bodyPr spcFirstLastPara="1" wrap="square" lIns="0" tIns="288000" rIns="252000" bIns="1188000" anchor="t" anchorCtr="0">
            <a:noAutofit/>
          </a:bodyPr>
          <a:lstStyle/>
          <a:p>
            <a:pPr marL="0" lvl="0" indent="0" algn="r" rtl="0">
              <a:lnSpc>
                <a:spcPct val="90000"/>
              </a:lnSpc>
              <a:spcBef>
                <a:spcPts val="0"/>
              </a:spcBef>
              <a:spcAft>
                <a:spcPts val="0"/>
              </a:spcAft>
              <a:buClr>
                <a:schemeClr val="lt1"/>
              </a:buClr>
              <a:buSzPts val="4300"/>
              <a:buFont typeface="Corbel"/>
              <a:buNone/>
            </a:pPr>
            <a:r>
              <a:rPr lang="es-ES" sz="4300"/>
              <a:t>DISEÑO</a:t>
            </a:r>
            <a:endParaRPr/>
          </a:p>
        </p:txBody>
      </p:sp>
      <p:sp>
        <p:nvSpPr>
          <p:cNvPr id="605" name="Google Shape;605;p15"/>
          <p:cNvSpPr txBox="1">
            <a:spLocks noGrp="1"/>
          </p:cNvSpPr>
          <p:nvPr>
            <p:ph type="body" idx="3"/>
          </p:nvPr>
        </p:nvSpPr>
        <p:spPr>
          <a:xfrm>
            <a:off x="890787" y="3639469"/>
            <a:ext cx="4283297" cy="1800000"/>
          </a:xfrm>
          <a:prstGeom prst="rect">
            <a:avLst/>
          </a:prstGeom>
          <a:noFill/>
          <a:ln>
            <a:noFill/>
          </a:ln>
        </p:spPr>
        <p:txBody>
          <a:bodyPr spcFirstLastPara="1" wrap="square" lIns="0" tIns="0" rIns="0" bIns="0" anchor="t" anchorCtr="0">
            <a:noAutofit/>
          </a:bodyPr>
          <a:lstStyle/>
          <a:p>
            <a:pPr marL="266700" lvl="0" indent="-266700" algn="l" rtl="0">
              <a:lnSpc>
                <a:spcPct val="90000"/>
              </a:lnSpc>
              <a:spcBef>
                <a:spcPts val="0"/>
              </a:spcBef>
              <a:spcAft>
                <a:spcPts val="0"/>
              </a:spcAft>
              <a:buClr>
                <a:schemeClr val="lt1"/>
              </a:buClr>
              <a:buSzPts val="1800"/>
              <a:buChar char="•"/>
            </a:pPr>
            <a:r>
              <a:rPr lang="es-ES" dirty="0"/>
              <a:t>Diagrama de Clases</a:t>
            </a:r>
            <a:endParaRPr dirty="0"/>
          </a:p>
          <a:p>
            <a:pPr marL="266700" lvl="0" indent="-266700" algn="l" rtl="0">
              <a:lnSpc>
                <a:spcPct val="90000"/>
              </a:lnSpc>
              <a:spcBef>
                <a:spcPts val="1000"/>
              </a:spcBef>
              <a:spcAft>
                <a:spcPts val="0"/>
              </a:spcAft>
              <a:buClr>
                <a:schemeClr val="lt1"/>
              </a:buClr>
              <a:buSzPts val="1800"/>
              <a:buChar char="•"/>
            </a:pPr>
            <a:r>
              <a:rPr lang="es-ES" dirty="0"/>
              <a:t>Diagrama de Base de Datos Relacional</a:t>
            </a:r>
          </a:p>
          <a:p>
            <a:pPr marL="266700" lvl="0" indent="-266700" algn="l" rtl="0">
              <a:lnSpc>
                <a:spcPct val="90000"/>
              </a:lnSpc>
              <a:spcBef>
                <a:spcPts val="1000"/>
              </a:spcBef>
              <a:spcAft>
                <a:spcPts val="0"/>
              </a:spcAft>
              <a:buClr>
                <a:schemeClr val="lt1"/>
              </a:buClr>
              <a:buSzPts val="1800"/>
              <a:buChar char="•"/>
            </a:pPr>
            <a:r>
              <a:rPr lang="es-ES" dirty="0"/>
              <a:t>Prototipos</a:t>
            </a:r>
            <a:endParaRPr dirty="0"/>
          </a:p>
          <a:p>
            <a:pPr marL="266700" lvl="0" indent="-152400" algn="l" rtl="0">
              <a:lnSpc>
                <a:spcPct val="90000"/>
              </a:lnSpc>
              <a:spcBef>
                <a:spcPts val="1000"/>
              </a:spcBef>
              <a:spcAft>
                <a:spcPts val="0"/>
              </a:spcAft>
              <a:buClr>
                <a:schemeClr val="lt1"/>
              </a:buClr>
              <a:buSzPts val="1800"/>
              <a:buNone/>
            </a:pPr>
            <a:endParaRPr dirty="0"/>
          </a:p>
        </p:txBody>
      </p:sp>
      <p:sp>
        <p:nvSpPr>
          <p:cNvPr id="606" name="Google Shape;606;p15"/>
          <p:cNvSpPr>
            <a:spLocks noGrp="1"/>
          </p:cNvSpPr>
          <p:nvPr>
            <p:ph type="pic" idx="2"/>
          </p:nvPr>
        </p:nvSpPr>
        <p:spPr>
          <a:xfrm>
            <a:off x="6488111" y="1288050"/>
            <a:ext cx="5703889" cy="4320000"/>
          </a:xfrm>
          <a:prstGeom prst="rect">
            <a:avLst/>
          </a:prstGeom>
          <a:solidFill>
            <a:schemeClr val="dk1"/>
          </a:solid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pic>
        <p:nvPicPr>
          <p:cNvPr id="7" name="Imagen 6">
            <a:extLst>
              <a:ext uri="{FF2B5EF4-FFF2-40B4-BE49-F238E27FC236}">
                <a16:creationId xmlns:a16="http://schemas.microsoft.com/office/drawing/2014/main" id="{80EA56E3-F42F-45A9-B8EF-7918126D4D48}"/>
              </a:ext>
            </a:extLst>
          </p:cNvPr>
          <p:cNvPicPr/>
          <p:nvPr/>
        </p:nvPicPr>
        <p:blipFill>
          <a:blip r:embed="rId3"/>
          <a:stretch>
            <a:fillRect/>
          </a:stretch>
        </p:blipFill>
        <p:spPr>
          <a:xfrm>
            <a:off x="6488111" y="1288050"/>
            <a:ext cx="6428899" cy="4320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16"/>
          <p:cNvSpPr>
            <a:spLocks noGrp="1"/>
          </p:cNvSpPr>
          <p:nvPr>
            <p:ph type="pic" idx="2"/>
          </p:nvPr>
        </p:nvSpPr>
        <p:spPr>
          <a:xfrm>
            <a:off x="3509105"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613" name="Google Shape;613;p16"/>
          <p:cNvSpPr txBox="1">
            <a:spLocks noGrp="1"/>
          </p:cNvSpPr>
          <p:nvPr>
            <p:ph type="body" idx="1"/>
          </p:nvPr>
        </p:nvSpPr>
        <p:spPr>
          <a:xfrm>
            <a:off x="3012253"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614" name="Google Shape;614;p16"/>
          <p:cNvSpPr txBox="1">
            <a:spLocks noGrp="1"/>
          </p:cNvSpPr>
          <p:nvPr>
            <p:ph type="body" idx="3"/>
          </p:nvPr>
        </p:nvSpPr>
        <p:spPr>
          <a:xfrm>
            <a:off x="3012253"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615" name="Google Shape;615;p16"/>
          <p:cNvSpPr>
            <a:spLocks noGrp="1"/>
          </p:cNvSpPr>
          <p:nvPr>
            <p:ph type="pic" idx="4"/>
          </p:nvPr>
        </p:nvSpPr>
        <p:spPr>
          <a:xfrm>
            <a:off x="5785104"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616" name="Google Shape;616;p16"/>
          <p:cNvSpPr txBox="1">
            <a:spLocks noGrp="1"/>
          </p:cNvSpPr>
          <p:nvPr>
            <p:ph type="body" idx="5"/>
          </p:nvPr>
        </p:nvSpPr>
        <p:spPr>
          <a:xfrm>
            <a:off x="5288252"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617" name="Google Shape;617;p16"/>
          <p:cNvSpPr txBox="1">
            <a:spLocks noGrp="1"/>
          </p:cNvSpPr>
          <p:nvPr>
            <p:ph type="body" idx="6"/>
          </p:nvPr>
        </p:nvSpPr>
        <p:spPr>
          <a:xfrm>
            <a:off x="5288252"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618" name="Google Shape;618;p16"/>
          <p:cNvSpPr>
            <a:spLocks noGrp="1"/>
          </p:cNvSpPr>
          <p:nvPr>
            <p:ph type="pic" idx="7"/>
          </p:nvPr>
        </p:nvSpPr>
        <p:spPr>
          <a:xfrm>
            <a:off x="8061103"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619" name="Google Shape;619;p16"/>
          <p:cNvSpPr txBox="1">
            <a:spLocks noGrp="1"/>
          </p:cNvSpPr>
          <p:nvPr>
            <p:ph type="body" idx="8"/>
          </p:nvPr>
        </p:nvSpPr>
        <p:spPr>
          <a:xfrm>
            <a:off x="7564251"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620" name="Google Shape;620;p16"/>
          <p:cNvSpPr txBox="1">
            <a:spLocks noGrp="1"/>
          </p:cNvSpPr>
          <p:nvPr>
            <p:ph type="body" idx="9"/>
          </p:nvPr>
        </p:nvSpPr>
        <p:spPr>
          <a:xfrm>
            <a:off x="7564251"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621" name="Google Shape;621;p16"/>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b="1" i="1"/>
              <a:t>21</a:t>
            </a:fld>
            <a:endParaRPr b="1" i="1"/>
          </a:p>
        </p:txBody>
      </p:sp>
      <p:sp>
        <p:nvSpPr>
          <p:cNvPr id="622" name="Google Shape;622;p16"/>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Diagrama de Clases</a:t>
            </a:r>
            <a:endParaRPr/>
          </a:p>
        </p:txBody>
      </p:sp>
      <p:sp>
        <p:nvSpPr>
          <p:cNvPr id="623" name="Google Shape;623;p16"/>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800"/>
              <a:buNone/>
            </a:pPr>
            <a:endParaRPr/>
          </a:p>
        </p:txBody>
      </p:sp>
      <p:pic>
        <p:nvPicPr>
          <p:cNvPr id="15" name="Imagen 14" descr="https://lh6.googleusercontent.com/sonQp0ebNMGhkm_XXKsqWbXPDJXnwzFCjGCwl5-pgDQCLjrCWWpaGxhsACrnB3x2S1TzveFyDCyBcwbkE6LH7Gnd_M5eBCSPJrg0E6i-lAE1YDF0Gx7yTjhuEy-vhrbryo3aGulo">
            <a:extLst>
              <a:ext uri="{FF2B5EF4-FFF2-40B4-BE49-F238E27FC236}">
                <a16:creationId xmlns:a16="http://schemas.microsoft.com/office/drawing/2014/main" id="{B144CF2F-77EE-4E7C-A18B-A6216F87C9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58834" y="864000"/>
            <a:ext cx="7274332" cy="56699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17"/>
          <p:cNvSpPr txBox="1">
            <a:spLocks noGrp="1"/>
          </p:cNvSpPr>
          <p:nvPr>
            <p:ph type="body" idx="3"/>
          </p:nvPr>
        </p:nvSpPr>
        <p:spPr>
          <a:xfrm>
            <a:off x="3012253"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630" name="Google Shape;630;p17"/>
          <p:cNvSpPr txBox="1">
            <a:spLocks noGrp="1"/>
          </p:cNvSpPr>
          <p:nvPr>
            <p:ph type="body" idx="6"/>
          </p:nvPr>
        </p:nvSpPr>
        <p:spPr>
          <a:xfrm>
            <a:off x="5288252"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631" name="Google Shape;631;p17"/>
          <p:cNvSpPr txBox="1">
            <a:spLocks noGrp="1"/>
          </p:cNvSpPr>
          <p:nvPr>
            <p:ph type="body" idx="9"/>
          </p:nvPr>
        </p:nvSpPr>
        <p:spPr>
          <a:xfrm>
            <a:off x="7564251"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endParaRPr/>
          </a:p>
        </p:txBody>
      </p:sp>
      <p:sp>
        <p:nvSpPr>
          <p:cNvPr id="632" name="Google Shape;632;p17"/>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b="1" i="1"/>
              <a:t>22</a:t>
            </a:fld>
            <a:endParaRPr b="1" i="1"/>
          </a:p>
        </p:txBody>
      </p:sp>
      <p:sp>
        <p:nvSpPr>
          <p:cNvPr id="633" name="Google Shape;633;p17"/>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Diagrama de Base de Datos relacional</a:t>
            </a:r>
            <a:endParaRPr/>
          </a:p>
        </p:txBody>
      </p:sp>
      <p:sp>
        <p:nvSpPr>
          <p:cNvPr id="634" name="Google Shape;634;p17"/>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800"/>
              <a:buNone/>
            </a:pPr>
            <a:endParaRPr/>
          </a:p>
        </p:txBody>
      </p:sp>
      <p:pic>
        <p:nvPicPr>
          <p:cNvPr id="9" name="Imagen 8">
            <a:extLst>
              <a:ext uri="{FF2B5EF4-FFF2-40B4-BE49-F238E27FC236}">
                <a16:creationId xmlns:a16="http://schemas.microsoft.com/office/drawing/2014/main" id="{D33D5EE1-4BD2-49E3-85F6-0FE687EA63F3}"/>
              </a:ext>
            </a:extLst>
          </p:cNvPr>
          <p:cNvPicPr/>
          <p:nvPr/>
        </p:nvPicPr>
        <p:blipFill>
          <a:blip r:embed="rId3">
            <a:extLst>
              <a:ext uri="{28A0092B-C50C-407E-A947-70E740481C1C}">
                <a14:useLocalDpi xmlns:a14="http://schemas.microsoft.com/office/drawing/2010/main" val="0"/>
              </a:ext>
            </a:extLst>
          </a:blip>
          <a:stretch>
            <a:fillRect/>
          </a:stretch>
        </p:blipFill>
        <p:spPr>
          <a:xfrm>
            <a:off x="2390775" y="864000"/>
            <a:ext cx="7410450" cy="56701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7F86856E-008F-4DC6-AB74-7805CF7B94B4}"/>
              </a:ext>
            </a:extLst>
          </p:cNvPr>
          <p:cNvSpPr>
            <a:spLocks noGrp="1"/>
          </p:cNvSpPr>
          <p:nvPr>
            <p:ph type="pic" idx="2"/>
          </p:nvPr>
        </p:nvSpPr>
        <p:spPr/>
      </p:sp>
      <p:sp>
        <p:nvSpPr>
          <p:cNvPr id="3" name="Marcador de texto 2">
            <a:extLst>
              <a:ext uri="{FF2B5EF4-FFF2-40B4-BE49-F238E27FC236}">
                <a16:creationId xmlns:a16="http://schemas.microsoft.com/office/drawing/2014/main" id="{22E80643-CDDD-43BC-A13F-82AFE79E3F1D}"/>
              </a:ext>
            </a:extLst>
          </p:cNvPr>
          <p:cNvSpPr>
            <a:spLocks noGrp="1"/>
          </p:cNvSpPr>
          <p:nvPr>
            <p:ph type="body" idx="1"/>
          </p:nvPr>
        </p:nvSpPr>
        <p:spPr/>
        <p:txBody>
          <a:bodyPr/>
          <a:lstStyle/>
          <a:p>
            <a:endParaRPr lang="es-ES"/>
          </a:p>
        </p:txBody>
      </p:sp>
      <p:sp>
        <p:nvSpPr>
          <p:cNvPr id="4" name="Marcador de texto 3">
            <a:extLst>
              <a:ext uri="{FF2B5EF4-FFF2-40B4-BE49-F238E27FC236}">
                <a16:creationId xmlns:a16="http://schemas.microsoft.com/office/drawing/2014/main" id="{7AA12807-FBF0-49D3-BFA7-76A35E6E8FDA}"/>
              </a:ext>
            </a:extLst>
          </p:cNvPr>
          <p:cNvSpPr>
            <a:spLocks noGrp="1"/>
          </p:cNvSpPr>
          <p:nvPr>
            <p:ph type="body" idx="3"/>
          </p:nvPr>
        </p:nvSpPr>
        <p:spPr/>
        <p:txBody>
          <a:bodyPr/>
          <a:lstStyle/>
          <a:p>
            <a:endParaRPr lang="es-ES"/>
          </a:p>
        </p:txBody>
      </p:sp>
      <p:sp>
        <p:nvSpPr>
          <p:cNvPr id="5" name="Marcador de posición de imagen 4">
            <a:extLst>
              <a:ext uri="{FF2B5EF4-FFF2-40B4-BE49-F238E27FC236}">
                <a16:creationId xmlns:a16="http://schemas.microsoft.com/office/drawing/2014/main" id="{56D721AD-FBBD-4AAC-97C6-3B505900B147}"/>
              </a:ext>
            </a:extLst>
          </p:cNvPr>
          <p:cNvSpPr>
            <a:spLocks noGrp="1"/>
          </p:cNvSpPr>
          <p:nvPr>
            <p:ph type="pic" idx="4"/>
          </p:nvPr>
        </p:nvSpPr>
        <p:spPr/>
      </p:sp>
      <p:sp>
        <p:nvSpPr>
          <p:cNvPr id="6" name="Marcador de texto 5">
            <a:extLst>
              <a:ext uri="{FF2B5EF4-FFF2-40B4-BE49-F238E27FC236}">
                <a16:creationId xmlns:a16="http://schemas.microsoft.com/office/drawing/2014/main" id="{72639A3F-581F-4E62-8FC3-03A2FFA50CB9}"/>
              </a:ext>
            </a:extLst>
          </p:cNvPr>
          <p:cNvSpPr>
            <a:spLocks noGrp="1"/>
          </p:cNvSpPr>
          <p:nvPr>
            <p:ph type="body" idx="5"/>
          </p:nvPr>
        </p:nvSpPr>
        <p:spPr/>
        <p:txBody>
          <a:bodyPr/>
          <a:lstStyle/>
          <a:p>
            <a:endParaRPr lang="es-ES"/>
          </a:p>
        </p:txBody>
      </p:sp>
      <p:sp>
        <p:nvSpPr>
          <p:cNvPr id="7" name="Marcador de texto 6">
            <a:extLst>
              <a:ext uri="{FF2B5EF4-FFF2-40B4-BE49-F238E27FC236}">
                <a16:creationId xmlns:a16="http://schemas.microsoft.com/office/drawing/2014/main" id="{A6347B80-8FB8-405D-B857-7061055911D9}"/>
              </a:ext>
            </a:extLst>
          </p:cNvPr>
          <p:cNvSpPr>
            <a:spLocks noGrp="1"/>
          </p:cNvSpPr>
          <p:nvPr>
            <p:ph type="body" idx="6"/>
          </p:nvPr>
        </p:nvSpPr>
        <p:spPr/>
        <p:txBody>
          <a:bodyPr/>
          <a:lstStyle/>
          <a:p>
            <a:endParaRPr lang="es-ES"/>
          </a:p>
        </p:txBody>
      </p:sp>
      <p:sp>
        <p:nvSpPr>
          <p:cNvPr id="8" name="Marcador de posición de imagen 7">
            <a:extLst>
              <a:ext uri="{FF2B5EF4-FFF2-40B4-BE49-F238E27FC236}">
                <a16:creationId xmlns:a16="http://schemas.microsoft.com/office/drawing/2014/main" id="{E2E8CF5C-B257-435C-B415-7D5D9FD14F8F}"/>
              </a:ext>
            </a:extLst>
          </p:cNvPr>
          <p:cNvSpPr>
            <a:spLocks noGrp="1"/>
          </p:cNvSpPr>
          <p:nvPr>
            <p:ph type="pic" idx="7"/>
          </p:nvPr>
        </p:nvSpPr>
        <p:spPr/>
      </p:sp>
      <p:sp>
        <p:nvSpPr>
          <p:cNvPr id="9" name="Marcador de texto 8">
            <a:extLst>
              <a:ext uri="{FF2B5EF4-FFF2-40B4-BE49-F238E27FC236}">
                <a16:creationId xmlns:a16="http://schemas.microsoft.com/office/drawing/2014/main" id="{111723AF-F8AD-468B-9B06-BDCC1D5F3B5D}"/>
              </a:ext>
            </a:extLst>
          </p:cNvPr>
          <p:cNvSpPr>
            <a:spLocks noGrp="1"/>
          </p:cNvSpPr>
          <p:nvPr>
            <p:ph type="body" idx="8"/>
          </p:nvPr>
        </p:nvSpPr>
        <p:spPr/>
        <p:txBody>
          <a:bodyPr/>
          <a:lstStyle/>
          <a:p>
            <a:endParaRPr lang="es-ES"/>
          </a:p>
        </p:txBody>
      </p:sp>
      <p:sp>
        <p:nvSpPr>
          <p:cNvPr id="10" name="Marcador de texto 9">
            <a:extLst>
              <a:ext uri="{FF2B5EF4-FFF2-40B4-BE49-F238E27FC236}">
                <a16:creationId xmlns:a16="http://schemas.microsoft.com/office/drawing/2014/main" id="{C8E70C7F-5A11-417A-9F3E-2F59003F23CE}"/>
              </a:ext>
            </a:extLst>
          </p:cNvPr>
          <p:cNvSpPr>
            <a:spLocks noGrp="1"/>
          </p:cNvSpPr>
          <p:nvPr>
            <p:ph type="body" idx="9"/>
          </p:nvPr>
        </p:nvSpPr>
        <p:spPr/>
        <p:txBody>
          <a:bodyPr/>
          <a:lstStyle/>
          <a:p>
            <a:endParaRPr lang="es-ES"/>
          </a:p>
        </p:txBody>
      </p:sp>
      <p:sp>
        <p:nvSpPr>
          <p:cNvPr id="11" name="Marcador de número de diapositiva 10">
            <a:extLst>
              <a:ext uri="{FF2B5EF4-FFF2-40B4-BE49-F238E27FC236}">
                <a16:creationId xmlns:a16="http://schemas.microsoft.com/office/drawing/2014/main" id="{02F003A4-EA65-41E6-9638-5489D3697183}"/>
              </a:ext>
            </a:extLst>
          </p:cNvPr>
          <p:cNvSpPr>
            <a:spLocks noGrp="1"/>
          </p:cNvSpPr>
          <p:nvPr>
            <p:ph type="sldNum" idx="12"/>
          </p:nvPr>
        </p:nvSpPr>
        <p:spPr/>
        <p:txBody>
          <a:bodyPr/>
          <a:lstStyle/>
          <a:p>
            <a:pPr marL="0" lvl="0" indent="0" algn="r" rtl="0">
              <a:spcBef>
                <a:spcPts val="0"/>
              </a:spcBef>
              <a:spcAft>
                <a:spcPts val="0"/>
              </a:spcAft>
              <a:buNone/>
            </a:pPr>
            <a:r>
              <a:rPr lang="es-ES"/>
              <a:t>página </a:t>
            </a:r>
            <a:fld id="{00000000-1234-1234-1234-123412341234}" type="slidenum">
              <a:rPr lang="es-ES" b="1" i="1" smtClean="0"/>
              <a:t>23</a:t>
            </a:fld>
            <a:endParaRPr b="1" i="1"/>
          </a:p>
        </p:txBody>
      </p:sp>
      <p:sp>
        <p:nvSpPr>
          <p:cNvPr id="12" name="Título 11">
            <a:extLst>
              <a:ext uri="{FF2B5EF4-FFF2-40B4-BE49-F238E27FC236}">
                <a16:creationId xmlns:a16="http://schemas.microsoft.com/office/drawing/2014/main" id="{9AB6984D-8987-453D-8893-3A340CD11C27}"/>
              </a:ext>
            </a:extLst>
          </p:cNvPr>
          <p:cNvSpPr>
            <a:spLocks noGrp="1"/>
          </p:cNvSpPr>
          <p:nvPr>
            <p:ph type="title"/>
          </p:nvPr>
        </p:nvSpPr>
        <p:spPr/>
        <p:txBody>
          <a:bodyPr/>
          <a:lstStyle/>
          <a:p>
            <a:r>
              <a:rPr lang="en-US" dirty="0" err="1"/>
              <a:t>Prototipos</a:t>
            </a:r>
            <a:endParaRPr lang="es-ES" dirty="0"/>
          </a:p>
        </p:txBody>
      </p:sp>
      <p:sp>
        <p:nvSpPr>
          <p:cNvPr id="13" name="Marcador de texto 12">
            <a:extLst>
              <a:ext uri="{FF2B5EF4-FFF2-40B4-BE49-F238E27FC236}">
                <a16:creationId xmlns:a16="http://schemas.microsoft.com/office/drawing/2014/main" id="{FD1F7213-FF94-4EE3-A164-6D713DFFB928}"/>
              </a:ext>
            </a:extLst>
          </p:cNvPr>
          <p:cNvSpPr>
            <a:spLocks noGrp="1"/>
          </p:cNvSpPr>
          <p:nvPr>
            <p:ph type="body" idx="13"/>
          </p:nvPr>
        </p:nvSpPr>
        <p:spPr/>
        <p:txBody>
          <a:bodyPr/>
          <a:lstStyle/>
          <a:p>
            <a:endParaRPr lang="es-ES"/>
          </a:p>
        </p:txBody>
      </p:sp>
      <p:pic>
        <p:nvPicPr>
          <p:cNvPr id="14" name="Imagen 13">
            <a:extLst>
              <a:ext uri="{FF2B5EF4-FFF2-40B4-BE49-F238E27FC236}">
                <a16:creationId xmlns:a16="http://schemas.microsoft.com/office/drawing/2014/main" id="{865D1527-F2AE-4BE6-A4E7-D83D3460973E}"/>
              </a:ext>
            </a:extLst>
          </p:cNvPr>
          <p:cNvPicPr/>
          <p:nvPr/>
        </p:nvPicPr>
        <p:blipFill>
          <a:blip r:embed="rId2"/>
          <a:stretch>
            <a:fillRect/>
          </a:stretch>
        </p:blipFill>
        <p:spPr>
          <a:xfrm>
            <a:off x="1870230" y="1008000"/>
            <a:ext cx="8451540" cy="4785693"/>
          </a:xfrm>
          <a:prstGeom prst="rect">
            <a:avLst/>
          </a:prstGeom>
        </p:spPr>
      </p:pic>
    </p:spTree>
    <p:extLst>
      <p:ext uri="{BB962C8B-B14F-4D97-AF65-F5344CB8AC3E}">
        <p14:creationId xmlns:p14="http://schemas.microsoft.com/office/powerpoint/2010/main" val="187186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6EBD3F4A-9C4B-475D-B3E7-F37FC7A1857B}"/>
              </a:ext>
            </a:extLst>
          </p:cNvPr>
          <p:cNvSpPr>
            <a:spLocks noGrp="1"/>
          </p:cNvSpPr>
          <p:nvPr>
            <p:ph type="pic" idx="2"/>
          </p:nvPr>
        </p:nvSpPr>
        <p:spPr/>
      </p:sp>
      <p:sp>
        <p:nvSpPr>
          <p:cNvPr id="3" name="Marcador de texto 2">
            <a:extLst>
              <a:ext uri="{FF2B5EF4-FFF2-40B4-BE49-F238E27FC236}">
                <a16:creationId xmlns:a16="http://schemas.microsoft.com/office/drawing/2014/main" id="{A243D762-1AC5-48FE-9914-9994150EAF55}"/>
              </a:ext>
            </a:extLst>
          </p:cNvPr>
          <p:cNvSpPr>
            <a:spLocks noGrp="1"/>
          </p:cNvSpPr>
          <p:nvPr>
            <p:ph type="body" idx="1"/>
          </p:nvPr>
        </p:nvSpPr>
        <p:spPr/>
        <p:txBody>
          <a:bodyPr/>
          <a:lstStyle/>
          <a:p>
            <a:endParaRPr lang="es-ES"/>
          </a:p>
        </p:txBody>
      </p:sp>
      <p:sp>
        <p:nvSpPr>
          <p:cNvPr id="4" name="Marcador de texto 3">
            <a:extLst>
              <a:ext uri="{FF2B5EF4-FFF2-40B4-BE49-F238E27FC236}">
                <a16:creationId xmlns:a16="http://schemas.microsoft.com/office/drawing/2014/main" id="{7969F637-BA19-4A1D-818C-3E58D6744EFB}"/>
              </a:ext>
            </a:extLst>
          </p:cNvPr>
          <p:cNvSpPr>
            <a:spLocks noGrp="1"/>
          </p:cNvSpPr>
          <p:nvPr>
            <p:ph type="body" idx="3"/>
          </p:nvPr>
        </p:nvSpPr>
        <p:spPr/>
        <p:txBody>
          <a:bodyPr/>
          <a:lstStyle/>
          <a:p>
            <a:endParaRPr lang="es-ES"/>
          </a:p>
        </p:txBody>
      </p:sp>
      <p:sp>
        <p:nvSpPr>
          <p:cNvPr id="5" name="Marcador de posición de imagen 4">
            <a:extLst>
              <a:ext uri="{FF2B5EF4-FFF2-40B4-BE49-F238E27FC236}">
                <a16:creationId xmlns:a16="http://schemas.microsoft.com/office/drawing/2014/main" id="{11B153F7-DA9B-4853-A36C-2594BDF37DCA}"/>
              </a:ext>
            </a:extLst>
          </p:cNvPr>
          <p:cNvSpPr>
            <a:spLocks noGrp="1"/>
          </p:cNvSpPr>
          <p:nvPr>
            <p:ph type="pic" idx="4"/>
          </p:nvPr>
        </p:nvSpPr>
        <p:spPr/>
      </p:sp>
      <p:sp>
        <p:nvSpPr>
          <p:cNvPr id="6" name="Marcador de texto 5">
            <a:extLst>
              <a:ext uri="{FF2B5EF4-FFF2-40B4-BE49-F238E27FC236}">
                <a16:creationId xmlns:a16="http://schemas.microsoft.com/office/drawing/2014/main" id="{79FFA0B4-2383-4EFF-AF29-2A7151E29023}"/>
              </a:ext>
            </a:extLst>
          </p:cNvPr>
          <p:cNvSpPr>
            <a:spLocks noGrp="1"/>
          </p:cNvSpPr>
          <p:nvPr>
            <p:ph type="body" idx="5"/>
          </p:nvPr>
        </p:nvSpPr>
        <p:spPr/>
        <p:txBody>
          <a:bodyPr/>
          <a:lstStyle/>
          <a:p>
            <a:endParaRPr lang="es-ES"/>
          </a:p>
        </p:txBody>
      </p:sp>
      <p:sp>
        <p:nvSpPr>
          <p:cNvPr id="7" name="Marcador de texto 6">
            <a:extLst>
              <a:ext uri="{FF2B5EF4-FFF2-40B4-BE49-F238E27FC236}">
                <a16:creationId xmlns:a16="http://schemas.microsoft.com/office/drawing/2014/main" id="{6073BEBB-757E-4954-BCA9-287696DF9724}"/>
              </a:ext>
            </a:extLst>
          </p:cNvPr>
          <p:cNvSpPr>
            <a:spLocks noGrp="1"/>
          </p:cNvSpPr>
          <p:nvPr>
            <p:ph type="body" idx="6"/>
          </p:nvPr>
        </p:nvSpPr>
        <p:spPr/>
        <p:txBody>
          <a:bodyPr/>
          <a:lstStyle/>
          <a:p>
            <a:endParaRPr lang="es-ES"/>
          </a:p>
        </p:txBody>
      </p:sp>
      <p:sp>
        <p:nvSpPr>
          <p:cNvPr id="8" name="Marcador de posición de imagen 7">
            <a:extLst>
              <a:ext uri="{FF2B5EF4-FFF2-40B4-BE49-F238E27FC236}">
                <a16:creationId xmlns:a16="http://schemas.microsoft.com/office/drawing/2014/main" id="{2EFD795F-3397-44BE-A1B1-8526B5E732A2}"/>
              </a:ext>
            </a:extLst>
          </p:cNvPr>
          <p:cNvSpPr>
            <a:spLocks noGrp="1"/>
          </p:cNvSpPr>
          <p:nvPr>
            <p:ph type="pic" idx="7"/>
          </p:nvPr>
        </p:nvSpPr>
        <p:spPr/>
      </p:sp>
      <p:sp>
        <p:nvSpPr>
          <p:cNvPr id="9" name="Marcador de texto 8">
            <a:extLst>
              <a:ext uri="{FF2B5EF4-FFF2-40B4-BE49-F238E27FC236}">
                <a16:creationId xmlns:a16="http://schemas.microsoft.com/office/drawing/2014/main" id="{B8CC2324-D8E9-412C-A310-8E127EC06EA6}"/>
              </a:ext>
            </a:extLst>
          </p:cNvPr>
          <p:cNvSpPr>
            <a:spLocks noGrp="1"/>
          </p:cNvSpPr>
          <p:nvPr>
            <p:ph type="body" idx="8"/>
          </p:nvPr>
        </p:nvSpPr>
        <p:spPr/>
        <p:txBody>
          <a:bodyPr/>
          <a:lstStyle/>
          <a:p>
            <a:endParaRPr lang="es-ES"/>
          </a:p>
        </p:txBody>
      </p:sp>
      <p:sp>
        <p:nvSpPr>
          <p:cNvPr id="10" name="Marcador de texto 9">
            <a:extLst>
              <a:ext uri="{FF2B5EF4-FFF2-40B4-BE49-F238E27FC236}">
                <a16:creationId xmlns:a16="http://schemas.microsoft.com/office/drawing/2014/main" id="{45DC56D4-2B6B-4D99-8CAF-14D5596699C8}"/>
              </a:ext>
            </a:extLst>
          </p:cNvPr>
          <p:cNvSpPr>
            <a:spLocks noGrp="1"/>
          </p:cNvSpPr>
          <p:nvPr>
            <p:ph type="body" idx="9"/>
          </p:nvPr>
        </p:nvSpPr>
        <p:spPr/>
        <p:txBody>
          <a:bodyPr/>
          <a:lstStyle/>
          <a:p>
            <a:endParaRPr lang="es-ES"/>
          </a:p>
        </p:txBody>
      </p:sp>
      <p:sp>
        <p:nvSpPr>
          <p:cNvPr id="11" name="Marcador de número de diapositiva 10">
            <a:extLst>
              <a:ext uri="{FF2B5EF4-FFF2-40B4-BE49-F238E27FC236}">
                <a16:creationId xmlns:a16="http://schemas.microsoft.com/office/drawing/2014/main" id="{E98D997D-360E-44DB-828B-70958C3BE60C}"/>
              </a:ext>
            </a:extLst>
          </p:cNvPr>
          <p:cNvSpPr>
            <a:spLocks noGrp="1"/>
          </p:cNvSpPr>
          <p:nvPr>
            <p:ph type="sldNum" idx="12"/>
          </p:nvPr>
        </p:nvSpPr>
        <p:spPr/>
        <p:txBody>
          <a:bodyPr/>
          <a:lstStyle/>
          <a:p>
            <a:pPr marL="0" lvl="0" indent="0" algn="r" rtl="0">
              <a:spcBef>
                <a:spcPts val="0"/>
              </a:spcBef>
              <a:spcAft>
                <a:spcPts val="0"/>
              </a:spcAft>
              <a:buNone/>
            </a:pPr>
            <a:r>
              <a:rPr lang="es-ES"/>
              <a:t>página </a:t>
            </a:r>
            <a:fld id="{00000000-1234-1234-1234-123412341234}" type="slidenum">
              <a:rPr lang="es-ES" b="1" i="1" smtClean="0"/>
              <a:t>24</a:t>
            </a:fld>
            <a:endParaRPr b="1" i="1"/>
          </a:p>
        </p:txBody>
      </p:sp>
      <p:sp>
        <p:nvSpPr>
          <p:cNvPr id="12" name="Título 11">
            <a:extLst>
              <a:ext uri="{FF2B5EF4-FFF2-40B4-BE49-F238E27FC236}">
                <a16:creationId xmlns:a16="http://schemas.microsoft.com/office/drawing/2014/main" id="{DD25AD49-563B-47ED-9158-E6029839C513}"/>
              </a:ext>
            </a:extLst>
          </p:cNvPr>
          <p:cNvSpPr>
            <a:spLocks noGrp="1"/>
          </p:cNvSpPr>
          <p:nvPr>
            <p:ph type="title"/>
          </p:nvPr>
        </p:nvSpPr>
        <p:spPr/>
        <p:txBody>
          <a:bodyPr/>
          <a:lstStyle/>
          <a:p>
            <a:r>
              <a:rPr lang="en-US" dirty="0" err="1"/>
              <a:t>Prototipos</a:t>
            </a:r>
            <a:endParaRPr lang="es-ES" dirty="0"/>
          </a:p>
        </p:txBody>
      </p:sp>
      <p:sp>
        <p:nvSpPr>
          <p:cNvPr id="13" name="Marcador de texto 12">
            <a:extLst>
              <a:ext uri="{FF2B5EF4-FFF2-40B4-BE49-F238E27FC236}">
                <a16:creationId xmlns:a16="http://schemas.microsoft.com/office/drawing/2014/main" id="{9EA6DD02-1848-4392-BC5A-17FC9A1CCF2E}"/>
              </a:ext>
            </a:extLst>
          </p:cNvPr>
          <p:cNvSpPr>
            <a:spLocks noGrp="1"/>
          </p:cNvSpPr>
          <p:nvPr>
            <p:ph type="body" idx="13"/>
          </p:nvPr>
        </p:nvSpPr>
        <p:spPr/>
        <p:txBody>
          <a:bodyPr/>
          <a:lstStyle/>
          <a:p>
            <a:endParaRPr lang="es-ES"/>
          </a:p>
        </p:txBody>
      </p:sp>
      <p:pic>
        <p:nvPicPr>
          <p:cNvPr id="14" name="Imagen 13">
            <a:extLst>
              <a:ext uri="{FF2B5EF4-FFF2-40B4-BE49-F238E27FC236}">
                <a16:creationId xmlns:a16="http://schemas.microsoft.com/office/drawing/2014/main" id="{02A995B8-1717-464D-B665-CC44D840545C}"/>
              </a:ext>
            </a:extLst>
          </p:cNvPr>
          <p:cNvPicPr/>
          <p:nvPr/>
        </p:nvPicPr>
        <p:blipFill>
          <a:blip r:embed="rId2"/>
          <a:stretch>
            <a:fillRect/>
          </a:stretch>
        </p:blipFill>
        <p:spPr>
          <a:xfrm>
            <a:off x="1767476" y="1099503"/>
            <a:ext cx="8657047" cy="4750497"/>
          </a:xfrm>
          <a:prstGeom prst="rect">
            <a:avLst/>
          </a:prstGeom>
        </p:spPr>
      </p:pic>
    </p:spTree>
    <p:extLst>
      <p:ext uri="{BB962C8B-B14F-4D97-AF65-F5344CB8AC3E}">
        <p14:creationId xmlns:p14="http://schemas.microsoft.com/office/powerpoint/2010/main" val="554697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79513975-CB12-4E25-8E82-2364CFF86037}"/>
              </a:ext>
            </a:extLst>
          </p:cNvPr>
          <p:cNvSpPr>
            <a:spLocks noGrp="1"/>
          </p:cNvSpPr>
          <p:nvPr>
            <p:ph type="pic" idx="2"/>
          </p:nvPr>
        </p:nvSpPr>
        <p:spPr/>
      </p:sp>
      <p:sp>
        <p:nvSpPr>
          <p:cNvPr id="3" name="Marcador de texto 2">
            <a:extLst>
              <a:ext uri="{FF2B5EF4-FFF2-40B4-BE49-F238E27FC236}">
                <a16:creationId xmlns:a16="http://schemas.microsoft.com/office/drawing/2014/main" id="{14B46BB5-960E-4842-9044-FD80DA81593A}"/>
              </a:ext>
            </a:extLst>
          </p:cNvPr>
          <p:cNvSpPr>
            <a:spLocks noGrp="1"/>
          </p:cNvSpPr>
          <p:nvPr>
            <p:ph type="body" idx="1"/>
          </p:nvPr>
        </p:nvSpPr>
        <p:spPr/>
        <p:txBody>
          <a:bodyPr/>
          <a:lstStyle/>
          <a:p>
            <a:endParaRPr lang="es-ES"/>
          </a:p>
        </p:txBody>
      </p:sp>
      <p:sp>
        <p:nvSpPr>
          <p:cNvPr id="4" name="Marcador de texto 3">
            <a:extLst>
              <a:ext uri="{FF2B5EF4-FFF2-40B4-BE49-F238E27FC236}">
                <a16:creationId xmlns:a16="http://schemas.microsoft.com/office/drawing/2014/main" id="{A4BDD570-2D53-41FB-87F5-3F238F3C5FCF}"/>
              </a:ext>
            </a:extLst>
          </p:cNvPr>
          <p:cNvSpPr>
            <a:spLocks noGrp="1"/>
          </p:cNvSpPr>
          <p:nvPr>
            <p:ph type="body" idx="3"/>
          </p:nvPr>
        </p:nvSpPr>
        <p:spPr/>
        <p:txBody>
          <a:bodyPr/>
          <a:lstStyle/>
          <a:p>
            <a:endParaRPr lang="es-ES"/>
          </a:p>
        </p:txBody>
      </p:sp>
      <p:sp>
        <p:nvSpPr>
          <p:cNvPr id="5" name="Marcador de posición de imagen 4">
            <a:extLst>
              <a:ext uri="{FF2B5EF4-FFF2-40B4-BE49-F238E27FC236}">
                <a16:creationId xmlns:a16="http://schemas.microsoft.com/office/drawing/2014/main" id="{5C749C4F-CB98-4A10-9371-C56150B73D61}"/>
              </a:ext>
            </a:extLst>
          </p:cNvPr>
          <p:cNvSpPr>
            <a:spLocks noGrp="1"/>
          </p:cNvSpPr>
          <p:nvPr>
            <p:ph type="pic" idx="4"/>
          </p:nvPr>
        </p:nvSpPr>
        <p:spPr/>
      </p:sp>
      <p:sp>
        <p:nvSpPr>
          <p:cNvPr id="6" name="Marcador de texto 5">
            <a:extLst>
              <a:ext uri="{FF2B5EF4-FFF2-40B4-BE49-F238E27FC236}">
                <a16:creationId xmlns:a16="http://schemas.microsoft.com/office/drawing/2014/main" id="{1938E8B9-207E-4D31-8672-ACC25240BB70}"/>
              </a:ext>
            </a:extLst>
          </p:cNvPr>
          <p:cNvSpPr>
            <a:spLocks noGrp="1"/>
          </p:cNvSpPr>
          <p:nvPr>
            <p:ph type="body" idx="5"/>
          </p:nvPr>
        </p:nvSpPr>
        <p:spPr/>
        <p:txBody>
          <a:bodyPr/>
          <a:lstStyle/>
          <a:p>
            <a:endParaRPr lang="es-ES"/>
          </a:p>
        </p:txBody>
      </p:sp>
      <p:sp>
        <p:nvSpPr>
          <p:cNvPr id="7" name="Marcador de texto 6">
            <a:extLst>
              <a:ext uri="{FF2B5EF4-FFF2-40B4-BE49-F238E27FC236}">
                <a16:creationId xmlns:a16="http://schemas.microsoft.com/office/drawing/2014/main" id="{00108205-51EF-40A7-A3A6-75266B001769}"/>
              </a:ext>
            </a:extLst>
          </p:cNvPr>
          <p:cNvSpPr>
            <a:spLocks noGrp="1"/>
          </p:cNvSpPr>
          <p:nvPr>
            <p:ph type="body" idx="6"/>
          </p:nvPr>
        </p:nvSpPr>
        <p:spPr/>
        <p:txBody>
          <a:bodyPr/>
          <a:lstStyle/>
          <a:p>
            <a:endParaRPr lang="es-ES"/>
          </a:p>
        </p:txBody>
      </p:sp>
      <p:sp>
        <p:nvSpPr>
          <p:cNvPr id="8" name="Marcador de posición de imagen 7">
            <a:extLst>
              <a:ext uri="{FF2B5EF4-FFF2-40B4-BE49-F238E27FC236}">
                <a16:creationId xmlns:a16="http://schemas.microsoft.com/office/drawing/2014/main" id="{309EDBDA-D8B0-488C-9315-906E5FAD8D2E}"/>
              </a:ext>
            </a:extLst>
          </p:cNvPr>
          <p:cNvSpPr>
            <a:spLocks noGrp="1"/>
          </p:cNvSpPr>
          <p:nvPr>
            <p:ph type="pic" idx="7"/>
          </p:nvPr>
        </p:nvSpPr>
        <p:spPr/>
      </p:sp>
      <p:sp>
        <p:nvSpPr>
          <p:cNvPr id="9" name="Marcador de texto 8">
            <a:extLst>
              <a:ext uri="{FF2B5EF4-FFF2-40B4-BE49-F238E27FC236}">
                <a16:creationId xmlns:a16="http://schemas.microsoft.com/office/drawing/2014/main" id="{331B3521-2429-457D-9CFA-2094C8C7CE73}"/>
              </a:ext>
            </a:extLst>
          </p:cNvPr>
          <p:cNvSpPr>
            <a:spLocks noGrp="1"/>
          </p:cNvSpPr>
          <p:nvPr>
            <p:ph type="body" idx="8"/>
          </p:nvPr>
        </p:nvSpPr>
        <p:spPr/>
        <p:txBody>
          <a:bodyPr/>
          <a:lstStyle/>
          <a:p>
            <a:endParaRPr lang="es-ES"/>
          </a:p>
        </p:txBody>
      </p:sp>
      <p:sp>
        <p:nvSpPr>
          <p:cNvPr id="10" name="Marcador de texto 9">
            <a:extLst>
              <a:ext uri="{FF2B5EF4-FFF2-40B4-BE49-F238E27FC236}">
                <a16:creationId xmlns:a16="http://schemas.microsoft.com/office/drawing/2014/main" id="{162945A5-485D-47BC-9D0E-0333DA300972}"/>
              </a:ext>
            </a:extLst>
          </p:cNvPr>
          <p:cNvSpPr>
            <a:spLocks noGrp="1"/>
          </p:cNvSpPr>
          <p:nvPr>
            <p:ph type="body" idx="9"/>
          </p:nvPr>
        </p:nvSpPr>
        <p:spPr/>
        <p:txBody>
          <a:bodyPr/>
          <a:lstStyle/>
          <a:p>
            <a:endParaRPr lang="es-ES"/>
          </a:p>
        </p:txBody>
      </p:sp>
      <p:sp>
        <p:nvSpPr>
          <p:cNvPr id="11" name="Marcador de número de diapositiva 10">
            <a:extLst>
              <a:ext uri="{FF2B5EF4-FFF2-40B4-BE49-F238E27FC236}">
                <a16:creationId xmlns:a16="http://schemas.microsoft.com/office/drawing/2014/main" id="{6E89BE63-871F-4FAC-A077-D0C88D806A84}"/>
              </a:ext>
            </a:extLst>
          </p:cNvPr>
          <p:cNvSpPr>
            <a:spLocks noGrp="1"/>
          </p:cNvSpPr>
          <p:nvPr>
            <p:ph type="sldNum" idx="12"/>
          </p:nvPr>
        </p:nvSpPr>
        <p:spPr/>
        <p:txBody>
          <a:bodyPr/>
          <a:lstStyle/>
          <a:p>
            <a:pPr marL="0" lvl="0" indent="0" algn="r" rtl="0">
              <a:spcBef>
                <a:spcPts val="0"/>
              </a:spcBef>
              <a:spcAft>
                <a:spcPts val="0"/>
              </a:spcAft>
              <a:buNone/>
            </a:pPr>
            <a:r>
              <a:rPr lang="es-ES"/>
              <a:t>página </a:t>
            </a:r>
            <a:fld id="{00000000-1234-1234-1234-123412341234}" type="slidenum">
              <a:rPr lang="es-ES" b="1" i="1" smtClean="0"/>
              <a:t>25</a:t>
            </a:fld>
            <a:endParaRPr b="1" i="1"/>
          </a:p>
        </p:txBody>
      </p:sp>
      <p:sp>
        <p:nvSpPr>
          <p:cNvPr id="12" name="Título 11">
            <a:extLst>
              <a:ext uri="{FF2B5EF4-FFF2-40B4-BE49-F238E27FC236}">
                <a16:creationId xmlns:a16="http://schemas.microsoft.com/office/drawing/2014/main" id="{6C2F1F1B-042B-4CEF-A689-139EA90F7528}"/>
              </a:ext>
            </a:extLst>
          </p:cNvPr>
          <p:cNvSpPr>
            <a:spLocks noGrp="1"/>
          </p:cNvSpPr>
          <p:nvPr>
            <p:ph type="title"/>
          </p:nvPr>
        </p:nvSpPr>
        <p:spPr/>
        <p:txBody>
          <a:bodyPr/>
          <a:lstStyle/>
          <a:p>
            <a:r>
              <a:rPr lang="en-US" dirty="0" err="1"/>
              <a:t>Prototipos</a:t>
            </a:r>
            <a:endParaRPr lang="es-ES" dirty="0"/>
          </a:p>
        </p:txBody>
      </p:sp>
      <p:sp>
        <p:nvSpPr>
          <p:cNvPr id="13" name="Marcador de texto 12">
            <a:extLst>
              <a:ext uri="{FF2B5EF4-FFF2-40B4-BE49-F238E27FC236}">
                <a16:creationId xmlns:a16="http://schemas.microsoft.com/office/drawing/2014/main" id="{AA171B97-DD43-41B7-91FE-011CEA512D23}"/>
              </a:ext>
            </a:extLst>
          </p:cNvPr>
          <p:cNvSpPr>
            <a:spLocks noGrp="1"/>
          </p:cNvSpPr>
          <p:nvPr>
            <p:ph type="body" idx="13"/>
          </p:nvPr>
        </p:nvSpPr>
        <p:spPr/>
        <p:txBody>
          <a:bodyPr/>
          <a:lstStyle/>
          <a:p>
            <a:endParaRPr lang="es-ES"/>
          </a:p>
        </p:txBody>
      </p:sp>
      <p:pic>
        <p:nvPicPr>
          <p:cNvPr id="14" name="Imagen 13">
            <a:extLst>
              <a:ext uri="{FF2B5EF4-FFF2-40B4-BE49-F238E27FC236}">
                <a16:creationId xmlns:a16="http://schemas.microsoft.com/office/drawing/2014/main" id="{067E995A-6BF7-4CB8-B0FA-DEDD0FF6E54D}"/>
              </a:ext>
            </a:extLst>
          </p:cNvPr>
          <p:cNvPicPr/>
          <p:nvPr/>
        </p:nvPicPr>
        <p:blipFill>
          <a:blip r:embed="rId2"/>
          <a:stretch>
            <a:fillRect/>
          </a:stretch>
        </p:blipFill>
        <p:spPr>
          <a:xfrm>
            <a:off x="1722268" y="1404000"/>
            <a:ext cx="8593584" cy="4590000"/>
          </a:xfrm>
          <a:prstGeom prst="rect">
            <a:avLst/>
          </a:prstGeom>
        </p:spPr>
      </p:pic>
    </p:spTree>
    <p:extLst>
      <p:ext uri="{BB962C8B-B14F-4D97-AF65-F5344CB8AC3E}">
        <p14:creationId xmlns:p14="http://schemas.microsoft.com/office/powerpoint/2010/main" val="3491867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670F45F9-1B0D-408A-8E49-FC6218EF4652}"/>
              </a:ext>
            </a:extLst>
          </p:cNvPr>
          <p:cNvSpPr>
            <a:spLocks noGrp="1"/>
          </p:cNvSpPr>
          <p:nvPr>
            <p:ph type="pic" idx="2"/>
          </p:nvPr>
        </p:nvSpPr>
        <p:spPr/>
      </p:sp>
      <p:sp>
        <p:nvSpPr>
          <p:cNvPr id="3" name="Marcador de texto 2">
            <a:extLst>
              <a:ext uri="{FF2B5EF4-FFF2-40B4-BE49-F238E27FC236}">
                <a16:creationId xmlns:a16="http://schemas.microsoft.com/office/drawing/2014/main" id="{24E3CBFA-62D0-49BE-8751-0C92DDEFF9AB}"/>
              </a:ext>
            </a:extLst>
          </p:cNvPr>
          <p:cNvSpPr>
            <a:spLocks noGrp="1"/>
          </p:cNvSpPr>
          <p:nvPr>
            <p:ph type="body" idx="1"/>
          </p:nvPr>
        </p:nvSpPr>
        <p:spPr/>
        <p:txBody>
          <a:bodyPr/>
          <a:lstStyle/>
          <a:p>
            <a:endParaRPr lang="es-ES"/>
          </a:p>
        </p:txBody>
      </p:sp>
      <p:sp>
        <p:nvSpPr>
          <p:cNvPr id="4" name="Marcador de texto 3">
            <a:extLst>
              <a:ext uri="{FF2B5EF4-FFF2-40B4-BE49-F238E27FC236}">
                <a16:creationId xmlns:a16="http://schemas.microsoft.com/office/drawing/2014/main" id="{621D656F-97FF-4D3F-9956-F2843BC7ECAE}"/>
              </a:ext>
            </a:extLst>
          </p:cNvPr>
          <p:cNvSpPr>
            <a:spLocks noGrp="1"/>
          </p:cNvSpPr>
          <p:nvPr>
            <p:ph type="body" idx="3"/>
          </p:nvPr>
        </p:nvSpPr>
        <p:spPr/>
        <p:txBody>
          <a:bodyPr/>
          <a:lstStyle/>
          <a:p>
            <a:endParaRPr lang="es-ES"/>
          </a:p>
        </p:txBody>
      </p:sp>
      <p:sp>
        <p:nvSpPr>
          <p:cNvPr id="5" name="Marcador de posición de imagen 4">
            <a:extLst>
              <a:ext uri="{FF2B5EF4-FFF2-40B4-BE49-F238E27FC236}">
                <a16:creationId xmlns:a16="http://schemas.microsoft.com/office/drawing/2014/main" id="{1BA6C6AA-559D-4B67-A786-51D411C62FAE}"/>
              </a:ext>
            </a:extLst>
          </p:cNvPr>
          <p:cNvSpPr>
            <a:spLocks noGrp="1"/>
          </p:cNvSpPr>
          <p:nvPr>
            <p:ph type="pic" idx="4"/>
          </p:nvPr>
        </p:nvSpPr>
        <p:spPr/>
      </p:sp>
      <p:sp>
        <p:nvSpPr>
          <p:cNvPr id="6" name="Marcador de texto 5">
            <a:extLst>
              <a:ext uri="{FF2B5EF4-FFF2-40B4-BE49-F238E27FC236}">
                <a16:creationId xmlns:a16="http://schemas.microsoft.com/office/drawing/2014/main" id="{7A16AA27-391F-4BF5-A485-07E50F854FA1}"/>
              </a:ext>
            </a:extLst>
          </p:cNvPr>
          <p:cNvSpPr>
            <a:spLocks noGrp="1"/>
          </p:cNvSpPr>
          <p:nvPr>
            <p:ph type="body" idx="5"/>
          </p:nvPr>
        </p:nvSpPr>
        <p:spPr/>
        <p:txBody>
          <a:bodyPr/>
          <a:lstStyle/>
          <a:p>
            <a:endParaRPr lang="es-ES"/>
          </a:p>
        </p:txBody>
      </p:sp>
      <p:sp>
        <p:nvSpPr>
          <p:cNvPr id="7" name="Marcador de texto 6">
            <a:extLst>
              <a:ext uri="{FF2B5EF4-FFF2-40B4-BE49-F238E27FC236}">
                <a16:creationId xmlns:a16="http://schemas.microsoft.com/office/drawing/2014/main" id="{4F8F1C28-D285-4787-9DDD-2295CC9E944B}"/>
              </a:ext>
            </a:extLst>
          </p:cNvPr>
          <p:cNvSpPr>
            <a:spLocks noGrp="1"/>
          </p:cNvSpPr>
          <p:nvPr>
            <p:ph type="body" idx="6"/>
          </p:nvPr>
        </p:nvSpPr>
        <p:spPr/>
        <p:txBody>
          <a:bodyPr/>
          <a:lstStyle/>
          <a:p>
            <a:endParaRPr lang="es-ES"/>
          </a:p>
        </p:txBody>
      </p:sp>
      <p:sp>
        <p:nvSpPr>
          <p:cNvPr id="8" name="Marcador de posición de imagen 7">
            <a:extLst>
              <a:ext uri="{FF2B5EF4-FFF2-40B4-BE49-F238E27FC236}">
                <a16:creationId xmlns:a16="http://schemas.microsoft.com/office/drawing/2014/main" id="{46ADFA64-4B4C-4431-9C81-7250E75C105B}"/>
              </a:ext>
            </a:extLst>
          </p:cNvPr>
          <p:cNvSpPr>
            <a:spLocks noGrp="1"/>
          </p:cNvSpPr>
          <p:nvPr>
            <p:ph type="pic" idx="7"/>
          </p:nvPr>
        </p:nvSpPr>
        <p:spPr/>
      </p:sp>
      <p:sp>
        <p:nvSpPr>
          <p:cNvPr id="9" name="Marcador de texto 8">
            <a:extLst>
              <a:ext uri="{FF2B5EF4-FFF2-40B4-BE49-F238E27FC236}">
                <a16:creationId xmlns:a16="http://schemas.microsoft.com/office/drawing/2014/main" id="{0EB052BB-1C7D-4962-958A-7A6512954D01}"/>
              </a:ext>
            </a:extLst>
          </p:cNvPr>
          <p:cNvSpPr>
            <a:spLocks noGrp="1"/>
          </p:cNvSpPr>
          <p:nvPr>
            <p:ph type="body" idx="8"/>
          </p:nvPr>
        </p:nvSpPr>
        <p:spPr/>
        <p:txBody>
          <a:bodyPr/>
          <a:lstStyle/>
          <a:p>
            <a:endParaRPr lang="es-ES"/>
          </a:p>
        </p:txBody>
      </p:sp>
      <p:sp>
        <p:nvSpPr>
          <p:cNvPr id="10" name="Marcador de texto 9">
            <a:extLst>
              <a:ext uri="{FF2B5EF4-FFF2-40B4-BE49-F238E27FC236}">
                <a16:creationId xmlns:a16="http://schemas.microsoft.com/office/drawing/2014/main" id="{F80146D7-A3B1-4B70-87FB-411B6CE80FCB}"/>
              </a:ext>
            </a:extLst>
          </p:cNvPr>
          <p:cNvSpPr>
            <a:spLocks noGrp="1"/>
          </p:cNvSpPr>
          <p:nvPr>
            <p:ph type="body" idx="9"/>
          </p:nvPr>
        </p:nvSpPr>
        <p:spPr/>
        <p:txBody>
          <a:bodyPr/>
          <a:lstStyle/>
          <a:p>
            <a:endParaRPr lang="es-ES"/>
          </a:p>
        </p:txBody>
      </p:sp>
      <p:sp>
        <p:nvSpPr>
          <p:cNvPr id="11" name="Marcador de número de diapositiva 10">
            <a:extLst>
              <a:ext uri="{FF2B5EF4-FFF2-40B4-BE49-F238E27FC236}">
                <a16:creationId xmlns:a16="http://schemas.microsoft.com/office/drawing/2014/main" id="{634959AC-7004-45BE-ACAB-85B4651C9B13}"/>
              </a:ext>
            </a:extLst>
          </p:cNvPr>
          <p:cNvSpPr>
            <a:spLocks noGrp="1"/>
          </p:cNvSpPr>
          <p:nvPr>
            <p:ph type="sldNum" idx="12"/>
          </p:nvPr>
        </p:nvSpPr>
        <p:spPr/>
        <p:txBody>
          <a:bodyPr/>
          <a:lstStyle/>
          <a:p>
            <a:pPr marL="0" lvl="0" indent="0" algn="r" rtl="0">
              <a:spcBef>
                <a:spcPts val="0"/>
              </a:spcBef>
              <a:spcAft>
                <a:spcPts val="0"/>
              </a:spcAft>
              <a:buNone/>
            </a:pPr>
            <a:r>
              <a:rPr lang="es-ES"/>
              <a:t>página </a:t>
            </a:r>
            <a:fld id="{00000000-1234-1234-1234-123412341234}" type="slidenum">
              <a:rPr lang="es-ES" b="1" i="1" smtClean="0"/>
              <a:t>26</a:t>
            </a:fld>
            <a:endParaRPr b="1" i="1"/>
          </a:p>
        </p:txBody>
      </p:sp>
      <p:sp>
        <p:nvSpPr>
          <p:cNvPr id="12" name="Título 11">
            <a:extLst>
              <a:ext uri="{FF2B5EF4-FFF2-40B4-BE49-F238E27FC236}">
                <a16:creationId xmlns:a16="http://schemas.microsoft.com/office/drawing/2014/main" id="{739468C9-58EA-48F4-8C5C-E13EE28A149F}"/>
              </a:ext>
            </a:extLst>
          </p:cNvPr>
          <p:cNvSpPr>
            <a:spLocks noGrp="1"/>
          </p:cNvSpPr>
          <p:nvPr>
            <p:ph type="title"/>
          </p:nvPr>
        </p:nvSpPr>
        <p:spPr/>
        <p:txBody>
          <a:bodyPr/>
          <a:lstStyle/>
          <a:p>
            <a:r>
              <a:rPr lang="en-US" dirty="0" err="1"/>
              <a:t>Prototipos</a:t>
            </a:r>
            <a:endParaRPr lang="es-ES" dirty="0"/>
          </a:p>
        </p:txBody>
      </p:sp>
      <p:sp>
        <p:nvSpPr>
          <p:cNvPr id="13" name="Marcador de texto 12">
            <a:extLst>
              <a:ext uri="{FF2B5EF4-FFF2-40B4-BE49-F238E27FC236}">
                <a16:creationId xmlns:a16="http://schemas.microsoft.com/office/drawing/2014/main" id="{D9A9D20F-5DAB-4398-8028-35A8D2C2CC85}"/>
              </a:ext>
            </a:extLst>
          </p:cNvPr>
          <p:cNvSpPr>
            <a:spLocks noGrp="1"/>
          </p:cNvSpPr>
          <p:nvPr>
            <p:ph type="body" idx="13"/>
          </p:nvPr>
        </p:nvSpPr>
        <p:spPr/>
        <p:txBody>
          <a:bodyPr/>
          <a:lstStyle/>
          <a:p>
            <a:endParaRPr lang="es-ES"/>
          </a:p>
        </p:txBody>
      </p:sp>
      <p:pic>
        <p:nvPicPr>
          <p:cNvPr id="14" name="Imagen 13">
            <a:extLst>
              <a:ext uri="{FF2B5EF4-FFF2-40B4-BE49-F238E27FC236}">
                <a16:creationId xmlns:a16="http://schemas.microsoft.com/office/drawing/2014/main" id="{14CA43E6-0E39-46FE-823E-5BE897AA996A}"/>
              </a:ext>
            </a:extLst>
          </p:cNvPr>
          <p:cNvPicPr/>
          <p:nvPr/>
        </p:nvPicPr>
        <p:blipFill>
          <a:blip r:embed="rId2"/>
          <a:stretch>
            <a:fillRect/>
          </a:stretch>
        </p:blipFill>
        <p:spPr>
          <a:xfrm>
            <a:off x="1731146" y="1260000"/>
            <a:ext cx="8550675" cy="4590000"/>
          </a:xfrm>
          <a:prstGeom prst="rect">
            <a:avLst/>
          </a:prstGeom>
        </p:spPr>
      </p:pic>
    </p:spTree>
    <p:extLst>
      <p:ext uri="{BB962C8B-B14F-4D97-AF65-F5344CB8AC3E}">
        <p14:creationId xmlns:p14="http://schemas.microsoft.com/office/powerpoint/2010/main" val="2452463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C9200072-D5BF-48EE-ACDB-C00D2DCAF0AB}"/>
              </a:ext>
            </a:extLst>
          </p:cNvPr>
          <p:cNvSpPr>
            <a:spLocks noGrp="1"/>
          </p:cNvSpPr>
          <p:nvPr>
            <p:ph type="pic" idx="2"/>
          </p:nvPr>
        </p:nvSpPr>
        <p:spPr/>
      </p:sp>
      <p:sp>
        <p:nvSpPr>
          <p:cNvPr id="3" name="Marcador de texto 2">
            <a:extLst>
              <a:ext uri="{FF2B5EF4-FFF2-40B4-BE49-F238E27FC236}">
                <a16:creationId xmlns:a16="http://schemas.microsoft.com/office/drawing/2014/main" id="{25E28C9E-CA13-44FD-961C-6A910A0EE16A}"/>
              </a:ext>
            </a:extLst>
          </p:cNvPr>
          <p:cNvSpPr>
            <a:spLocks noGrp="1"/>
          </p:cNvSpPr>
          <p:nvPr>
            <p:ph type="body" idx="1"/>
          </p:nvPr>
        </p:nvSpPr>
        <p:spPr/>
        <p:txBody>
          <a:bodyPr/>
          <a:lstStyle/>
          <a:p>
            <a:endParaRPr lang="es-ES"/>
          </a:p>
        </p:txBody>
      </p:sp>
      <p:sp>
        <p:nvSpPr>
          <p:cNvPr id="4" name="Marcador de texto 3">
            <a:extLst>
              <a:ext uri="{FF2B5EF4-FFF2-40B4-BE49-F238E27FC236}">
                <a16:creationId xmlns:a16="http://schemas.microsoft.com/office/drawing/2014/main" id="{CFFE1D57-CA36-40D6-AB68-15BA791F6073}"/>
              </a:ext>
            </a:extLst>
          </p:cNvPr>
          <p:cNvSpPr>
            <a:spLocks noGrp="1"/>
          </p:cNvSpPr>
          <p:nvPr>
            <p:ph type="body" idx="3"/>
          </p:nvPr>
        </p:nvSpPr>
        <p:spPr/>
        <p:txBody>
          <a:bodyPr/>
          <a:lstStyle/>
          <a:p>
            <a:endParaRPr lang="es-ES"/>
          </a:p>
        </p:txBody>
      </p:sp>
      <p:sp>
        <p:nvSpPr>
          <p:cNvPr id="5" name="Marcador de posición de imagen 4">
            <a:extLst>
              <a:ext uri="{FF2B5EF4-FFF2-40B4-BE49-F238E27FC236}">
                <a16:creationId xmlns:a16="http://schemas.microsoft.com/office/drawing/2014/main" id="{83BB0A52-1A6A-4EB6-8A6C-5FE0F3F11941}"/>
              </a:ext>
            </a:extLst>
          </p:cNvPr>
          <p:cNvSpPr>
            <a:spLocks noGrp="1"/>
          </p:cNvSpPr>
          <p:nvPr>
            <p:ph type="pic" idx="4"/>
          </p:nvPr>
        </p:nvSpPr>
        <p:spPr>
          <a:xfrm>
            <a:off x="5785104" y="2807207"/>
            <a:ext cx="621792" cy="621792"/>
          </a:xfrm>
        </p:spPr>
      </p:sp>
      <p:sp>
        <p:nvSpPr>
          <p:cNvPr id="6" name="Marcador de texto 5">
            <a:extLst>
              <a:ext uri="{FF2B5EF4-FFF2-40B4-BE49-F238E27FC236}">
                <a16:creationId xmlns:a16="http://schemas.microsoft.com/office/drawing/2014/main" id="{5FAC9841-C30D-468D-9B10-A4AD164B5AF2}"/>
              </a:ext>
            </a:extLst>
          </p:cNvPr>
          <p:cNvSpPr>
            <a:spLocks noGrp="1"/>
          </p:cNvSpPr>
          <p:nvPr>
            <p:ph type="body" idx="5"/>
          </p:nvPr>
        </p:nvSpPr>
        <p:spPr/>
        <p:txBody>
          <a:bodyPr/>
          <a:lstStyle/>
          <a:p>
            <a:endParaRPr lang="es-ES"/>
          </a:p>
        </p:txBody>
      </p:sp>
      <p:sp>
        <p:nvSpPr>
          <p:cNvPr id="7" name="Marcador de texto 6">
            <a:extLst>
              <a:ext uri="{FF2B5EF4-FFF2-40B4-BE49-F238E27FC236}">
                <a16:creationId xmlns:a16="http://schemas.microsoft.com/office/drawing/2014/main" id="{B4EE7A00-2A43-44D1-98E3-5DF5AB9E12E2}"/>
              </a:ext>
            </a:extLst>
          </p:cNvPr>
          <p:cNvSpPr>
            <a:spLocks noGrp="1"/>
          </p:cNvSpPr>
          <p:nvPr>
            <p:ph type="body" idx="6"/>
          </p:nvPr>
        </p:nvSpPr>
        <p:spPr/>
        <p:txBody>
          <a:bodyPr/>
          <a:lstStyle/>
          <a:p>
            <a:endParaRPr lang="es-ES"/>
          </a:p>
        </p:txBody>
      </p:sp>
      <p:sp>
        <p:nvSpPr>
          <p:cNvPr id="8" name="Marcador de posición de imagen 7">
            <a:extLst>
              <a:ext uri="{FF2B5EF4-FFF2-40B4-BE49-F238E27FC236}">
                <a16:creationId xmlns:a16="http://schemas.microsoft.com/office/drawing/2014/main" id="{C190BA35-09CB-4597-80E6-9E8B4CF44EF3}"/>
              </a:ext>
            </a:extLst>
          </p:cNvPr>
          <p:cNvSpPr>
            <a:spLocks noGrp="1"/>
          </p:cNvSpPr>
          <p:nvPr>
            <p:ph type="pic" idx="7"/>
          </p:nvPr>
        </p:nvSpPr>
        <p:spPr/>
      </p:sp>
      <p:sp>
        <p:nvSpPr>
          <p:cNvPr id="9" name="Marcador de texto 8">
            <a:extLst>
              <a:ext uri="{FF2B5EF4-FFF2-40B4-BE49-F238E27FC236}">
                <a16:creationId xmlns:a16="http://schemas.microsoft.com/office/drawing/2014/main" id="{2F318B87-D249-4994-AF2B-291487BA533D}"/>
              </a:ext>
            </a:extLst>
          </p:cNvPr>
          <p:cNvSpPr>
            <a:spLocks noGrp="1"/>
          </p:cNvSpPr>
          <p:nvPr>
            <p:ph type="body" idx="8"/>
          </p:nvPr>
        </p:nvSpPr>
        <p:spPr/>
        <p:txBody>
          <a:bodyPr/>
          <a:lstStyle/>
          <a:p>
            <a:endParaRPr lang="es-ES"/>
          </a:p>
        </p:txBody>
      </p:sp>
      <p:sp>
        <p:nvSpPr>
          <p:cNvPr id="10" name="Marcador de texto 9">
            <a:extLst>
              <a:ext uri="{FF2B5EF4-FFF2-40B4-BE49-F238E27FC236}">
                <a16:creationId xmlns:a16="http://schemas.microsoft.com/office/drawing/2014/main" id="{4A856E30-55B2-4500-A583-F3C263982030}"/>
              </a:ext>
            </a:extLst>
          </p:cNvPr>
          <p:cNvSpPr>
            <a:spLocks noGrp="1"/>
          </p:cNvSpPr>
          <p:nvPr>
            <p:ph type="body" idx="9"/>
          </p:nvPr>
        </p:nvSpPr>
        <p:spPr/>
        <p:txBody>
          <a:bodyPr/>
          <a:lstStyle/>
          <a:p>
            <a:endParaRPr lang="es-ES"/>
          </a:p>
        </p:txBody>
      </p:sp>
      <p:sp>
        <p:nvSpPr>
          <p:cNvPr id="11" name="Marcador de número de diapositiva 10">
            <a:extLst>
              <a:ext uri="{FF2B5EF4-FFF2-40B4-BE49-F238E27FC236}">
                <a16:creationId xmlns:a16="http://schemas.microsoft.com/office/drawing/2014/main" id="{5C5EAA73-7A82-41F9-8841-0FE5EB83D780}"/>
              </a:ext>
            </a:extLst>
          </p:cNvPr>
          <p:cNvSpPr>
            <a:spLocks noGrp="1"/>
          </p:cNvSpPr>
          <p:nvPr>
            <p:ph type="sldNum" idx="12"/>
          </p:nvPr>
        </p:nvSpPr>
        <p:spPr/>
        <p:txBody>
          <a:bodyPr/>
          <a:lstStyle/>
          <a:p>
            <a:pPr marL="0" lvl="0" indent="0" algn="r" rtl="0">
              <a:spcBef>
                <a:spcPts val="0"/>
              </a:spcBef>
              <a:spcAft>
                <a:spcPts val="0"/>
              </a:spcAft>
              <a:buNone/>
            </a:pPr>
            <a:r>
              <a:rPr lang="es-ES"/>
              <a:t>página </a:t>
            </a:r>
            <a:fld id="{00000000-1234-1234-1234-123412341234}" type="slidenum">
              <a:rPr lang="es-ES" b="1" i="1" smtClean="0"/>
              <a:t>27</a:t>
            </a:fld>
            <a:endParaRPr b="1" i="1"/>
          </a:p>
        </p:txBody>
      </p:sp>
      <p:sp>
        <p:nvSpPr>
          <p:cNvPr id="12" name="Título 11">
            <a:extLst>
              <a:ext uri="{FF2B5EF4-FFF2-40B4-BE49-F238E27FC236}">
                <a16:creationId xmlns:a16="http://schemas.microsoft.com/office/drawing/2014/main" id="{E7DA04B5-C898-4867-87E9-41610BCA2FC5}"/>
              </a:ext>
            </a:extLst>
          </p:cNvPr>
          <p:cNvSpPr>
            <a:spLocks noGrp="1"/>
          </p:cNvSpPr>
          <p:nvPr>
            <p:ph type="title"/>
          </p:nvPr>
        </p:nvSpPr>
        <p:spPr/>
        <p:txBody>
          <a:bodyPr/>
          <a:lstStyle/>
          <a:p>
            <a:r>
              <a:rPr lang="en-US" dirty="0" err="1"/>
              <a:t>Prototipos</a:t>
            </a:r>
            <a:endParaRPr lang="es-ES" dirty="0"/>
          </a:p>
        </p:txBody>
      </p:sp>
      <p:sp>
        <p:nvSpPr>
          <p:cNvPr id="13" name="Marcador de texto 12">
            <a:extLst>
              <a:ext uri="{FF2B5EF4-FFF2-40B4-BE49-F238E27FC236}">
                <a16:creationId xmlns:a16="http://schemas.microsoft.com/office/drawing/2014/main" id="{13F0D17C-FF2A-41FF-8400-F5C5E4F963C2}"/>
              </a:ext>
            </a:extLst>
          </p:cNvPr>
          <p:cNvSpPr>
            <a:spLocks noGrp="1"/>
          </p:cNvSpPr>
          <p:nvPr>
            <p:ph type="body" idx="13"/>
          </p:nvPr>
        </p:nvSpPr>
        <p:spPr/>
        <p:txBody>
          <a:bodyPr/>
          <a:lstStyle/>
          <a:p>
            <a:endParaRPr lang="es-ES"/>
          </a:p>
        </p:txBody>
      </p:sp>
      <p:pic>
        <p:nvPicPr>
          <p:cNvPr id="14" name="Imagen 13">
            <a:extLst>
              <a:ext uri="{FF2B5EF4-FFF2-40B4-BE49-F238E27FC236}">
                <a16:creationId xmlns:a16="http://schemas.microsoft.com/office/drawing/2014/main" id="{570065A9-E94E-4601-862F-AA66AC027D2D}"/>
              </a:ext>
            </a:extLst>
          </p:cNvPr>
          <p:cNvPicPr/>
          <p:nvPr/>
        </p:nvPicPr>
        <p:blipFill>
          <a:blip r:embed="rId2"/>
          <a:stretch>
            <a:fillRect/>
          </a:stretch>
        </p:blipFill>
        <p:spPr>
          <a:xfrm>
            <a:off x="1589103" y="1260000"/>
            <a:ext cx="8859913" cy="4661406"/>
          </a:xfrm>
          <a:prstGeom prst="rect">
            <a:avLst/>
          </a:prstGeom>
        </p:spPr>
      </p:pic>
    </p:spTree>
    <p:extLst>
      <p:ext uri="{BB962C8B-B14F-4D97-AF65-F5344CB8AC3E}">
        <p14:creationId xmlns:p14="http://schemas.microsoft.com/office/powerpoint/2010/main" val="3088440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1652E651-736E-425E-AFE2-BF49C35C3476}"/>
              </a:ext>
            </a:extLst>
          </p:cNvPr>
          <p:cNvSpPr>
            <a:spLocks noGrp="1"/>
          </p:cNvSpPr>
          <p:nvPr>
            <p:ph type="pic" idx="2"/>
          </p:nvPr>
        </p:nvSpPr>
        <p:spPr/>
      </p:sp>
      <p:sp>
        <p:nvSpPr>
          <p:cNvPr id="3" name="Marcador de texto 2">
            <a:extLst>
              <a:ext uri="{FF2B5EF4-FFF2-40B4-BE49-F238E27FC236}">
                <a16:creationId xmlns:a16="http://schemas.microsoft.com/office/drawing/2014/main" id="{E3C3FB42-6245-46AF-8503-3579FEEBD733}"/>
              </a:ext>
            </a:extLst>
          </p:cNvPr>
          <p:cNvSpPr>
            <a:spLocks noGrp="1"/>
          </p:cNvSpPr>
          <p:nvPr>
            <p:ph type="body" idx="1"/>
          </p:nvPr>
        </p:nvSpPr>
        <p:spPr/>
        <p:txBody>
          <a:bodyPr/>
          <a:lstStyle/>
          <a:p>
            <a:endParaRPr lang="es-ES"/>
          </a:p>
        </p:txBody>
      </p:sp>
      <p:sp>
        <p:nvSpPr>
          <p:cNvPr id="4" name="Marcador de texto 3">
            <a:extLst>
              <a:ext uri="{FF2B5EF4-FFF2-40B4-BE49-F238E27FC236}">
                <a16:creationId xmlns:a16="http://schemas.microsoft.com/office/drawing/2014/main" id="{997FD407-0629-48B7-BBBD-5314150A93E6}"/>
              </a:ext>
            </a:extLst>
          </p:cNvPr>
          <p:cNvSpPr>
            <a:spLocks noGrp="1"/>
          </p:cNvSpPr>
          <p:nvPr>
            <p:ph type="body" idx="3"/>
          </p:nvPr>
        </p:nvSpPr>
        <p:spPr/>
        <p:txBody>
          <a:bodyPr/>
          <a:lstStyle/>
          <a:p>
            <a:endParaRPr lang="es-ES"/>
          </a:p>
        </p:txBody>
      </p:sp>
      <p:sp>
        <p:nvSpPr>
          <p:cNvPr id="5" name="Marcador de posición de imagen 4">
            <a:extLst>
              <a:ext uri="{FF2B5EF4-FFF2-40B4-BE49-F238E27FC236}">
                <a16:creationId xmlns:a16="http://schemas.microsoft.com/office/drawing/2014/main" id="{14DD6F2A-FC73-4286-91B6-1612CBAB2A71}"/>
              </a:ext>
            </a:extLst>
          </p:cNvPr>
          <p:cNvSpPr>
            <a:spLocks noGrp="1"/>
          </p:cNvSpPr>
          <p:nvPr>
            <p:ph type="pic" idx="4"/>
          </p:nvPr>
        </p:nvSpPr>
        <p:spPr/>
      </p:sp>
      <p:sp>
        <p:nvSpPr>
          <p:cNvPr id="6" name="Marcador de texto 5">
            <a:extLst>
              <a:ext uri="{FF2B5EF4-FFF2-40B4-BE49-F238E27FC236}">
                <a16:creationId xmlns:a16="http://schemas.microsoft.com/office/drawing/2014/main" id="{604C0C58-29DE-45D2-B698-DE9215B606A0}"/>
              </a:ext>
            </a:extLst>
          </p:cNvPr>
          <p:cNvSpPr>
            <a:spLocks noGrp="1"/>
          </p:cNvSpPr>
          <p:nvPr>
            <p:ph type="body" idx="5"/>
          </p:nvPr>
        </p:nvSpPr>
        <p:spPr/>
        <p:txBody>
          <a:bodyPr/>
          <a:lstStyle/>
          <a:p>
            <a:endParaRPr lang="es-ES"/>
          </a:p>
        </p:txBody>
      </p:sp>
      <p:sp>
        <p:nvSpPr>
          <p:cNvPr id="7" name="Marcador de texto 6">
            <a:extLst>
              <a:ext uri="{FF2B5EF4-FFF2-40B4-BE49-F238E27FC236}">
                <a16:creationId xmlns:a16="http://schemas.microsoft.com/office/drawing/2014/main" id="{323E7CE8-CDD9-46E4-85DC-0076A552E1F7}"/>
              </a:ext>
            </a:extLst>
          </p:cNvPr>
          <p:cNvSpPr>
            <a:spLocks noGrp="1"/>
          </p:cNvSpPr>
          <p:nvPr>
            <p:ph type="body" idx="6"/>
          </p:nvPr>
        </p:nvSpPr>
        <p:spPr/>
        <p:txBody>
          <a:bodyPr/>
          <a:lstStyle/>
          <a:p>
            <a:endParaRPr lang="es-ES"/>
          </a:p>
        </p:txBody>
      </p:sp>
      <p:sp>
        <p:nvSpPr>
          <p:cNvPr id="8" name="Marcador de posición de imagen 7">
            <a:extLst>
              <a:ext uri="{FF2B5EF4-FFF2-40B4-BE49-F238E27FC236}">
                <a16:creationId xmlns:a16="http://schemas.microsoft.com/office/drawing/2014/main" id="{32BCAC8F-7876-4996-993E-B73D6265A1BD}"/>
              </a:ext>
            </a:extLst>
          </p:cNvPr>
          <p:cNvSpPr>
            <a:spLocks noGrp="1"/>
          </p:cNvSpPr>
          <p:nvPr>
            <p:ph type="pic" idx="7"/>
          </p:nvPr>
        </p:nvSpPr>
        <p:spPr/>
      </p:sp>
      <p:sp>
        <p:nvSpPr>
          <p:cNvPr id="9" name="Marcador de texto 8">
            <a:extLst>
              <a:ext uri="{FF2B5EF4-FFF2-40B4-BE49-F238E27FC236}">
                <a16:creationId xmlns:a16="http://schemas.microsoft.com/office/drawing/2014/main" id="{FFA57102-2F0F-4A9F-9039-F2E96F4B911E}"/>
              </a:ext>
            </a:extLst>
          </p:cNvPr>
          <p:cNvSpPr>
            <a:spLocks noGrp="1"/>
          </p:cNvSpPr>
          <p:nvPr>
            <p:ph type="body" idx="8"/>
          </p:nvPr>
        </p:nvSpPr>
        <p:spPr/>
        <p:txBody>
          <a:bodyPr/>
          <a:lstStyle/>
          <a:p>
            <a:endParaRPr lang="es-ES"/>
          </a:p>
        </p:txBody>
      </p:sp>
      <p:sp>
        <p:nvSpPr>
          <p:cNvPr id="10" name="Marcador de texto 9">
            <a:extLst>
              <a:ext uri="{FF2B5EF4-FFF2-40B4-BE49-F238E27FC236}">
                <a16:creationId xmlns:a16="http://schemas.microsoft.com/office/drawing/2014/main" id="{A87A59C9-33FA-4FC7-BBB6-00F8B8EEDEA2}"/>
              </a:ext>
            </a:extLst>
          </p:cNvPr>
          <p:cNvSpPr>
            <a:spLocks noGrp="1"/>
          </p:cNvSpPr>
          <p:nvPr>
            <p:ph type="body" idx="9"/>
          </p:nvPr>
        </p:nvSpPr>
        <p:spPr/>
        <p:txBody>
          <a:bodyPr/>
          <a:lstStyle/>
          <a:p>
            <a:endParaRPr lang="es-ES"/>
          </a:p>
        </p:txBody>
      </p:sp>
      <p:sp>
        <p:nvSpPr>
          <p:cNvPr id="11" name="Marcador de número de diapositiva 10">
            <a:extLst>
              <a:ext uri="{FF2B5EF4-FFF2-40B4-BE49-F238E27FC236}">
                <a16:creationId xmlns:a16="http://schemas.microsoft.com/office/drawing/2014/main" id="{11CD6D44-0563-488E-B813-15FB7D1A8BBF}"/>
              </a:ext>
            </a:extLst>
          </p:cNvPr>
          <p:cNvSpPr>
            <a:spLocks noGrp="1"/>
          </p:cNvSpPr>
          <p:nvPr>
            <p:ph type="sldNum" idx="12"/>
          </p:nvPr>
        </p:nvSpPr>
        <p:spPr/>
        <p:txBody>
          <a:bodyPr/>
          <a:lstStyle/>
          <a:p>
            <a:pPr marL="0" lvl="0" indent="0" algn="r" rtl="0">
              <a:spcBef>
                <a:spcPts val="0"/>
              </a:spcBef>
              <a:spcAft>
                <a:spcPts val="0"/>
              </a:spcAft>
              <a:buNone/>
            </a:pPr>
            <a:r>
              <a:rPr lang="es-ES"/>
              <a:t>página </a:t>
            </a:r>
            <a:fld id="{00000000-1234-1234-1234-123412341234}" type="slidenum">
              <a:rPr lang="es-ES" b="1" i="1" smtClean="0"/>
              <a:t>28</a:t>
            </a:fld>
            <a:endParaRPr b="1" i="1"/>
          </a:p>
        </p:txBody>
      </p:sp>
      <p:sp>
        <p:nvSpPr>
          <p:cNvPr id="12" name="Título 11">
            <a:extLst>
              <a:ext uri="{FF2B5EF4-FFF2-40B4-BE49-F238E27FC236}">
                <a16:creationId xmlns:a16="http://schemas.microsoft.com/office/drawing/2014/main" id="{41FEDD3F-2C2D-40A4-9F04-8A37318C21F9}"/>
              </a:ext>
            </a:extLst>
          </p:cNvPr>
          <p:cNvSpPr>
            <a:spLocks noGrp="1"/>
          </p:cNvSpPr>
          <p:nvPr>
            <p:ph type="title"/>
          </p:nvPr>
        </p:nvSpPr>
        <p:spPr/>
        <p:txBody>
          <a:bodyPr/>
          <a:lstStyle/>
          <a:p>
            <a:r>
              <a:rPr lang="en-US" dirty="0" err="1"/>
              <a:t>Prototipos</a:t>
            </a:r>
            <a:endParaRPr lang="es-ES" dirty="0"/>
          </a:p>
        </p:txBody>
      </p:sp>
      <p:sp>
        <p:nvSpPr>
          <p:cNvPr id="13" name="Marcador de texto 12">
            <a:extLst>
              <a:ext uri="{FF2B5EF4-FFF2-40B4-BE49-F238E27FC236}">
                <a16:creationId xmlns:a16="http://schemas.microsoft.com/office/drawing/2014/main" id="{0012C25B-23CC-4C63-96C0-4C617CD98763}"/>
              </a:ext>
            </a:extLst>
          </p:cNvPr>
          <p:cNvSpPr>
            <a:spLocks noGrp="1"/>
          </p:cNvSpPr>
          <p:nvPr>
            <p:ph type="body" idx="13"/>
          </p:nvPr>
        </p:nvSpPr>
        <p:spPr/>
        <p:txBody>
          <a:bodyPr/>
          <a:lstStyle/>
          <a:p>
            <a:endParaRPr lang="es-ES"/>
          </a:p>
        </p:txBody>
      </p:sp>
      <p:pic>
        <p:nvPicPr>
          <p:cNvPr id="14" name="Imagen 13">
            <a:extLst>
              <a:ext uri="{FF2B5EF4-FFF2-40B4-BE49-F238E27FC236}">
                <a16:creationId xmlns:a16="http://schemas.microsoft.com/office/drawing/2014/main" id="{21A1808D-CB78-4066-A73A-6F0710BA0725}"/>
              </a:ext>
            </a:extLst>
          </p:cNvPr>
          <p:cNvPicPr/>
          <p:nvPr/>
        </p:nvPicPr>
        <p:blipFill>
          <a:blip r:embed="rId2"/>
          <a:stretch>
            <a:fillRect/>
          </a:stretch>
        </p:blipFill>
        <p:spPr>
          <a:xfrm>
            <a:off x="1464816" y="1322773"/>
            <a:ext cx="8879599" cy="4527227"/>
          </a:xfrm>
          <a:prstGeom prst="rect">
            <a:avLst/>
          </a:prstGeom>
        </p:spPr>
      </p:pic>
    </p:spTree>
    <p:extLst>
      <p:ext uri="{BB962C8B-B14F-4D97-AF65-F5344CB8AC3E}">
        <p14:creationId xmlns:p14="http://schemas.microsoft.com/office/powerpoint/2010/main" val="3428854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4F75EA84-E1B7-4E9D-89F6-BCB26C49A0BB}"/>
              </a:ext>
            </a:extLst>
          </p:cNvPr>
          <p:cNvSpPr>
            <a:spLocks noGrp="1"/>
          </p:cNvSpPr>
          <p:nvPr>
            <p:ph type="pic" idx="2"/>
          </p:nvPr>
        </p:nvSpPr>
        <p:spPr/>
      </p:sp>
      <p:sp>
        <p:nvSpPr>
          <p:cNvPr id="3" name="Marcador de texto 2">
            <a:extLst>
              <a:ext uri="{FF2B5EF4-FFF2-40B4-BE49-F238E27FC236}">
                <a16:creationId xmlns:a16="http://schemas.microsoft.com/office/drawing/2014/main" id="{836D0BA3-D9DC-4BF4-91AC-B65E504F5CA0}"/>
              </a:ext>
            </a:extLst>
          </p:cNvPr>
          <p:cNvSpPr>
            <a:spLocks noGrp="1"/>
          </p:cNvSpPr>
          <p:nvPr>
            <p:ph type="body" idx="1"/>
          </p:nvPr>
        </p:nvSpPr>
        <p:spPr/>
        <p:txBody>
          <a:bodyPr/>
          <a:lstStyle/>
          <a:p>
            <a:endParaRPr lang="es-ES"/>
          </a:p>
        </p:txBody>
      </p:sp>
      <p:sp>
        <p:nvSpPr>
          <p:cNvPr id="4" name="Marcador de texto 3">
            <a:extLst>
              <a:ext uri="{FF2B5EF4-FFF2-40B4-BE49-F238E27FC236}">
                <a16:creationId xmlns:a16="http://schemas.microsoft.com/office/drawing/2014/main" id="{717B1853-E828-416E-B3B2-196CBE786AC9}"/>
              </a:ext>
            </a:extLst>
          </p:cNvPr>
          <p:cNvSpPr>
            <a:spLocks noGrp="1"/>
          </p:cNvSpPr>
          <p:nvPr>
            <p:ph type="body" idx="3"/>
          </p:nvPr>
        </p:nvSpPr>
        <p:spPr/>
        <p:txBody>
          <a:bodyPr/>
          <a:lstStyle/>
          <a:p>
            <a:endParaRPr lang="es-ES"/>
          </a:p>
        </p:txBody>
      </p:sp>
      <p:sp>
        <p:nvSpPr>
          <p:cNvPr id="5" name="Marcador de posición de imagen 4">
            <a:extLst>
              <a:ext uri="{FF2B5EF4-FFF2-40B4-BE49-F238E27FC236}">
                <a16:creationId xmlns:a16="http://schemas.microsoft.com/office/drawing/2014/main" id="{3FDB2D54-6D22-4DD8-B60B-7D8DA904045B}"/>
              </a:ext>
            </a:extLst>
          </p:cNvPr>
          <p:cNvSpPr>
            <a:spLocks noGrp="1"/>
          </p:cNvSpPr>
          <p:nvPr>
            <p:ph type="pic" idx="4"/>
          </p:nvPr>
        </p:nvSpPr>
        <p:spPr/>
      </p:sp>
      <p:sp>
        <p:nvSpPr>
          <p:cNvPr id="6" name="Marcador de texto 5">
            <a:extLst>
              <a:ext uri="{FF2B5EF4-FFF2-40B4-BE49-F238E27FC236}">
                <a16:creationId xmlns:a16="http://schemas.microsoft.com/office/drawing/2014/main" id="{D0664778-A32D-467F-AC19-23ED9F0C4CB4}"/>
              </a:ext>
            </a:extLst>
          </p:cNvPr>
          <p:cNvSpPr>
            <a:spLocks noGrp="1"/>
          </p:cNvSpPr>
          <p:nvPr>
            <p:ph type="body" idx="5"/>
          </p:nvPr>
        </p:nvSpPr>
        <p:spPr/>
        <p:txBody>
          <a:bodyPr/>
          <a:lstStyle/>
          <a:p>
            <a:endParaRPr lang="es-ES"/>
          </a:p>
        </p:txBody>
      </p:sp>
      <p:sp>
        <p:nvSpPr>
          <p:cNvPr id="7" name="Marcador de texto 6">
            <a:extLst>
              <a:ext uri="{FF2B5EF4-FFF2-40B4-BE49-F238E27FC236}">
                <a16:creationId xmlns:a16="http://schemas.microsoft.com/office/drawing/2014/main" id="{7738B151-E8A5-49FF-BFE0-857AC5DE99D1}"/>
              </a:ext>
            </a:extLst>
          </p:cNvPr>
          <p:cNvSpPr>
            <a:spLocks noGrp="1"/>
          </p:cNvSpPr>
          <p:nvPr>
            <p:ph type="body" idx="6"/>
          </p:nvPr>
        </p:nvSpPr>
        <p:spPr/>
        <p:txBody>
          <a:bodyPr/>
          <a:lstStyle/>
          <a:p>
            <a:endParaRPr lang="es-ES"/>
          </a:p>
        </p:txBody>
      </p:sp>
      <p:sp>
        <p:nvSpPr>
          <p:cNvPr id="8" name="Marcador de posición de imagen 7">
            <a:extLst>
              <a:ext uri="{FF2B5EF4-FFF2-40B4-BE49-F238E27FC236}">
                <a16:creationId xmlns:a16="http://schemas.microsoft.com/office/drawing/2014/main" id="{7053977B-C7E3-4050-8454-42AD4775BD03}"/>
              </a:ext>
            </a:extLst>
          </p:cNvPr>
          <p:cNvSpPr>
            <a:spLocks noGrp="1"/>
          </p:cNvSpPr>
          <p:nvPr>
            <p:ph type="pic" idx="7"/>
          </p:nvPr>
        </p:nvSpPr>
        <p:spPr/>
      </p:sp>
      <p:sp>
        <p:nvSpPr>
          <p:cNvPr id="9" name="Marcador de texto 8">
            <a:extLst>
              <a:ext uri="{FF2B5EF4-FFF2-40B4-BE49-F238E27FC236}">
                <a16:creationId xmlns:a16="http://schemas.microsoft.com/office/drawing/2014/main" id="{9972EBFD-B6C4-40D6-94BC-4A0915CA17B3}"/>
              </a:ext>
            </a:extLst>
          </p:cNvPr>
          <p:cNvSpPr>
            <a:spLocks noGrp="1"/>
          </p:cNvSpPr>
          <p:nvPr>
            <p:ph type="body" idx="8"/>
          </p:nvPr>
        </p:nvSpPr>
        <p:spPr/>
        <p:txBody>
          <a:bodyPr/>
          <a:lstStyle/>
          <a:p>
            <a:endParaRPr lang="es-ES"/>
          </a:p>
        </p:txBody>
      </p:sp>
      <p:sp>
        <p:nvSpPr>
          <p:cNvPr id="10" name="Marcador de texto 9">
            <a:extLst>
              <a:ext uri="{FF2B5EF4-FFF2-40B4-BE49-F238E27FC236}">
                <a16:creationId xmlns:a16="http://schemas.microsoft.com/office/drawing/2014/main" id="{07145DAD-5205-4B05-AD7D-681BC583C985}"/>
              </a:ext>
            </a:extLst>
          </p:cNvPr>
          <p:cNvSpPr>
            <a:spLocks noGrp="1"/>
          </p:cNvSpPr>
          <p:nvPr>
            <p:ph type="body" idx="9"/>
          </p:nvPr>
        </p:nvSpPr>
        <p:spPr/>
        <p:txBody>
          <a:bodyPr/>
          <a:lstStyle/>
          <a:p>
            <a:endParaRPr lang="es-ES"/>
          </a:p>
        </p:txBody>
      </p:sp>
      <p:sp>
        <p:nvSpPr>
          <p:cNvPr id="11" name="Marcador de número de diapositiva 10">
            <a:extLst>
              <a:ext uri="{FF2B5EF4-FFF2-40B4-BE49-F238E27FC236}">
                <a16:creationId xmlns:a16="http://schemas.microsoft.com/office/drawing/2014/main" id="{CD751AE8-B019-4005-BFED-5C256CEABA85}"/>
              </a:ext>
            </a:extLst>
          </p:cNvPr>
          <p:cNvSpPr>
            <a:spLocks noGrp="1"/>
          </p:cNvSpPr>
          <p:nvPr>
            <p:ph type="sldNum" idx="12"/>
          </p:nvPr>
        </p:nvSpPr>
        <p:spPr/>
        <p:txBody>
          <a:bodyPr/>
          <a:lstStyle/>
          <a:p>
            <a:pPr marL="0" lvl="0" indent="0" algn="r" rtl="0">
              <a:spcBef>
                <a:spcPts val="0"/>
              </a:spcBef>
              <a:spcAft>
                <a:spcPts val="0"/>
              </a:spcAft>
              <a:buNone/>
            </a:pPr>
            <a:r>
              <a:rPr lang="es-ES"/>
              <a:t>página </a:t>
            </a:r>
            <a:fld id="{00000000-1234-1234-1234-123412341234}" type="slidenum">
              <a:rPr lang="es-ES" b="1" i="1" smtClean="0"/>
              <a:t>29</a:t>
            </a:fld>
            <a:endParaRPr b="1" i="1"/>
          </a:p>
        </p:txBody>
      </p:sp>
      <p:sp>
        <p:nvSpPr>
          <p:cNvPr id="12" name="Título 11">
            <a:extLst>
              <a:ext uri="{FF2B5EF4-FFF2-40B4-BE49-F238E27FC236}">
                <a16:creationId xmlns:a16="http://schemas.microsoft.com/office/drawing/2014/main" id="{92C29C57-D21C-4FC5-820D-B0152EABAADD}"/>
              </a:ext>
            </a:extLst>
          </p:cNvPr>
          <p:cNvSpPr>
            <a:spLocks noGrp="1"/>
          </p:cNvSpPr>
          <p:nvPr>
            <p:ph type="title"/>
          </p:nvPr>
        </p:nvSpPr>
        <p:spPr/>
        <p:txBody>
          <a:bodyPr/>
          <a:lstStyle/>
          <a:p>
            <a:r>
              <a:rPr lang="en-US" dirty="0" err="1"/>
              <a:t>Prototipos</a:t>
            </a:r>
            <a:endParaRPr lang="es-ES" dirty="0"/>
          </a:p>
        </p:txBody>
      </p:sp>
      <p:sp>
        <p:nvSpPr>
          <p:cNvPr id="13" name="Marcador de texto 12">
            <a:extLst>
              <a:ext uri="{FF2B5EF4-FFF2-40B4-BE49-F238E27FC236}">
                <a16:creationId xmlns:a16="http://schemas.microsoft.com/office/drawing/2014/main" id="{651FD949-D719-4474-BFA8-E629D69E4341}"/>
              </a:ext>
            </a:extLst>
          </p:cNvPr>
          <p:cNvSpPr>
            <a:spLocks noGrp="1"/>
          </p:cNvSpPr>
          <p:nvPr>
            <p:ph type="body" idx="13"/>
          </p:nvPr>
        </p:nvSpPr>
        <p:spPr/>
        <p:txBody>
          <a:bodyPr/>
          <a:lstStyle/>
          <a:p>
            <a:endParaRPr lang="es-ES"/>
          </a:p>
        </p:txBody>
      </p:sp>
      <p:pic>
        <p:nvPicPr>
          <p:cNvPr id="14" name="Imagen 13" descr="https://media.discordapp.net/attachments/560614145951793168/593762499954737176/CU18.JPG?width=667&amp;height=474">
            <a:extLst>
              <a:ext uri="{FF2B5EF4-FFF2-40B4-BE49-F238E27FC236}">
                <a16:creationId xmlns:a16="http://schemas.microsoft.com/office/drawing/2014/main" id="{F51C96E8-76DD-4D49-B42C-3A692282C9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2975" y="1134000"/>
            <a:ext cx="8762260" cy="4962618"/>
          </a:xfrm>
          <a:prstGeom prst="rect">
            <a:avLst/>
          </a:prstGeom>
          <a:noFill/>
          <a:ln>
            <a:noFill/>
          </a:ln>
        </p:spPr>
      </p:pic>
    </p:spTree>
    <p:extLst>
      <p:ext uri="{BB962C8B-B14F-4D97-AF65-F5344CB8AC3E}">
        <p14:creationId xmlns:p14="http://schemas.microsoft.com/office/powerpoint/2010/main" val="334090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a:t>3</a:t>
            </a:fld>
            <a:endParaRPr/>
          </a:p>
        </p:txBody>
      </p:sp>
      <p:sp>
        <p:nvSpPr>
          <p:cNvPr id="407" name="Google Shape;407;p3"/>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El problema</a:t>
            </a:r>
            <a:endParaRPr/>
          </a:p>
        </p:txBody>
      </p:sp>
      <p:sp>
        <p:nvSpPr>
          <p:cNvPr id="408" name="Google Shape;408;p3"/>
          <p:cNvSpPr txBox="1"/>
          <p:nvPr/>
        </p:nvSpPr>
        <p:spPr>
          <a:xfrm>
            <a:off x="1317950" y="3652650"/>
            <a:ext cx="1620000" cy="36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800"/>
              <a:buFont typeface="Arial"/>
              <a:buNone/>
            </a:pPr>
            <a:r>
              <a:rPr lang="es-ES" sz="1800" b="0" i="0" u="none" strike="noStrike" cap="none">
                <a:solidFill>
                  <a:schemeClr val="lt1"/>
                </a:solidFill>
                <a:latin typeface="Corbel"/>
                <a:ea typeface="Corbel"/>
                <a:cs typeface="Corbel"/>
                <a:sym typeface="Corbel"/>
              </a:rPr>
              <a:t>Tiempo</a:t>
            </a:r>
            <a:endParaRPr/>
          </a:p>
        </p:txBody>
      </p:sp>
      <p:sp>
        <p:nvSpPr>
          <p:cNvPr id="409" name="Google Shape;409;p3"/>
          <p:cNvSpPr txBox="1"/>
          <p:nvPr/>
        </p:nvSpPr>
        <p:spPr>
          <a:xfrm>
            <a:off x="1048624" y="4169983"/>
            <a:ext cx="219133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400"/>
              <a:buFont typeface="Arial"/>
              <a:buNone/>
            </a:pPr>
            <a:r>
              <a:rPr lang="es-US" dirty="0">
                <a:solidFill>
                  <a:schemeClr val="lt1"/>
                </a:solidFill>
                <a:latin typeface="Corbel"/>
                <a:ea typeface="Corbel"/>
                <a:cs typeface="Corbel"/>
                <a:sym typeface="Corbel"/>
              </a:rPr>
              <a:t>Alumnos que se tardan horas en llegar a la universidad por la distancia desde sus hogares a la institución.</a:t>
            </a:r>
            <a:endParaRPr sz="1400" b="0" i="0" u="none" strike="noStrike" cap="none" dirty="0">
              <a:solidFill>
                <a:schemeClr val="lt1"/>
              </a:solidFill>
              <a:latin typeface="Corbel"/>
              <a:ea typeface="Corbel"/>
              <a:cs typeface="Corbel"/>
              <a:sym typeface="Corbel"/>
            </a:endParaRPr>
          </a:p>
          <a:p>
            <a:pPr marL="0" marR="0" lvl="0" indent="0" algn="ctr" rtl="0">
              <a:lnSpc>
                <a:spcPct val="90000"/>
              </a:lnSpc>
              <a:spcBef>
                <a:spcPts val="1000"/>
              </a:spcBef>
              <a:spcAft>
                <a:spcPts val="0"/>
              </a:spcAft>
              <a:buClr>
                <a:schemeClr val="lt1"/>
              </a:buClr>
              <a:buSzPts val="1400"/>
              <a:buFont typeface="Arial"/>
              <a:buNone/>
            </a:pPr>
            <a:endParaRPr sz="1400" b="0" i="0" u="none" strike="noStrike" cap="none" dirty="0">
              <a:solidFill>
                <a:schemeClr val="lt1"/>
              </a:solidFill>
              <a:latin typeface="Corbel"/>
              <a:ea typeface="Corbel"/>
              <a:cs typeface="Corbel"/>
              <a:sym typeface="Corbel"/>
            </a:endParaRPr>
          </a:p>
        </p:txBody>
      </p:sp>
      <p:sp>
        <p:nvSpPr>
          <p:cNvPr id="411" name="Google Shape;411;p3"/>
          <p:cNvSpPr txBox="1"/>
          <p:nvPr/>
        </p:nvSpPr>
        <p:spPr>
          <a:xfrm>
            <a:off x="4027650" y="3669428"/>
            <a:ext cx="1620000" cy="36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800"/>
              <a:buFont typeface="Arial"/>
              <a:buNone/>
            </a:pPr>
            <a:r>
              <a:rPr lang="es-ES" sz="1800" b="0" i="0" u="none" strike="noStrike" cap="none" dirty="0">
                <a:solidFill>
                  <a:schemeClr val="lt1"/>
                </a:solidFill>
                <a:latin typeface="Corbel"/>
                <a:ea typeface="Corbel"/>
                <a:cs typeface="Corbel"/>
                <a:sym typeface="Corbel"/>
              </a:rPr>
              <a:t>Seguridad</a:t>
            </a:r>
            <a:endParaRPr dirty="0"/>
          </a:p>
        </p:txBody>
      </p:sp>
      <p:sp>
        <p:nvSpPr>
          <p:cNvPr id="412" name="Google Shape;412;p3"/>
          <p:cNvSpPr txBox="1"/>
          <p:nvPr/>
        </p:nvSpPr>
        <p:spPr>
          <a:xfrm>
            <a:off x="3918592" y="4169983"/>
            <a:ext cx="1928533"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400"/>
              <a:buFont typeface="Arial"/>
              <a:buNone/>
            </a:pPr>
            <a:r>
              <a:rPr lang="es-US" sz="1400" b="0" i="0" u="none" strike="noStrike" cap="none" dirty="0">
                <a:solidFill>
                  <a:schemeClr val="lt1"/>
                </a:solidFill>
                <a:latin typeface="Corbel"/>
                <a:ea typeface="Corbel"/>
                <a:cs typeface="Corbel"/>
                <a:sym typeface="Corbel"/>
              </a:rPr>
              <a:t>Alumnos que </a:t>
            </a:r>
            <a:r>
              <a:rPr lang="es-US" dirty="0">
                <a:solidFill>
                  <a:schemeClr val="lt1"/>
                </a:solidFill>
                <a:latin typeface="Corbel"/>
                <a:ea typeface="Corbel"/>
                <a:cs typeface="Corbel"/>
                <a:sym typeface="Corbel"/>
              </a:rPr>
              <a:t>no se sienten seguros al ir a sus hogares en el transporte público por culpa de la delincuencia.</a:t>
            </a:r>
            <a:endParaRPr sz="1400" b="0" i="0" u="none" strike="noStrike" cap="none" dirty="0">
              <a:solidFill>
                <a:schemeClr val="lt1"/>
              </a:solidFill>
              <a:latin typeface="Corbel"/>
              <a:ea typeface="Corbel"/>
              <a:cs typeface="Corbel"/>
              <a:sym typeface="Corbel"/>
            </a:endParaRPr>
          </a:p>
          <a:p>
            <a:pPr marL="0" marR="0" lvl="0" indent="0" algn="ctr" rtl="0">
              <a:lnSpc>
                <a:spcPct val="90000"/>
              </a:lnSpc>
              <a:spcBef>
                <a:spcPts val="1000"/>
              </a:spcBef>
              <a:spcAft>
                <a:spcPts val="0"/>
              </a:spcAft>
              <a:buClr>
                <a:schemeClr val="lt1"/>
              </a:buClr>
              <a:buSzPts val="1400"/>
              <a:buFont typeface="Arial"/>
              <a:buNone/>
            </a:pPr>
            <a:endParaRPr sz="1400" b="0" i="0" u="none" strike="noStrike" cap="none" dirty="0">
              <a:solidFill>
                <a:schemeClr val="lt1"/>
              </a:solidFill>
              <a:latin typeface="Corbel"/>
              <a:ea typeface="Corbel"/>
              <a:cs typeface="Corbel"/>
              <a:sym typeface="Corbel"/>
            </a:endParaRPr>
          </a:p>
        </p:txBody>
      </p:sp>
      <p:sp>
        <p:nvSpPr>
          <p:cNvPr id="413" name="Google Shape;413;p3"/>
          <p:cNvSpPr txBox="1"/>
          <p:nvPr/>
        </p:nvSpPr>
        <p:spPr>
          <a:xfrm>
            <a:off x="6504833" y="3669428"/>
            <a:ext cx="1620000" cy="36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800"/>
              <a:buFont typeface="Arial"/>
              <a:buNone/>
            </a:pPr>
            <a:r>
              <a:rPr lang="es-ES" sz="1800">
                <a:solidFill>
                  <a:schemeClr val="lt1"/>
                </a:solidFill>
                <a:latin typeface="Corbel"/>
                <a:ea typeface="Corbel"/>
                <a:cs typeface="Corbel"/>
                <a:sym typeface="Corbel"/>
              </a:rPr>
              <a:t>Difusión</a:t>
            </a:r>
            <a:endParaRPr sz="1800" b="0" i="0" u="none" strike="noStrike" cap="none">
              <a:solidFill>
                <a:schemeClr val="lt1"/>
              </a:solidFill>
              <a:latin typeface="Corbel"/>
              <a:ea typeface="Corbel"/>
              <a:cs typeface="Corbel"/>
              <a:sym typeface="Corbel"/>
            </a:endParaRPr>
          </a:p>
        </p:txBody>
      </p:sp>
      <p:sp>
        <p:nvSpPr>
          <p:cNvPr id="414" name="Google Shape;414;p3"/>
          <p:cNvSpPr txBox="1"/>
          <p:nvPr/>
        </p:nvSpPr>
        <p:spPr>
          <a:xfrm>
            <a:off x="6390395" y="4169983"/>
            <a:ext cx="1850602"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400"/>
              <a:buFont typeface="Arial"/>
              <a:buNone/>
            </a:pPr>
            <a:r>
              <a:rPr lang="es-US" sz="1400" b="0" i="0" u="none" strike="noStrike" cap="none" dirty="0">
                <a:solidFill>
                  <a:schemeClr val="lt1"/>
                </a:solidFill>
                <a:latin typeface="Corbel"/>
                <a:ea typeface="Corbel"/>
                <a:cs typeface="Corbel"/>
                <a:sym typeface="Corbel"/>
              </a:rPr>
              <a:t>Alumnos que brindan servicios de colectivo con dificultades para conseguir clientes.</a:t>
            </a:r>
            <a:endParaRPr sz="1400" b="0" i="0" u="none" strike="noStrike" cap="none" dirty="0">
              <a:solidFill>
                <a:schemeClr val="lt1"/>
              </a:solidFill>
              <a:latin typeface="Corbel"/>
              <a:ea typeface="Corbel"/>
              <a:cs typeface="Corbel"/>
              <a:sym typeface="Corbel"/>
            </a:endParaRPr>
          </a:p>
          <a:p>
            <a:pPr marL="0" marR="0" lvl="0" indent="0" algn="ctr" rtl="0">
              <a:lnSpc>
                <a:spcPct val="90000"/>
              </a:lnSpc>
              <a:spcBef>
                <a:spcPts val="1000"/>
              </a:spcBef>
              <a:spcAft>
                <a:spcPts val="0"/>
              </a:spcAft>
              <a:buClr>
                <a:schemeClr val="lt1"/>
              </a:buClr>
              <a:buSzPts val="1400"/>
              <a:buFont typeface="Arial"/>
              <a:buNone/>
            </a:pPr>
            <a:endParaRPr sz="1400" b="0" i="0" u="none" strike="noStrike" cap="none" dirty="0">
              <a:solidFill>
                <a:schemeClr val="lt1"/>
              </a:solidFill>
              <a:latin typeface="Corbel"/>
              <a:ea typeface="Corbel"/>
              <a:cs typeface="Corbel"/>
              <a:sym typeface="Corbel"/>
            </a:endParaRPr>
          </a:p>
        </p:txBody>
      </p:sp>
      <p:pic>
        <p:nvPicPr>
          <p:cNvPr id="415" name="Google Shape;415;p3" descr="Megáfono"/>
          <p:cNvPicPr preferRelativeResize="0"/>
          <p:nvPr/>
        </p:nvPicPr>
        <p:blipFill rotWithShape="1">
          <a:blip r:embed="rId3">
            <a:alphaModFix/>
          </a:blip>
          <a:srcRect/>
          <a:stretch/>
        </p:blipFill>
        <p:spPr>
          <a:xfrm>
            <a:off x="7003937" y="2458173"/>
            <a:ext cx="621792" cy="621792"/>
          </a:xfrm>
          <a:prstGeom prst="rect">
            <a:avLst/>
          </a:prstGeom>
          <a:noFill/>
          <a:ln>
            <a:noFill/>
          </a:ln>
        </p:spPr>
      </p:pic>
      <p:pic>
        <p:nvPicPr>
          <p:cNvPr id="416" name="Google Shape;416;p3" descr="Monedas"/>
          <p:cNvPicPr preferRelativeResize="0"/>
          <p:nvPr/>
        </p:nvPicPr>
        <p:blipFill rotWithShape="1">
          <a:blip r:embed="rId4">
            <a:alphaModFix/>
          </a:blip>
          <a:srcRect/>
          <a:stretch/>
        </p:blipFill>
        <p:spPr>
          <a:xfrm>
            <a:off x="9283372" y="2466562"/>
            <a:ext cx="621792" cy="621792"/>
          </a:xfrm>
          <a:prstGeom prst="rect">
            <a:avLst/>
          </a:prstGeom>
          <a:noFill/>
          <a:ln>
            <a:noFill/>
          </a:ln>
        </p:spPr>
      </p:pic>
      <p:sp>
        <p:nvSpPr>
          <p:cNvPr id="417" name="Google Shape;417;p3"/>
          <p:cNvSpPr txBox="1"/>
          <p:nvPr/>
        </p:nvSpPr>
        <p:spPr>
          <a:xfrm>
            <a:off x="8784268" y="3677817"/>
            <a:ext cx="1620000" cy="36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800"/>
              <a:buFont typeface="Arial"/>
              <a:buNone/>
            </a:pPr>
            <a:r>
              <a:rPr lang="es-ES" sz="1800" b="0" i="0" u="none" strike="noStrike" cap="none" dirty="0">
                <a:solidFill>
                  <a:schemeClr val="lt1"/>
                </a:solidFill>
                <a:latin typeface="Corbel"/>
                <a:ea typeface="Corbel"/>
                <a:cs typeface="Corbel"/>
                <a:sym typeface="Corbel"/>
              </a:rPr>
              <a:t>Monetiza</a:t>
            </a:r>
            <a:r>
              <a:rPr lang="es-ES" sz="1800" dirty="0">
                <a:solidFill>
                  <a:schemeClr val="lt1"/>
                </a:solidFill>
                <a:latin typeface="Corbel"/>
                <a:ea typeface="Corbel"/>
                <a:cs typeface="Corbel"/>
                <a:sym typeface="Corbel"/>
              </a:rPr>
              <a:t>ción</a:t>
            </a:r>
            <a:endParaRPr dirty="0"/>
          </a:p>
        </p:txBody>
      </p:sp>
      <p:sp>
        <p:nvSpPr>
          <p:cNvPr id="418" name="Google Shape;418;p3"/>
          <p:cNvSpPr txBox="1"/>
          <p:nvPr/>
        </p:nvSpPr>
        <p:spPr>
          <a:xfrm>
            <a:off x="8784268" y="4169983"/>
            <a:ext cx="162000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400"/>
              <a:buFont typeface="Arial"/>
              <a:buNone/>
            </a:pPr>
            <a:r>
              <a:rPr lang="es-ES" sz="1400" b="0" i="0" u="none" strike="noStrike" cap="none" dirty="0">
                <a:solidFill>
                  <a:schemeClr val="lt1"/>
                </a:solidFill>
                <a:latin typeface="Corbel"/>
                <a:ea typeface="Corbel"/>
                <a:cs typeface="Corbel"/>
                <a:sym typeface="Corbel"/>
              </a:rPr>
              <a:t>Alumnos que necesitan de dinero extra para pagar sus estudios o por cualquier otro motivo.</a:t>
            </a:r>
            <a:endParaRPr sz="1400" b="0" i="0" u="none" strike="noStrike" cap="none" dirty="0">
              <a:solidFill>
                <a:schemeClr val="lt1"/>
              </a:solidFill>
              <a:latin typeface="Corbel"/>
              <a:ea typeface="Corbel"/>
              <a:cs typeface="Corbel"/>
              <a:sym typeface="Corbel"/>
            </a:endParaRPr>
          </a:p>
          <a:p>
            <a:pPr marL="0" marR="0" lvl="0" indent="0" algn="ctr" rtl="0">
              <a:lnSpc>
                <a:spcPct val="90000"/>
              </a:lnSpc>
              <a:spcBef>
                <a:spcPts val="1000"/>
              </a:spcBef>
              <a:spcAft>
                <a:spcPts val="0"/>
              </a:spcAft>
              <a:buClr>
                <a:schemeClr val="lt1"/>
              </a:buClr>
              <a:buSzPts val="1400"/>
              <a:buFont typeface="Arial"/>
              <a:buNone/>
            </a:pPr>
            <a:endParaRPr sz="1400" b="0" i="0" u="none" strike="noStrike" cap="none" dirty="0">
              <a:solidFill>
                <a:schemeClr val="lt1"/>
              </a:solidFill>
              <a:latin typeface="Corbel"/>
              <a:ea typeface="Corbel"/>
              <a:cs typeface="Corbel"/>
              <a:sym typeface="Corbel"/>
            </a:endParaRPr>
          </a:p>
        </p:txBody>
      </p:sp>
      <p:pic>
        <p:nvPicPr>
          <p:cNvPr id="419" name="Google Shape;419;p3"/>
          <p:cNvPicPr preferRelativeResize="0"/>
          <p:nvPr/>
        </p:nvPicPr>
        <p:blipFill>
          <a:blip r:embed="rId5">
            <a:alphaModFix/>
          </a:blip>
          <a:stretch>
            <a:fillRect/>
          </a:stretch>
        </p:blipFill>
        <p:spPr>
          <a:xfrm>
            <a:off x="1928289" y="2561458"/>
            <a:ext cx="432000" cy="432000"/>
          </a:xfrm>
          <a:prstGeom prst="rect">
            <a:avLst/>
          </a:prstGeom>
          <a:noFill/>
          <a:ln>
            <a:noFill/>
          </a:ln>
        </p:spPr>
      </p:pic>
      <p:pic>
        <p:nvPicPr>
          <p:cNvPr id="7" name="Imagen 6">
            <a:extLst>
              <a:ext uri="{FF2B5EF4-FFF2-40B4-BE49-F238E27FC236}">
                <a16:creationId xmlns:a16="http://schemas.microsoft.com/office/drawing/2014/main" id="{16E74492-F173-4D3F-8153-7660A6372A62}"/>
              </a:ext>
            </a:extLst>
          </p:cNvPr>
          <p:cNvPicPr>
            <a:picLocks noChangeAspect="1"/>
          </p:cNvPicPr>
          <p:nvPr/>
        </p:nvPicPr>
        <p:blipFill>
          <a:blip r:embed="rId6"/>
          <a:stretch>
            <a:fillRect/>
          </a:stretch>
        </p:blipFill>
        <p:spPr>
          <a:xfrm>
            <a:off x="4496759" y="2466562"/>
            <a:ext cx="681781" cy="68178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pic>
        <p:nvPicPr>
          <p:cNvPr id="641" name="Google Shape;641;p18"/>
          <p:cNvPicPr preferRelativeResize="0">
            <a:picLocks noGrp="1"/>
          </p:cNvPicPr>
          <p:nvPr>
            <p:ph type="pic" idx="2"/>
          </p:nvPr>
        </p:nvPicPr>
        <p:blipFill rotWithShape="1">
          <a:blip r:embed="rId3">
            <a:alphaModFix/>
          </a:blip>
          <a:srcRect/>
          <a:stretch/>
        </p:blipFill>
        <p:spPr>
          <a:xfrm>
            <a:off x="1849676" y="2021408"/>
            <a:ext cx="1217130" cy="1217130"/>
          </a:xfrm>
          <a:prstGeom prst="ellipse">
            <a:avLst/>
          </a:prstGeom>
          <a:solidFill>
            <a:srgbClr val="0C0C0C">
              <a:alpha val="69803"/>
            </a:srgbClr>
          </a:solidFill>
          <a:ln w="63500" cap="flat" cmpd="sng">
            <a:solidFill>
              <a:schemeClr val="lt1"/>
            </a:solidFill>
            <a:prstDash val="solid"/>
            <a:miter lim="800000"/>
            <a:headEnd type="none" w="sm" len="sm"/>
            <a:tailEnd type="none" w="sm" len="sm"/>
          </a:ln>
        </p:spPr>
      </p:pic>
      <p:sp>
        <p:nvSpPr>
          <p:cNvPr id="642" name="Google Shape;642;p18"/>
          <p:cNvSpPr txBox="1">
            <a:spLocks noGrp="1"/>
          </p:cNvSpPr>
          <p:nvPr>
            <p:ph type="body" idx="3"/>
          </p:nvPr>
        </p:nvSpPr>
        <p:spPr>
          <a:xfrm>
            <a:off x="3224429" y="2183258"/>
            <a:ext cx="1572736" cy="65654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1"/>
              </a:buClr>
              <a:buSzPts val="2400"/>
              <a:buNone/>
            </a:pPr>
            <a:r>
              <a:rPr lang="es-ES" dirty="0"/>
              <a:t>Juanelv</a:t>
            </a:r>
          </a:p>
          <a:p>
            <a:pPr marL="0" lvl="0" indent="0" algn="l" rtl="0">
              <a:lnSpc>
                <a:spcPct val="90000"/>
              </a:lnSpc>
              <a:spcBef>
                <a:spcPts val="0"/>
              </a:spcBef>
              <a:spcAft>
                <a:spcPts val="0"/>
              </a:spcAft>
              <a:buClr>
                <a:schemeClr val="lt1"/>
              </a:buClr>
              <a:buSzPts val="2400"/>
              <a:buNone/>
            </a:pPr>
            <a:r>
              <a:rPr lang="es-ES" dirty="0"/>
              <a:t>Salgado</a:t>
            </a:r>
            <a:endParaRPr dirty="0"/>
          </a:p>
        </p:txBody>
      </p:sp>
      <p:sp>
        <p:nvSpPr>
          <p:cNvPr id="643" name="Google Shape;643;p18"/>
          <p:cNvSpPr txBox="1">
            <a:spLocks noGrp="1"/>
          </p:cNvSpPr>
          <p:nvPr>
            <p:ph type="body" idx="4"/>
          </p:nvPr>
        </p:nvSpPr>
        <p:spPr>
          <a:xfrm>
            <a:off x="3240243" y="2883420"/>
            <a:ext cx="1572736" cy="35511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7F7F7F"/>
              </a:buClr>
              <a:buSzPts val="1400"/>
              <a:buNone/>
            </a:pPr>
            <a:r>
              <a:rPr lang="es-ES"/>
              <a:t>Scrum Master</a:t>
            </a:r>
            <a:endParaRPr/>
          </a:p>
          <a:p>
            <a:pPr marL="0" lvl="0" indent="0" algn="l" rtl="0">
              <a:lnSpc>
                <a:spcPct val="90000"/>
              </a:lnSpc>
              <a:spcBef>
                <a:spcPts val="1000"/>
              </a:spcBef>
              <a:spcAft>
                <a:spcPts val="0"/>
              </a:spcAft>
              <a:buClr>
                <a:srgbClr val="7F7F7F"/>
              </a:buClr>
              <a:buSzPts val="1400"/>
              <a:buNone/>
            </a:pPr>
            <a:r>
              <a:rPr lang="es-ES"/>
              <a:t>Development Team</a:t>
            </a:r>
            <a:endParaRPr/>
          </a:p>
        </p:txBody>
      </p:sp>
      <p:sp>
        <p:nvSpPr>
          <p:cNvPr id="644" name="Google Shape;644;p18"/>
          <p:cNvSpPr txBox="1">
            <a:spLocks noGrp="1"/>
          </p:cNvSpPr>
          <p:nvPr>
            <p:ph type="body" idx="6"/>
          </p:nvPr>
        </p:nvSpPr>
        <p:spPr>
          <a:xfrm>
            <a:off x="3201230" y="4038834"/>
            <a:ext cx="1572736" cy="65654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1"/>
              </a:buClr>
              <a:buSzPts val="2400"/>
              <a:buNone/>
            </a:pPr>
            <a:r>
              <a:rPr lang="es-ES" dirty="0"/>
              <a:t>César Pizarro</a:t>
            </a:r>
            <a:endParaRPr dirty="0"/>
          </a:p>
        </p:txBody>
      </p:sp>
      <p:sp>
        <p:nvSpPr>
          <p:cNvPr id="645" name="Google Shape;645;p18"/>
          <p:cNvSpPr txBox="1">
            <a:spLocks noGrp="1"/>
          </p:cNvSpPr>
          <p:nvPr>
            <p:ph type="body" idx="7"/>
          </p:nvPr>
        </p:nvSpPr>
        <p:spPr>
          <a:xfrm>
            <a:off x="3209137" y="4738996"/>
            <a:ext cx="1572736" cy="35511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7F7F7F"/>
              </a:buClr>
              <a:buSzPts val="1400"/>
              <a:buNone/>
            </a:pPr>
            <a:r>
              <a:rPr lang="es-ES" dirty="0" err="1"/>
              <a:t>Product</a:t>
            </a:r>
            <a:r>
              <a:rPr lang="es-ES" dirty="0"/>
              <a:t> </a:t>
            </a:r>
            <a:r>
              <a:rPr lang="es-ES" dirty="0" err="1"/>
              <a:t>Owner</a:t>
            </a:r>
            <a:endParaRPr dirty="0"/>
          </a:p>
          <a:p>
            <a:pPr marL="0" lvl="0" indent="0" algn="l" rtl="0">
              <a:lnSpc>
                <a:spcPct val="90000"/>
              </a:lnSpc>
              <a:spcBef>
                <a:spcPts val="1000"/>
              </a:spcBef>
              <a:spcAft>
                <a:spcPts val="0"/>
              </a:spcAft>
              <a:buClr>
                <a:srgbClr val="7F7F7F"/>
              </a:buClr>
              <a:buSzPts val="1400"/>
              <a:buNone/>
            </a:pPr>
            <a:r>
              <a:rPr lang="es-ES" dirty="0" err="1"/>
              <a:t>Development</a:t>
            </a:r>
            <a:r>
              <a:rPr lang="es-ES" dirty="0"/>
              <a:t> </a:t>
            </a:r>
            <a:r>
              <a:rPr lang="es-ES" dirty="0" err="1"/>
              <a:t>Team</a:t>
            </a:r>
            <a:endParaRPr dirty="0"/>
          </a:p>
        </p:txBody>
      </p:sp>
      <p:sp>
        <p:nvSpPr>
          <p:cNvPr id="646" name="Google Shape;646;p18"/>
          <p:cNvSpPr txBox="1">
            <a:spLocks noGrp="1"/>
          </p:cNvSpPr>
          <p:nvPr>
            <p:ph type="body" idx="9"/>
          </p:nvPr>
        </p:nvSpPr>
        <p:spPr>
          <a:xfrm>
            <a:off x="8268407" y="2183258"/>
            <a:ext cx="1572736" cy="65654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1"/>
              </a:buClr>
              <a:buSzPts val="2400"/>
              <a:buNone/>
            </a:pPr>
            <a:r>
              <a:rPr lang="es-ES"/>
              <a:t>Sebastian Pinillos</a:t>
            </a:r>
            <a:endParaRPr/>
          </a:p>
        </p:txBody>
      </p:sp>
      <p:sp>
        <p:nvSpPr>
          <p:cNvPr id="647" name="Google Shape;647;p18"/>
          <p:cNvSpPr txBox="1">
            <a:spLocks noGrp="1"/>
          </p:cNvSpPr>
          <p:nvPr>
            <p:ph type="body" idx="13"/>
          </p:nvPr>
        </p:nvSpPr>
        <p:spPr>
          <a:xfrm>
            <a:off x="8268407" y="2883420"/>
            <a:ext cx="1572736" cy="35511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7F7F7F"/>
              </a:buClr>
              <a:buSzPts val="1400"/>
              <a:buNone/>
            </a:pPr>
            <a:r>
              <a:rPr lang="es-ES"/>
              <a:t>Development Team</a:t>
            </a:r>
            <a:endParaRPr/>
          </a:p>
        </p:txBody>
      </p:sp>
      <p:sp>
        <p:nvSpPr>
          <p:cNvPr id="648" name="Google Shape;648;p18"/>
          <p:cNvSpPr txBox="1">
            <a:spLocks noGrp="1"/>
          </p:cNvSpPr>
          <p:nvPr>
            <p:ph type="body" idx="18"/>
          </p:nvPr>
        </p:nvSpPr>
        <p:spPr>
          <a:xfrm>
            <a:off x="8268407" y="4038834"/>
            <a:ext cx="1572736" cy="65654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1"/>
              </a:buClr>
              <a:buSzPts val="2400"/>
              <a:buNone/>
            </a:pPr>
            <a:r>
              <a:rPr lang="es-ES"/>
              <a:t>Bryan Miramira</a:t>
            </a:r>
            <a:endParaRPr/>
          </a:p>
        </p:txBody>
      </p:sp>
      <p:sp>
        <p:nvSpPr>
          <p:cNvPr id="649" name="Google Shape;649;p18"/>
          <p:cNvSpPr txBox="1">
            <a:spLocks noGrp="1"/>
          </p:cNvSpPr>
          <p:nvPr>
            <p:ph type="body" idx="19"/>
          </p:nvPr>
        </p:nvSpPr>
        <p:spPr>
          <a:xfrm>
            <a:off x="8276314" y="4738995"/>
            <a:ext cx="1572736" cy="66781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7F7F7F"/>
              </a:buClr>
              <a:buSzPts val="1400"/>
              <a:buNone/>
            </a:pPr>
            <a:r>
              <a:rPr lang="es-ES"/>
              <a:t>Development Team</a:t>
            </a:r>
            <a:endParaRPr/>
          </a:p>
        </p:txBody>
      </p:sp>
      <p:sp>
        <p:nvSpPr>
          <p:cNvPr id="650" name="Google Shape;650;p18"/>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Equipo</a:t>
            </a:r>
            <a:endParaRPr/>
          </a:p>
        </p:txBody>
      </p:sp>
      <p:sp>
        <p:nvSpPr>
          <p:cNvPr id="651" name="Google Shape;651;p18"/>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a:t>30</a:t>
            </a:fld>
            <a:endParaRPr/>
          </a:p>
        </p:txBody>
      </p:sp>
      <p:sp>
        <p:nvSpPr>
          <p:cNvPr id="652" name="Google Shape;652;p18" descr="Orbe brillante"/>
          <p:cNvSpPr/>
          <p:nvPr/>
        </p:nvSpPr>
        <p:spPr>
          <a:xfrm>
            <a:off x="9213030" y="3933372"/>
            <a:ext cx="77685" cy="77685"/>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653" name="Google Shape;653;p18" descr="Orbe brillante"/>
          <p:cNvSpPr/>
          <p:nvPr/>
        </p:nvSpPr>
        <p:spPr>
          <a:xfrm>
            <a:off x="5601158" y="3321271"/>
            <a:ext cx="77685" cy="77685"/>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pic>
        <p:nvPicPr>
          <p:cNvPr id="654" name="Google Shape;654;p18"/>
          <p:cNvPicPr preferRelativeResize="0"/>
          <p:nvPr/>
        </p:nvPicPr>
        <p:blipFill rotWithShape="1">
          <a:blip r:embed="rId3">
            <a:alphaModFix/>
          </a:blip>
          <a:srcRect/>
          <a:stretch/>
        </p:blipFill>
        <p:spPr>
          <a:xfrm>
            <a:off x="1810447" y="3876984"/>
            <a:ext cx="1217130" cy="1217130"/>
          </a:xfrm>
          <a:prstGeom prst="ellipse">
            <a:avLst/>
          </a:prstGeom>
          <a:solidFill>
            <a:srgbClr val="0C0C0C">
              <a:alpha val="69803"/>
            </a:srgbClr>
          </a:solidFill>
          <a:ln w="63500" cap="flat" cmpd="sng">
            <a:solidFill>
              <a:schemeClr val="lt1"/>
            </a:solidFill>
            <a:prstDash val="solid"/>
            <a:miter lim="800000"/>
            <a:headEnd type="none" w="sm" len="sm"/>
            <a:tailEnd type="none" w="sm" len="sm"/>
          </a:ln>
        </p:spPr>
      </p:pic>
      <p:pic>
        <p:nvPicPr>
          <p:cNvPr id="655" name="Google Shape;655;p18"/>
          <p:cNvPicPr preferRelativeResize="0"/>
          <p:nvPr/>
        </p:nvPicPr>
        <p:blipFill rotWithShape="1">
          <a:blip r:embed="rId3">
            <a:alphaModFix/>
          </a:blip>
          <a:srcRect/>
          <a:stretch/>
        </p:blipFill>
        <p:spPr>
          <a:xfrm>
            <a:off x="6683133" y="2021408"/>
            <a:ext cx="1217130" cy="1217130"/>
          </a:xfrm>
          <a:prstGeom prst="ellipse">
            <a:avLst/>
          </a:prstGeom>
          <a:solidFill>
            <a:srgbClr val="0C0C0C">
              <a:alpha val="69803"/>
            </a:srgbClr>
          </a:solidFill>
          <a:ln w="63500" cap="flat" cmpd="sng">
            <a:solidFill>
              <a:schemeClr val="lt1"/>
            </a:solidFill>
            <a:prstDash val="solid"/>
            <a:miter lim="800000"/>
            <a:headEnd type="none" w="sm" len="sm"/>
            <a:tailEnd type="none" w="sm" len="sm"/>
          </a:ln>
        </p:spPr>
      </p:pic>
      <p:pic>
        <p:nvPicPr>
          <p:cNvPr id="656" name="Google Shape;656;p18"/>
          <p:cNvPicPr preferRelativeResize="0"/>
          <p:nvPr/>
        </p:nvPicPr>
        <p:blipFill rotWithShape="1">
          <a:blip r:embed="rId3">
            <a:alphaModFix/>
          </a:blip>
          <a:srcRect/>
          <a:stretch/>
        </p:blipFill>
        <p:spPr>
          <a:xfrm>
            <a:off x="6683133" y="3876984"/>
            <a:ext cx="1217130" cy="1217130"/>
          </a:xfrm>
          <a:prstGeom prst="ellipse">
            <a:avLst/>
          </a:prstGeom>
          <a:solidFill>
            <a:srgbClr val="0C0C0C">
              <a:alpha val="69803"/>
            </a:srgbClr>
          </a:solidFill>
          <a:ln w="63500" cap="flat" cmpd="sng">
            <a:solidFill>
              <a:schemeClr val="lt1"/>
            </a:solidFill>
            <a:prstDash val="solid"/>
            <a:miter lim="800000"/>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21" title="Gráfico de superposición"/>
          <p:cNvSpPr/>
          <p:nvPr/>
        </p:nvSpPr>
        <p:spPr>
          <a:xfrm>
            <a:off x="6894288" y="210465"/>
            <a:ext cx="5008820" cy="2167601"/>
          </a:xfrm>
          <a:prstGeom prst="rect">
            <a:avLst/>
          </a:prstGeom>
          <a:solidFill>
            <a:schemeClr val="dk1">
              <a:alpha val="9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728" name="Google Shape;728;p21"/>
          <p:cNvSpPr txBox="1">
            <a:spLocks noGrp="1"/>
          </p:cNvSpPr>
          <p:nvPr>
            <p:ph type="ctrTitle"/>
          </p:nvPr>
        </p:nvSpPr>
        <p:spPr>
          <a:xfrm>
            <a:off x="7162799" y="2644738"/>
            <a:ext cx="4456700" cy="21676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Clr>
                <a:schemeClr val="lt1"/>
              </a:buClr>
              <a:buSzPts val="8000"/>
              <a:buFont typeface="Corbel"/>
              <a:buNone/>
            </a:pPr>
            <a:r>
              <a:rPr lang="es-ES"/>
              <a:t>GRACIAS</a:t>
            </a:r>
            <a:endParaRPr/>
          </a:p>
        </p:txBody>
      </p:sp>
      <p:cxnSp>
        <p:nvCxnSpPr>
          <p:cNvPr id="729" name="Google Shape;729;p21" descr="elemento decorativo"/>
          <p:cNvCxnSpPr/>
          <p:nvPr/>
        </p:nvCxnSpPr>
        <p:spPr>
          <a:xfrm>
            <a:off x="11903108"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cxnSp>
        <p:nvCxnSpPr>
          <p:cNvPr id="730" name="Google Shape;730;p21" descr="elemento decorativo"/>
          <p:cNvCxnSpPr/>
          <p:nvPr/>
        </p:nvCxnSpPr>
        <p:spPr>
          <a:xfrm>
            <a:off x="11903108"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pic>
        <p:nvPicPr>
          <p:cNvPr id="731" name="Google Shape;731;p21" descr="Logotipo de Contoso"/>
          <p:cNvPicPr preferRelativeResize="0"/>
          <p:nvPr/>
        </p:nvPicPr>
        <p:blipFill rotWithShape="1">
          <a:blip r:embed="rId3">
            <a:alphaModFix/>
          </a:blip>
          <a:srcRect/>
          <a:stretch/>
        </p:blipFill>
        <p:spPr>
          <a:xfrm>
            <a:off x="10272644" y="580702"/>
            <a:ext cx="1346855" cy="519653"/>
          </a:xfrm>
          <a:prstGeom prst="rect">
            <a:avLst/>
          </a:prstGeom>
          <a:noFill/>
          <a:ln>
            <a:noFill/>
          </a:ln>
        </p:spPr>
      </p:pic>
      <p:cxnSp>
        <p:nvCxnSpPr>
          <p:cNvPr id="732" name="Google Shape;732;p21" descr="elemento decorativo"/>
          <p:cNvCxnSpPr/>
          <p:nvPr/>
        </p:nvCxnSpPr>
        <p:spPr>
          <a:xfrm>
            <a:off x="6894288" y="210466"/>
            <a:ext cx="0" cy="6492753"/>
          </a:xfrm>
          <a:prstGeom prst="straightConnector1">
            <a:avLst/>
          </a:prstGeom>
          <a:noFill/>
          <a:ln w="9525" cap="flat" cmpd="sng">
            <a:solidFill>
              <a:srgbClr val="F2F2F2">
                <a:alpha val="14901"/>
              </a:srgbClr>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4" descr="Profesor"/>
          <p:cNvPicPr preferRelativeResize="0">
            <a:picLocks noGrp="1"/>
          </p:cNvPicPr>
          <p:nvPr>
            <p:ph type="pic" idx="2"/>
          </p:nvPr>
        </p:nvPicPr>
        <p:blipFill rotWithShape="1">
          <a:blip r:embed="rId3">
            <a:alphaModFix/>
          </a:blip>
          <a:srcRect/>
          <a:stretch/>
        </p:blipFill>
        <p:spPr>
          <a:xfrm>
            <a:off x="6382770" y="2709492"/>
            <a:ext cx="621792" cy="621792"/>
          </a:xfrm>
          <a:prstGeom prst="rect">
            <a:avLst/>
          </a:prstGeom>
          <a:noFill/>
          <a:ln>
            <a:noFill/>
          </a:ln>
        </p:spPr>
      </p:pic>
      <p:sp>
        <p:nvSpPr>
          <p:cNvPr id="426" name="Google Shape;426;p4"/>
          <p:cNvSpPr txBox="1">
            <a:spLocks noGrp="1"/>
          </p:cNvSpPr>
          <p:nvPr>
            <p:ph type="body" idx="1"/>
          </p:nvPr>
        </p:nvSpPr>
        <p:spPr>
          <a:xfrm>
            <a:off x="5883177"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None/>
            </a:pPr>
            <a:r>
              <a:rPr lang="es-ES"/>
              <a:t>Web</a:t>
            </a:r>
            <a:endParaRPr/>
          </a:p>
        </p:txBody>
      </p:sp>
      <p:sp>
        <p:nvSpPr>
          <p:cNvPr id="427" name="Google Shape;427;p4"/>
          <p:cNvSpPr txBox="1">
            <a:spLocks noGrp="1"/>
          </p:cNvSpPr>
          <p:nvPr>
            <p:ph type="body" idx="3"/>
          </p:nvPr>
        </p:nvSpPr>
        <p:spPr>
          <a:xfrm>
            <a:off x="5718396" y="4471987"/>
            <a:ext cx="2046923"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r>
              <a:rPr lang="es-ES" dirty="0"/>
              <a:t>Una aplicación web donde los estudiantes de la UPC puedan solicitar servicios de colectivo de otros estudiantes</a:t>
            </a:r>
            <a:r>
              <a:rPr lang="es-PE" dirty="0"/>
              <a:t>.</a:t>
            </a:r>
          </a:p>
          <a:p>
            <a:pPr marL="0" lvl="0" indent="0" algn="ctr" rtl="0">
              <a:lnSpc>
                <a:spcPct val="90000"/>
              </a:lnSpc>
              <a:spcBef>
                <a:spcPts val="1000"/>
              </a:spcBef>
              <a:spcAft>
                <a:spcPts val="0"/>
              </a:spcAft>
              <a:buClr>
                <a:schemeClr val="lt1"/>
              </a:buClr>
              <a:buSzPts val="1400"/>
              <a:buNone/>
            </a:pPr>
            <a:r>
              <a:rPr lang="es-PE" dirty="0"/>
              <a:t>Un servicio web porque es de fácil acceso  y ahorra tiempo de búsqueda a los alumnos. </a:t>
            </a:r>
          </a:p>
          <a:p>
            <a:pPr marL="0" lvl="0" indent="0" algn="ctr" rtl="0">
              <a:lnSpc>
                <a:spcPct val="90000"/>
              </a:lnSpc>
              <a:spcBef>
                <a:spcPts val="1000"/>
              </a:spcBef>
              <a:spcAft>
                <a:spcPts val="0"/>
              </a:spcAft>
              <a:buClr>
                <a:schemeClr val="lt1"/>
              </a:buClr>
              <a:buSzPts val="1400"/>
              <a:buNone/>
            </a:pPr>
            <a:endParaRPr dirty="0"/>
          </a:p>
        </p:txBody>
      </p:sp>
      <p:sp>
        <p:nvSpPr>
          <p:cNvPr id="428" name="Google Shape;428;p4"/>
          <p:cNvSpPr txBox="1">
            <a:spLocks noGrp="1"/>
          </p:cNvSpPr>
          <p:nvPr>
            <p:ph type="body" idx="5"/>
          </p:nvPr>
        </p:nvSpPr>
        <p:spPr>
          <a:xfrm>
            <a:off x="7868896"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None/>
            </a:pPr>
            <a:r>
              <a:rPr lang="es-ES" dirty="0"/>
              <a:t>Transporte</a:t>
            </a:r>
            <a:endParaRPr dirty="0"/>
          </a:p>
        </p:txBody>
      </p:sp>
      <p:sp>
        <p:nvSpPr>
          <p:cNvPr id="429" name="Google Shape;429;p4"/>
          <p:cNvSpPr txBox="1">
            <a:spLocks noGrp="1"/>
          </p:cNvSpPr>
          <p:nvPr>
            <p:ph type="body" idx="6"/>
          </p:nvPr>
        </p:nvSpPr>
        <p:spPr>
          <a:xfrm>
            <a:off x="7868896"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r>
              <a:rPr lang="es-US" dirty="0"/>
              <a:t>Los alumnos se podrán trasladar de manera rápida y segura hacia la universidad o hacia sus hogares.</a:t>
            </a:r>
            <a:endParaRPr dirty="0"/>
          </a:p>
          <a:p>
            <a:pPr marL="0" lvl="0" indent="0" algn="ctr" rtl="0">
              <a:lnSpc>
                <a:spcPct val="90000"/>
              </a:lnSpc>
              <a:spcBef>
                <a:spcPts val="1000"/>
              </a:spcBef>
              <a:spcAft>
                <a:spcPts val="0"/>
              </a:spcAft>
              <a:buClr>
                <a:schemeClr val="lt1"/>
              </a:buClr>
              <a:buSzPts val="1400"/>
              <a:buNone/>
            </a:pPr>
            <a:endParaRPr dirty="0"/>
          </a:p>
        </p:txBody>
      </p:sp>
      <p:pic>
        <p:nvPicPr>
          <p:cNvPr id="430" name="Google Shape;430;p4" descr="Monedas"/>
          <p:cNvPicPr preferRelativeResize="0">
            <a:picLocks noGrp="1"/>
          </p:cNvPicPr>
          <p:nvPr>
            <p:ph type="pic" idx="7"/>
          </p:nvPr>
        </p:nvPicPr>
        <p:blipFill rotWithShape="1">
          <a:blip r:embed="rId4">
            <a:alphaModFix/>
          </a:blip>
          <a:srcRect/>
          <a:stretch/>
        </p:blipFill>
        <p:spPr>
          <a:xfrm>
            <a:off x="10354208" y="2709492"/>
            <a:ext cx="621792" cy="621792"/>
          </a:xfrm>
          <a:prstGeom prst="rect">
            <a:avLst/>
          </a:prstGeom>
          <a:noFill/>
          <a:ln>
            <a:noFill/>
          </a:ln>
        </p:spPr>
      </p:pic>
      <p:sp>
        <p:nvSpPr>
          <p:cNvPr id="431" name="Google Shape;431;p4"/>
          <p:cNvSpPr txBox="1">
            <a:spLocks noGrp="1"/>
          </p:cNvSpPr>
          <p:nvPr>
            <p:ph type="body" idx="8"/>
          </p:nvPr>
        </p:nvSpPr>
        <p:spPr>
          <a:xfrm>
            <a:off x="9854615"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None/>
            </a:pPr>
            <a:r>
              <a:rPr lang="es-ES"/>
              <a:t>Monetización</a:t>
            </a:r>
            <a:endParaRPr/>
          </a:p>
        </p:txBody>
      </p:sp>
      <p:sp>
        <p:nvSpPr>
          <p:cNvPr id="432" name="Google Shape;432;p4"/>
          <p:cNvSpPr txBox="1">
            <a:spLocks noGrp="1"/>
          </p:cNvSpPr>
          <p:nvPr>
            <p:ph type="body" idx="9"/>
          </p:nvPr>
        </p:nvSpPr>
        <p:spPr>
          <a:xfrm>
            <a:off x="9854615" y="4471987"/>
            <a:ext cx="1620000" cy="72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r>
              <a:rPr lang="es-ES" dirty="0"/>
              <a:t>Los estudiantes podrán obtener ganancias de los viajes que realicen.</a:t>
            </a:r>
            <a:endParaRPr dirty="0"/>
          </a:p>
          <a:p>
            <a:pPr marL="0" lvl="0" indent="0" algn="ctr" rtl="0">
              <a:lnSpc>
                <a:spcPct val="90000"/>
              </a:lnSpc>
              <a:spcBef>
                <a:spcPts val="1000"/>
              </a:spcBef>
              <a:spcAft>
                <a:spcPts val="0"/>
              </a:spcAft>
              <a:buClr>
                <a:schemeClr val="lt1"/>
              </a:buClr>
              <a:buSzPts val="1400"/>
              <a:buNone/>
            </a:pPr>
            <a:endParaRPr dirty="0"/>
          </a:p>
          <a:p>
            <a:pPr marL="0" lvl="0" indent="0" algn="ctr" rtl="0">
              <a:lnSpc>
                <a:spcPct val="90000"/>
              </a:lnSpc>
              <a:spcBef>
                <a:spcPts val="1000"/>
              </a:spcBef>
              <a:spcAft>
                <a:spcPts val="0"/>
              </a:spcAft>
              <a:buClr>
                <a:schemeClr val="lt1"/>
              </a:buClr>
              <a:buSzPts val="1400"/>
              <a:buNone/>
            </a:pPr>
            <a:endParaRPr dirty="0"/>
          </a:p>
        </p:txBody>
      </p:sp>
      <p:pic>
        <p:nvPicPr>
          <p:cNvPr id="433" name="Google Shape;433;p4" descr="Cables de fibra óptica"/>
          <p:cNvPicPr preferRelativeResize="0">
            <a:picLocks noGrp="1"/>
          </p:cNvPicPr>
          <p:nvPr>
            <p:ph type="pic" idx="13"/>
          </p:nvPr>
        </p:nvPicPr>
        <p:blipFill rotWithShape="1">
          <a:blip r:embed="rId5">
            <a:alphaModFix/>
          </a:blip>
          <a:srcRect/>
          <a:stretch/>
        </p:blipFill>
        <p:spPr>
          <a:xfrm>
            <a:off x="456330" y="0"/>
            <a:ext cx="4993814" cy="6760369"/>
          </a:xfrm>
          <a:prstGeom prst="rect">
            <a:avLst/>
          </a:prstGeom>
          <a:solidFill>
            <a:srgbClr val="404040"/>
          </a:solidFill>
          <a:ln>
            <a:noFill/>
          </a:ln>
        </p:spPr>
      </p:pic>
      <p:sp>
        <p:nvSpPr>
          <p:cNvPr id="434" name="Google Shape;434;p4"/>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a:t>4</a:t>
            </a:fld>
            <a:endParaRPr/>
          </a:p>
        </p:txBody>
      </p:sp>
      <p:sp>
        <p:nvSpPr>
          <p:cNvPr id="435" name="Google Shape;435;p4"/>
          <p:cNvSpPr txBox="1">
            <a:spLocks noGrp="1"/>
          </p:cNvSpPr>
          <p:nvPr>
            <p:ph type="ctrTitle"/>
          </p:nvPr>
        </p:nvSpPr>
        <p:spPr>
          <a:xfrm>
            <a:off x="456327" y="3149601"/>
            <a:ext cx="4993813" cy="3610768"/>
          </a:xfrm>
          <a:prstGeom prst="rect">
            <a:avLst/>
          </a:prstGeom>
          <a:solidFill>
            <a:schemeClr val="dk1">
              <a:alpha val="69803"/>
            </a:schemeClr>
          </a:solidFill>
          <a:ln>
            <a:noFill/>
          </a:ln>
        </p:spPr>
        <p:txBody>
          <a:bodyPr spcFirstLastPara="1" wrap="square" lIns="0" tIns="0" rIns="252000" bIns="1188000" anchor="b" anchorCtr="0">
            <a:noAutofit/>
          </a:bodyPr>
          <a:lstStyle/>
          <a:p>
            <a:pPr marL="0" lvl="0" indent="0" algn="r" rtl="0">
              <a:lnSpc>
                <a:spcPct val="90000"/>
              </a:lnSpc>
              <a:spcBef>
                <a:spcPts val="0"/>
              </a:spcBef>
              <a:spcAft>
                <a:spcPts val="0"/>
              </a:spcAft>
              <a:buClr>
                <a:schemeClr val="lt1"/>
              </a:buClr>
              <a:buSzPts val="4500"/>
              <a:buFont typeface="Corbel"/>
              <a:buNone/>
            </a:pPr>
            <a:r>
              <a:rPr lang="es-ES"/>
              <a:t>SOLUCIÓN</a:t>
            </a:r>
            <a:endParaRPr/>
          </a:p>
        </p:txBody>
      </p:sp>
      <p:sp>
        <p:nvSpPr>
          <p:cNvPr id="436" name="Google Shape;436;p4"/>
          <p:cNvSpPr txBox="1">
            <a:spLocks noGrp="1"/>
          </p:cNvSpPr>
          <p:nvPr>
            <p:ph type="subTitle" idx="14"/>
          </p:nvPr>
        </p:nvSpPr>
        <p:spPr>
          <a:xfrm>
            <a:off x="890787" y="5558599"/>
            <a:ext cx="4283297" cy="762024"/>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Clr>
                <a:schemeClr val="lt1"/>
              </a:buClr>
              <a:buSzPts val="1800"/>
              <a:buNone/>
            </a:pPr>
            <a:r>
              <a:rPr lang="es-ES"/>
              <a:t>L</a:t>
            </a:r>
            <a:endParaRPr/>
          </a:p>
        </p:txBody>
      </p:sp>
      <p:pic>
        <p:nvPicPr>
          <p:cNvPr id="3" name="Imagen 2">
            <a:extLst>
              <a:ext uri="{FF2B5EF4-FFF2-40B4-BE49-F238E27FC236}">
                <a16:creationId xmlns:a16="http://schemas.microsoft.com/office/drawing/2014/main" id="{45BFC5DE-69E8-4A93-AE75-4120BD7B88FD}"/>
              </a:ext>
            </a:extLst>
          </p:cNvPr>
          <p:cNvPicPr>
            <a:picLocks noChangeAspect="1"/>
          </p:cNvPicPr>
          <p:nvPr/>
        </p:nvPicPr>
        <p:blipFill>
          <a:blip r:embed="rId6"/>
          <a:stretch>
            <a:fillRect/>
          </a:stretch>
        </p:blipFill>
        <p:spPr>
          <a:xfrm>
            <a:off x="8382524" y="2762197"/>
            <a:ext cx="573869" cy="5690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pic>
        <p:nvPicPr>
          <p:cNvPr id="443" name="Google Shape;443;p5" descr="Experimento científico"/>
          <p:cNvPicPr preferRelativeResize="0">
            <a:picLocks noGrp="1"/>
          </p:cNvPicPr>
          <p:nvPr>
            <p:ph type="pic" idx="2"/>
          </p:nvPr>
        </p:nvPicPr>
        <p:blipFill rotWithShape="1">
          <a:blip r:embed="rId3">
            <a:alphaModFix/>
          </a:blip>
          <a:srcRect/>
          <a:stretch/>
        </p:blipFill>
        <p:spPr>
          <a:xfrm>
            <a:off x="456330" y="0"/>
            <a:ext cx="4993814" cy="6760369"/>
          </a:xfrm>
          <a:prstGeom prst="rect">
            <a:avLst/>
          </a:prstGeom>
          <a:solidFill>
            <a:srgbClr val="404040"/>
          </a:solidFill>
          <a:ln>
            <a:noFill/>
          </a:ln>
        </p:spPr>
      </p:pic>
      <p:sp>
        <p:nvSpPr>
          <p:cNvPr id="444" name="Google Shape;444;p5"/>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a:t>5</a:t>
            </a:fld>
            <a:endParaRPr/>
          </a:p>
        </p:txBody>
      </p:sp>
      <p:sp>
        <p:nvSpPr>
          <p:cNvPr id="445" name="Google Shape;445;p5"/>
          <p:cNvSpPr txBox="1">
            <a:spLocks noGrp="1"/>
          </p:cNvSpPr>
          <p:nvPr>
            <p:ph type="ctrTitle"/>
          </p:nvPr>
        </p:nvSpPr>
        <p:spPr>
          <a:xfrm>
            <a:off x="456327" y="3149601"/>
            <a:ext cx="4993813" cy="3610768"/>
          </a:xfrm>
          <a:prstGeom prst="rect">
            <a:avLst/>
          </a:prstGeom>
          <a:solidFill>
            <a:schemeClr val="dk1">
              <a:alpha val="69803"/>
            </a:schemeClr>
          </a:solidFill>
          <a:ln>
            <a:noFill/>
          </a:ln>
        </p:spPr>
        <p:txBody>
          <a:bodyPr spcFirstLastPara="1" wrap="square" lIns="0" tIns="0" rIns="252000" bIns="1188000" anchor="b" anchorCtr="0">
            <a:noAutofit/>
          </a:bodyPr>
          <a:lstStyle/>
          <a:p>
            <a:pPr marL="0" lvl="0" indent="0" algn="r" rtl="0">
              <a:lnSpc>
                <a:spcPct val="90000"/>
              </a:lnSpc>
              <a:spcBef>
                <a:spcPts val="0"/>
              </a:spcBef>
              <a:spcAft>
                <a:spcPts val="0"/>
              </a:spcAft>
              <a:buClr>
                <a:schemeClr val="lt1"/>
              </a:buClr>
              <a:buSzPts val="4500"/>
              <a:buFont typeface="Corbel"/>
              <a:buNone/>
            </a:pPr>
            <a:r>
              <a:rPr lang="es-ES"/>
              <a:t>OBJETIVOS</a:t>
            </a:r>
            <a:endParaRPr/>
          </a:p>
        </p:txBody>
      </p:sp>
      <p:sp>
        <p:nvSpPr>
          <p:cNvPr id="446" name="Google Shape;446;p5"/>
          <p:cNvSpPr txBox="1">
            <a:spLocks noGrp="1"/>
          </p:cNvSpPr>
          <p:nvPr>
            <p:ph type="subTitle" idx="1"/>
          </p:nvPr>
        </p:nvSpPr>
        <p:spPr>
          <a:xfrm>
            <a:off x="890787" y="5558599"/>
            <a:ext cx="4283297" cy="762024"/>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Clr>
                <a:schemeClr val="lt1"/>
              </a:buClr>
              <a:buSzPts val="1800"/>
              <a:buNone/>
            </a:pPr>
            <a:endParaRPr/>
          </a:p>
        </p:txBody>
      </p:sp>
      <p:pic>
        <p:nvPicPr>
          <p:cNvPr id="447" name="Google Shape;447;p5" descr="Diana"/>
          <p:cNvPicPr preferRelativeResize="0">
            <a:picLocks noGrp="1"/>
          </p:cNvPicPr>
          <p:nvPr>
            <p:ph type="pic" idx="2"/>
          </p:nvPr>
        </p:nvPicPr>
        <p:blipFill rotWithShape="1">
          <a:blip r:embed="rId4">
            <a:alphaModFix/>
          </a:blip>
          <a:srcRect/>
          <a:stretch/>
        </p:blipFill>
        <p:spPr>
          <a:xfrm>
            <a:off x="6761029" y="3109428"/>
            <a:ext cx="455622" cy="434302"/>
          </a:xfrm>
          <a:prstGeom prst="rect">
            <a:avLst/>
          </a:prstGeom>
          <a:noFill/>
          <a:ln>
            <a:noFill/>
          </a:ln>
        </p:spPr>
      </p:pic>
      <p:sp>
        <p:nvSpPr>
          <p:cNvPr id="448" name="Google Shape;448;p5"/>
          <p:cNvSpPr txBox="1">
            <a:spLocks noGrp="1"/>
          </p:cNvSpPr>
          <p:nvPr>
            <p:ph type="body" idx="4294967295"/>
          </p:nvPr>
        </p:nvSpPr>
        <p:spPr>
          <a:xfrm>
            <a:off x="6178840" y="3694999"/>
            <a:ext cx="1620000" cy="252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None/>
            </a:pPr>
            <a:r>
              <a:rPr lang="es-ES"/>
              <a:t>Especificaciones</a:t>
            </a:r>
            <a:endParaRPr/>
          </a:p>
        </p:txBody>
      </p:sp>
      <p:pic>
        <p:nvPicPr>
          <p:cNvPr id="449" name="Google Shape;449;p5" descr="Red"/>
          <p:cNvPicPr preferRelativeResize="0">
            <a:picLocks noGrp="1"/>
          </p:cNvPicPr>
          <p:nvPr>
            <p:ph type="pic" idx="3"/>
          </p:nvPr>
        </p:nvPicPr>
        <p:blipFill rotWithShape="1">
          <a:blip r:embed="rId5">
            <a:alphaModFix/>
          </a:blip>
          <a:srcRect/>
          <a:stretch/>
        </p:blipFill>
        <p:spPr>
          <a:xfrm>
            <a:off x="8468696" y="796328"/>
            <a:ext cx="621792" cy="621792"/>
          </a:xfrm>
          <a:prstGeom prst="rect">
            <a:avLst/>
          </a:prstGeom>
          <a:noFill/>
          <a:ln>
            <a:noFill/>
          </a:ln>
        </p:spPr>
      </p:pic>
      <p:sp>
        <p:nvSpPr>
          <p:cNvPr id="450" name="Google Shape;450;p5"/>
          <p:cNvSpPr txBox="1">
            <a:spLocks noGrp="1"/>
          </p:cNvSpPr>
          <p:nvPr>
            <p:ph type="body" idx="4"/>
          </p:nvPr>
        </p:nvSpPr>
        <p:spPr>
          <a:xfrm>
            <a:off x="7994759" y="1881261"/>
            <a:ext cx="1620000" cy="252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None/>
            </a:pPr>
            <a:r>
              <a:rPr lang="es-ES" dirty="0"/>
              <a:t>Aplicación Web</a:t>
            </a:r>
            <a:endParaRPr dirty="0"/>
          </a:p>
        </p:txBody>
      </p:sp>
      <p:sp>
        <p:nvSpPr>
          <p:cNvPr id="451" name="Google Shape;451;p5"/>
          <p:cNvSpPr txBox="1">
            <a:spLocks noGrp="1"/>
          </p:cNvSpPr>
          <p:nvPr>
            <p:ph type="body" idx="5"/>
          </p:nvPr>
        </p:nvSpPr>
        <p:spPr>
          <a:xfrm>
            <a:off x="6549650" y="2265300"/>
            <a:ext cx="4510200" cy="434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400"/>
              <a:buNone/>
            </a:pPr>
            <a:r>
              <a:rPr lang="es-ES"/>
              <a:t>Desarrollar e implementar una aplicación web basada en soluciones API RESTFul y aplicaciones web SPA que abarquen las alternativas de solución que los usuarios tienen de buscar servicios.</a:t>
            </a:r>
            <a:endParaRPr/>
          </a:p>
          <a:p>
            <a:pPr marL="0" lvl="0" indent="0" algn="ctr" rtl="0">
              <a:lnSpc>
                <a:spcPct val="90000"/>
              </a:lnSpc>
              <a:spcBef>
                <a:spcPts val="1000"/>
              </a:spcBef>
              <a:spcAft>
                <a:spcPts val="0"/>
              </a:spcAft>
              <a:buClr>
                <a:schemeClr val="lt1"/>
              </a:buClr>
              <a:buSzPts val="1400"/>
              <a:buNone/>
            </a:pPr>
            <a:endParaRPr/>
          </a:p>
          <a:p>
            <a:pPr marL="0" lvl="0" indent="0" algn="ctr" rtl="0">
              <a:lnSpc>
                <a:spcPct val="90000"/>
              </a:lnSpc>
              <a:spcBef>
                <a:spcPts val="1000"/>
              </a:spcBef>
              <a:spcAft>
                <a:spcPts val="0"/>
              </a:spcAft>
              <a:buClr>
                <a:schemeClr val="lt1"/>
              </a:buClr>
              <a:buSzPts val="1400"/>
              <a:buNone/>
            </a:pPr>
            <a:endParaRPr/>
          </a:p>
        </p:txBody>
      </p:sp>
      <p:pic>
        <p:nvPicPr>
          <p:cNvPr id="452" name="Google Shape;452;p5" descr="Megáfono"/>
          <p:cNvPicPr preferRelativeResize="0">
            <a:picLocks noGrp="1"/>
          </p:cNvPicPr>
          <p:nvPr>
            <p:ph type="pic" idx="6"/>
          </p:nvPr>
        </p:nvPicPr>
        <p:blipFill rotWithShape="1">
          <a:blip r:embed="rId6">
            <a:alphaModFix/>
          </a:blip>
          <a:srcRect/>
          <a:stretch/>
        </p:blipFill>
        <p:spPr>
          <a:xfrm>
            <a:off x="9725282" y="4848021"/>
            <a:ext cx="434302" cy="434302"/>
          </a:xfrm>
          <a:prstGeom prst="rect">
            <a:avLst/>
          </a:prstGeom>
          <a:noFill/>
          <a:ln>
            <a:noFill/>
          </a:ln>
        </p:spPr>
      </p:pic>
      <p:sp>
        <p:nvSpPr>
          <p:cNvPr id="453" name="Google Shape;453;p5"/>
          <p:cNvSpPr txBox="1">
            <a:spLocks noGrp="1"/>
          </p:cNvSpPr>
          <p:nvPr>
            <p:ph type="body" idx="7"/>
          </p:nvPr>
        </p:nvSpPr>
        <p:spPr>
          <a:xfrm>
            <a:off x="9786001" y="3706503"/>
            <a:ext cx="1620000" cy="252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None/>
            </a:pPr>
            <a:r>
              <a:rPr lang="es-ES"/>
              <a:t>Diseño</a:t>
            </a:r>
            <a:endParaRPr/>
          </a:p>
        </p:txBody>
      </p:sp>
      <p:sp>
        <p:nvSpPr>
          <p:cNvPr id="454" name="Google Shape;454;p5"/>
          <p:cNvSpPr txBox="1">
            <a:spLocks noGrp="1"/>
          </p:cNvSpPr>
          <p:nvPr>
            <p:ph type="body" idx="8"/>
          </p:nvPr>
        </p:nvSpPr>
        <p:spPr>
          <a:xfrm>
            <a:off x="9658170" y="4069279"/>
            <a:ext cx="1902437" cy="434302"/>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300"/>
              <a:buNone/>
            </a:pPr>
            <a:r>
              <a:rPr lang="es-ES" sz="1300"/>
              <a:t>Diseñar el producto de software con todos los requerimientos definidos.</a:t>
            </a:r>
            <a:endParaRPr sz="1300"/>
          </a:p>
          <a:p>
            <a:pPr marL="0" lvl="0" indent="0" algn="ctr" rtl="0">
              <a:lnSpc>
                <a:spcPct val="90000"/>
              </a:lnSpc>
              <a:spcBef>
                <a:spcPts val="1000"/>
              </a:spcBef>
              <a:spcAft>
                <a:spcPts val="0"/>
              </a:spcAft>
              <a:buClr>
                <a:schemeClr val="lt1"/>
              </a:buClr>
              <a:buSzPts val="1300"/>
              <a:buNone/>
            </a:pPr>
            <a:endParaRPr sz="1300"/>
          </a:p>
          <a:p>
            <a:pPr marL="0" lvl="0" indent="0" algn="ctr" rtl="0">
              <a:lnSpc>
                <a:spcPct val="90000"/>
              </a:lnSpc>
              <a:spcBef>
                <a:spcPts val="1000"/>
              </a:spcBef>
              <a:spcAft>
                <a:spcPts val="0"/>
              </a:spcAft>
              <a:buClr>
                <a:schemeClr val="lt1"/>
              </a:buClr>
              <a:buSzPts val="1400"/>
              <a:buNone/>
            </a:pPr>
            <a:endParaRPr/>
          </a:p>
        </p:txBody>
      </p:sp>
      <p:sp>
        <p:nvSpPr>
          <p:cNvPr id="455" name="Google Shape;455;p5"/>
          <p:cNvSpPr txBox="1"/>
          <p:nvPr/>
        </p:nvSpPr>
        <p:spPr>
          <a:xfrm>
            <a:off x="6096000" y="4098268"/>
            <a:ext cx="1857156" cy="43430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300"/>
              <a:buFont typeface="Arial"/>
              <a:buNone/>
            </a:pPr>
            <a:r>
              <a:rPr lang="es-ES" sz="1300" b="0" i="0" u="none" strike="noStrike" cap="none">
                <a:solidFill>
                  <a:schemeClr val="lt1"/>
                </a:solidFill>
                <a:latin typeface="Corbel"/>
                <a:ea typeface="Corbel"/>
                <a:cs typeface="Corbel"/>
                <a:sym typeface="Corbel"/>
              </a:rPr>
              <a:t>Listar los requerimientos necesarios para el diseño del programa. </a:t>
            </a:r>
            <a:endParaRPr/>
          </a:p>
          <a:p>
            <a:pPr marL="0" marR="0" lvl="0" indent="0" algn="ctr" rtl="0">
              <a:lnSpc>
                <a:spcPct val="90000"/>
              </a:lnSpc>
              <a:spcBef>
                <a:spcPts val="1000"/>
              </a:spcBef>
              <a:spcAft>
                <a:spcPts val="0"/>
              </a:spcAft>
              <a:buClr>
                <a:schemeClr val="lt1"/>
              </a:buClr>
              <a:buSzPts val="1400"/>
              <a:buFont typeface="Arial"/>
              <a:buNone/>
            </a:pPr>
            <a:endParaRPr sz="1400" b="0" i="0" u="none" strike="noStrike" cap="none">
              <a:solidFill>
                <a:schemeClr val="lt1"/>
              </a:solidFill>
              <a:latin typeface="Corbel"/>
              <a:ea typeface="Corbel"/>
              <a:cs typeface="Corbel"/>
              <a:sym typeface="Corbel"/>
            </a:endParaRPr>
          </a:p>
          <a:p>
            <a:pPr marL="0" marR="0" lvl="0" indent="0" algn="ctr" rtl="0">
              <a:lnSpc>
                <a:spcPct val="90000"/>
              </a:lnSpc>
              <a:spcBef>
                <a:spcPts val="1000"/>
              </a:spcBef>
              <a:spcAft>
                <a:spcPts val="0"/>
              </a:spcAft>
              <a:buClr>
                <a:schemeClr val="lt1"/>
              </a:buClr>
              <a:buSzPts val="1400"/>
              <a:buFont typeface="Arial"/>
              <a:buNone/>
            </a:pPr>
            <a:endParaRPr sz="1400" b="0" i="0" u="none" strike="noStrike" cap="none">
              <a:solidFill>
                <a:schemeClr val="lt1"/>
              </a:solidFill>
              <a:latin typeface="Corbel"/>
              <a:ea typeface="Corbel"/>
              <a:cs typeface="Corbel"/>
              <a:sym typeface="Corbel"/>
            </a:endParaRPr>
          </a:p>
        </p:txBody>
      </p:sp>
      <p:pic>
        <p:nvPicPr>
          <p:cNvPr id="456" name="Google Shape;456;p5" descr="Profesor"/>
          <p:cNvPicPr preferRelativeResize="0"/>
          <p:nvPr/>
        </p:nvPicPr>
        <p:blipFill rotWithShape="1">
          <a:blip r:embed="rId7">
            <a:alphaModFix/>
          </a:blip>
          <a:srcRect/>
          <a:stretch/>
        </p:blipFill>
        <p:spPr>
          <a:xfrm>
            <a:off x="10331499" y="3109428"/>
            <a:ext cx="529004" cy="529004"/>
          </a:xfrm>
          <a:prstGeom prst="rect">
            <a:avLst/>
          </a:prstGeom>
          <a:noFill/>
          <a:ln>
            <a:noFill/>
          </a:ln>
        </p:spPr>
      </p:pic>
      <p:sp>
        <p:nvSpPr>
          <p:cNvPr id="457" name="Google Shape;457;p5"/>
          <p:cNvSpPr txBox="1"/>
          <p:nvPr/>
        </p:nvSpPr>
        <p:spPr>
          <a:xfrm>
            <a:off x="6690914" y="5442265"/>
            <a:ext cx="1620000" cy="252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800"/>
              <a:buFont typeface="Arial"/>
              <a:buNone/>
            </a:pPr>
            <a:r>
              <a:rPr lang="es-ES" sz="1800" b="0" i="0" u="none" strike="noStrike" cap="none">
                <a:solidFill>
                  <a:schemeClr val="lt1"/>
                </a:solidFill>
                <a:latin typeface="Corbel"/>
                <a:ea typeface="Corbel"/>
                <a:cs typeface="Corbel"/>
                <a:sym typeface="Corbel"/>
              </a:rPr>
              <a:t>Codificación</a:t>
            </a:r>
            <a:endParaRPr/>
          </a:p>
        </p:txBody>
      </p:sp>
      <p:sp>
        <p:nvSpPr>
          <p:cNvPr id="458" name="Google Shape;458;p5"/>
          <p:cNvSpPr txBox="1"/>
          <p:nvPr/>
        </p:nvSpPr>
        <p:spPr>
          <a:xfrm>
            <a:off x="9132433" y="5393099"/>
            <a:ext cx="1620000" cy="252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800"/>
              <a:buFont typeface="Arial"/>
              <a:buNone/>
            </a:pPr>
            <a:r>
              <a:rPr lang="es-ES" sz="1800" b="0" i="0" u="none" strike="noStrike" cap="none">
                <a:solidFill>
                  <a:schemeClr val="lt1"/>
                </a:solidFill>
                <a:latin typeface="Corbel"/>
                <a:ea typeface="Corbel"/>
                <a:cs typeface="Corbel"/>
                <a:sym typeface="Corbel"/>
              </a:rPr>
              <a:t>Implementación</a:t>
            </a:r>
            <a:endParaRPr/>
          </a:p>
        </p:txBody>
      </p:sp>
      <p:sp>
        <p:nvSpPr>
          <p:cNvPr id="459" name="Google Shape;459;p5"/>
          <p:cNvSpPr txBox="1"/>
          <p:nvPr/>
        </p:nvSpPr>
        <p:spPr>
          <a:xfrm>
            <a:off x="8889787" y="5703713"/>
            <a:ext cx="2150761" cy="43430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300"/>
              <a:buFont typeface="Arial"/>
              <a:buNone/>
            </a:pPr>
            <a:r>
              <a:rPr lang="es-ES" sz="1300" b="0" i="0" u="none" strike="noStrike" cap="none">
                <a:solidFill>
                  <a:schemeClr val="lt1"/>
                </a:solidFill>
                <a:latin typeface="Corbel"/>
                <a:ea typeface="Corbel"/>
                <a:cs typeface="Corbel"/>
                <a:sym typeface="Corbel"/>
              </a:rPr>
              <a:t>Realizar pruebas en servidores locales del producto de software.</a:t>
            </a:r>
            <a:endParaRPr sz="1300" b="0" i="0" u="none" strike="noStrike" cap="none">
              <a:solidFill>
                <a:schemeClr val="lt1"/>
              </a:solidFill>
              <a:latin typeface="Corbel"/>
              <a:ea typeface="Corbel"/>
              <a:cs typeface="Corbel"/>
              <a:sym typeface="Corbel"/>
            </a:endParaRPr>
          </a:p>
          <a:p>
            <a:pPr marL="0" marR="0" lvl="0" indent="0" algn="ctr" rtl="0">
              <a:lnSpc>
                <a:spcPct val="90000"/>
              </a:lnSpc>
              <a:spcBef>
                <a:spcPts val="1000"/>
              </a:spcBef>
              <a:spcAft>
                <a:spcPts val="0"/>
              </a:spcAft>
              <a:buClr>
                <a:schemeClr val="lt1"/>
              </a:buClr>
              <a:buSzPts val="1400"/>
              <a:buFont typeface="Arial"/>
              <a:buNone/>
            </a:pPr>
            <a:endParaRPr sz="1400" b="0" i="0" u="none" strike="noStrike" cap="none">
              <a:solidFill>
                <a:schemeClr val="lt1"/>
              </a:solidFill>
              <a:latin typeface="Corbel"/>
              <a:ea typeface="Corbel"/>
              <a:cs typeface="Corbel"/>
              <a:sym typeface="Corbel"/>
            </a:endParaRPr>
          </a:p>
        </p:txBody>
      </p:sp>
      <p:sp>
        <p:nvSpPr>
          <p:cNvPr id="460" name="Google Shape;460;p5"/>
          <p:cNvSpPr txBox="1"/>
          <p:nvPr/>
        </p:nvSpPr>
        <p:spPr>
          <a:xfrm>
            <a:off x="6358718" y="5756103"/>
            <a:ext cx="2322733" cy="43430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lt1"/>
              </a:buClr>
              <a:buSzPts val="1300"/>
              <a:buFont typeface="Arial"/>
              <a:buNone/>
            </a:pPr>
            <a:r>
              <a:rPr lang="es-ES" sz="1300" b="0" i="0" u="none" strike="noStrike" cap="none">
                <a:solidFill>
                  <a:schemeClr val="lt1"/>
                </a:solidFill>
                <a:latin typeface="Corbel"/>
                <a:ea typeface="Corbel"/>
                <a:cs typeface="Corbel"/>
                <a:sym typeface="Corbel"/>
              </a:rPr>
              <a:t>Implementación a  código del diseño del programa planteado por el equipo</a:t>
            </a:r>
            <a:endParaRPr/>
          </a:p>
          <a:p>
            <a:pPr marL="0" marR="0" lvl="0" indent="0" algn="ctr" rtl="0">
              <a:lnSpc>
                <a:spcPct val="90000"/>
              </a:lnSpc>
              <a:spcBef>
                <a:spcPts val="1000"/>
              </a:spcBef>
              <a:spcAft>
                <a:spcPts val="0"/>
              </a:spcAft>
              <a:buClr>
                <a:schemeClr val="lt1"/>
              </a:buClr>
              <a:buSzPts val="1400"/>
              <a:buFont typeface="Arial"/>
              <a:buNone/>
            </a:pPr>
            <a:endParaRPr sz="1400" b="0" i="0" u="none" strike="noStrike" cap="none">
              <a:solidFill>
                <a:schemeClr val="lt1"/>
              </a:solidFill>
              <a:latin typeface="Corbel"/>
              <a:ea typeface="Corbel"/>
              <a:cs typeface="Corbel"/>
              <a:sym typeface="Corbel"/>
            </a:endParaRPr>
          </a:p>
          <a:p>
            <a:pPr marL="0" marR="0" lvl="0" indent="0" algn="ctr" rtl="0">
              <a:lnSpc>
                <a:spcPct val="90000"/>
              </a:lnSpc>
              <a:spcBef>
                <a:spcPts val="1000"/>
              </a:spcBef>
              <a:spcAft>
                <a:spcPts val="0"/>
              </a:spcAft>
              <a:buClr>
                <a:schemeClr val="lt1"/>
              </a:buClr>
              <a:buSzPts val="1400"/>
              <a:buFont typeface="Arial"/>
              <a:buNone/>
            </a:pPr>
            <a:endParaRPr sz="1400" b="0" i="0" u="none" strike="noStrike" cap="none">
              <a:solidFill>
                <a:schemeClr val="lt1"/>
              </a:solidFill>
              <a:latin typeface="Corbel"/>
              <a:ea typeface="Corbel"/>
              <a:cs typeface="Corbel"/>
              <a:sym typeface="Corbel"/>
            </a:endParaRPr>
          </a:p>
        </p:txBody>
      </p:sp>
      <p:pic>
        <p:nvPicPr>
          <p:cNvPr id="461" name="Google Shape;461;p5" descr="Repetir"/>
          <p:cNvPicPr preferRelativeResize="0"/>
          <p:nvPr/>
        </p:nvPicPr>
        <p:blipFill rotWithShape="1">
          <a:blip r:embed="rId8">
            <a:alphaModFix/>
          </a:blip>
          <a:srcRect/>
          <a:stretch/>
        </p:blipFill>
        <p:spPr>
          <a:xfrm>
            <a:off x="7283763" y="4942291"/>
            <a:ext cx="434302" cy="4343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
          <p:cNvSpPr txBox="1">
            <a:spLocks noGrp="1"/>
          </p:cNvSpPr>
          <p:nvPr>
            <p:ph type="ctrTitle"/>
          </p:nvPr>
        </p:nvSpPr>
        <p:spPr>
          <a:xfrm>
            <a:off x="6619800" y="3094775"/>
            <a:ext cx="4999800" cy="1610400"/>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Clr>
                <a:schemeClr val="lt1"/>
              </a:buClr>
              <a:buSzPts val="4500"/>
              <a:buFont typeface="Corbel"/>
              <a:buNone/>
            </a:pPr>
            <a:r>
              <a:rPr lang="es-ES"/>
              <a:t>ESPECIFICACIONES</a:t>
            </a:r>
            <a:endParaRPr/>
          </a:p>
        </p:txBody>
      </p:sp>
      <p:sp>
        <p:nvSpPr>
          <p:cNvPr id="468" name="Google Shape;468;p6"/>
          <p:cNvSpPr txBox="1">
            <a:spLocks noGrp="1"/>
          </p:cNvSpPr>
          <p:nvPr>
            <p:ph type="subTitle" idx="1"/>
          </p:nvPr>
        </p:nvSpPr>
        <p:spPr>
          <a:xfrm>
            <a:off x="7186026" y="4830062"/>
            <a:ext cx="4456699" cy="1048939"/>
          </a:xfrm>
          <a:prstGeom prst="rect">
            <a:avLst/>
          </a:prstGeom>
          <a:noFill/>
          <a:ln>
            <a:noFill/>
          </a:ln>
        </p:spPr>
        <p:txBody>
          <a:bodyPr spcFirstLastPara="1" wrap="square" lIns="0" tIns="0" rIns="0" bIns="0" anchor="t" anchorCtr="0">
            <a:noAutofit/>
          </a:bodyPr>
          <a:lstStyle/>
          <a:p>
            <a:pPr marL="0" lvl="0" indent="0" algn="r" rtl="0">
              <a:lnSpc>
                <a:spcPct val="90000"/>
              </a:lnSpc>
              <a:spcBef>
                <a:spcPts val="0"/>
              </a:spcBef>
              <a:spcAft>
                <a:spcPts val="0"/>
              </a:spcAft>
              <a:buClr>
                <a:schemeClr val="lt1"/>
              </a:buClr>
              <a:buSzPts val="1800"/>
              <a:buNone/>
            </a:pPr>
            <a:r>
              <a:rPr lang="es-ES"/>
              <a:t>REGLAS DE NEGOCIO</a:t>
            </a:r>
            <a:endParaRPr/>
          </a:p>
          <a:p>
            <a:pPr marL="0" lvl="0" indent="0" algn="r" rtl="0">
              <a:lnSpc>
                <a:spcPct val="90000"/>
              </a:lnSpc>
              <a:spcBef>
                <a:spcPts val="1000"/>
              </a:spcBef>
              <a:spcAft>
                <a:spcPts val="0"/>
              </a:spcAft>
              <a:buClr>
                <a:schemeClr val="lt1"/>
              </a:buClr>
              <a:buSzPts val="1800"/>
              <a:buNone/>
            </a:pPr>
            <a:r>
              <a:rPr lang="es-ES"/>
              <a:t>REQUERIMIENTOS</a:t>
            </a:r>
            <a:endParaRPr/>
          </a:p>
          <a:p>
            <a:pPr marL="0" lvl="0" indent="0" algn="r" rtl="0">
              <a:lnSpc>
                <a:spcPct val="90000"/>
              </a:lnSpc>
              <a:spcBef>
                <a:spcPts val="1000"/>
              </a:spcBef>
              <a:spcAft>
                <a:spcPts val="0"/>
              </a:spcAft>
              <a:buClr>
                <a:schemeClr val="lt1"/>
              </a:buClr>
              <a:buSzPts val="1800"/>
              <a:buNone/>
            </a:pPr>
            <a:r>
              <a:rPr lang="es-ES"/>
              <a:t>HISTORIAS DE USUARIO</a:t>
            </a:r>
            <a:endParaRPr/>
          </a:p>
        </p:txBody>
      </p:sp>
      <p:sp>
        <p:nvSpPr>
          <p:cNvPr id="469" name="Google Shape;469;p6"/>
          <p:cNvSpPr txBox="1">
            <a:spLocks noGrp="1"/>
          </p:cNvSpPr>
          <p:nvPr>
            <p:ph type="sldNum" idx="4294967295"/>
          </p:nvPr>
        </p:nvSpPr>
        <p:spPr>
          <a:xfrm>
            <a:off x="11642725" y="6686550"/>
            <a:ext cx="549275" cy="1539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b="1" i="1"/>
              <a:t>6</a:t>
            </a:fld>
            <a:endParaRPr b="1" i="1"/>
          </a:p>
        </p:txBody>
      </p:sp>
      <p:grpSp>
        <p:nvGrpSpPr>
          <p:cNvPr id="470" name="Google Shape;470;p6" descr="Gráfico divisor de sección (puede moverme)"/>
          <p:cNvGrpSpPr/>
          <p:nvPr/>
        </p:nvGrpSpPr>
        <p:grpSpPr>
          <a:xfrm>
            <a:off x="3316024" y="4705296"/>
            <a:ext cx="399819" cy="406102"/>
            <a:chOff x="3316024" y="4705296"/>
            <a:chExt cx="399819" cy="406102"/>
          </a:xfrm>
        </p:grpSpPr>
        <p:sp>
          <p:nvSpPr>
            <p:cNvPr id="471" name="Google Shape;471;p6"/>
            <p:cNvSpPr/>
            <p:nvPr/>
          </p:nvSpPr>
          <p:spPr>
            <a:xfrm>
              <a:off x="3316024" y="4705296"/>
              <a:ext cx="399819" cy="406102"/>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472" name="Google Shape;472;p6"/>
            <p:cNvSpPr/>
            <p:nvPr/>
          </p:nvSpPr>
          <p:spPr>
            <a:xfrm>
              <a:off x="3438860" y="4830062"/>
              <a:ext cx="154147" cy="156570"/>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grpSp>
      <p:grpSp>
        <p:nvGrpSpPr>
          <p:cNvPr id="473" name="Google Shape;473;p6" descr="Gráfico divisor de sección (puede moverme y girarme)"/>
          <p:cNvGrpSpPr/>
          <p:nvPr/>
        </p:nvGrpSpPr>
        <p:grpSpPr>
          <a:xfrm>
            <a:off x="2874362" y="1520713"/>
            <a:ext cx="1269930" cy="1269930"/>
            <a:chOff x="2874362" y="1520713"/>
            <a:chExt cx="1269930" cy="1269930"/>
          </a:xfrm>
        </p:grpSpPr>
        <p:sp>
          <p:nvSpPr>
            <p:cNvPr id="474" name="Google Shape;474;p6"/>
            <p:cNvSpPr/>
            <p:nvPr/>
          </p:nvSpPr>
          <p:spPr>
            <a:xfrm>
              <a:off x="2998061" y="1644412"/>
              <a:ext cx="1022532" cy="1022532"/>
            </a:xfrm>
            <a:prstGeom prst="ellipse">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475" name="Google Shape;475;p6"/>
            <p:cNvSpPr/>
            <p:nvPr/>
          </p:nvSpPr>
          <p:spPr>
            <a:xfrm>
              <a:off x="3842785" y="2493142"/>
              <a:ext cx="77685" cy="77685"/>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476" name="Google Shape;476;p6"/>
            <p:cNvSpPr/>
            <p:nvPr/>
          </p:nvSpPr>
          <p:spPr>
            <a:xfrm>
              <a:off x="3497933" y="2137678"/>
              <a:ext cx="36000" cy="36000"/>
            </a:xfrm>
            <a:prstGeom prst="ellipse">
              <a:avLst/>
            </a:prstGeom>
            <a:gradFill>
              <a:gsLst>
                <a:gs pos="0">
                  <a:srgbClr val="FFFFFF"/>
                </a:gs>
                <a:gs pos="65000">
                  <a:srgbClr val="F7FFFF"/>
                </a:gs>
                <a:gs pos="70000">
                  <a:srgbClr val="EFEFEF"/>
                </a:gs>
                <a:gs pos="100000">
                  <a:srgbClr val="EFEFE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cxnSp>
          <p:nvCxnSpPr>
            <p:cNvPr id="477" name="Google Shape;477;p6"/>
            <p:cNvCxnSpPr/>
            <p:nvPr/>
          </p:nvCxnSpPr>
          <p:spPr>
            <a:xfrm rot="10800000" flipH="1">
              <a:off x="2874362" y="1520713"/>
              <a:ext cx="1269930" cy="1269930"/>
            </a:xfrm>
            <a:prstGeom prst="straightConnector1">
              <a:avLst/>
            </a:prstGeom>
            <a:noFill/>
            <a:ln w="9525" cap="flat" cmpd="sng">
              <a:solidFill>
                <a:schemeClr val="lt2">
                  <a:alpha val="29803"/>
                </a:schemeClr>
              </a:solidFill>
              <a:prstDash val="solid"/>
              <a:miter lim="800000"/>
              <a:headEnd type="none" w="sm" len="sm"/>
              <a:tailEnd type="none" w="sm" len="sm"/>
            </a:ln>
          </p:spPr>
        </p:cxnSp>
        <p:cxnSp>
          <p:nvCxnSpPr>
            <p:cNvPr id="478" name="Google Shape;478;p6"/>
            <p:cNvCxnSpPr/>
            <p:nvPr/>
          </p:nvCxnSpPr>
          <p:spPr>
            <a:xfrm rot="10800000">
              <a:off x="2874362" y="1520713"/>
              <a:ext cx="1269930" cy="1269930"/>
            </a:xfrm>
            <a:prstGeom prst="straightConnector1">
              <a:avLst/>
            </a:prstGeom>
            <a:noFill/>
            <a:ln w="9525" cap="flat" cmpd="sng">
              <a:solidFill>
                <a:schemeClr val="lt2">
                  <a:alpha val="29803"/>
                </a:schemeClr>
              </a:solidFill>
              <a:prstDash val="solid"/>
              <a:miter lim="800000"/>
              <a:headEnd type="none" w="sm" len="sm"/>
              <a:tailEnd type="none" w="sm" len="sm"/>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a:t>7</a:t>
            </a:fld>
            <a:endParaRPr/>
          </a:p>
        </p:txBody>
      </p:sp>
      <p:sp>
        <p:nvSpPr>
          <p:cNvPr id="485" name="Google Shape;485;p7"/>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Reglas de Negocio</a:t>
            </a:r>
            <a:endParaRPr/>
          </a:p>
        </p:txBody>
      </p:sp>
      <p:sp>
        <p:nvSpPr>
          <p:cNvPr id="486" name="Google Shape;486;p7"/>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800"/>
              <a:buNone/>
            </a:pPr>
            <a:endParaRPr/>
          </a:p>
        </p:txBody>
      </p:sp>
      <p:graphicFrame>
        <p:nvGraphicFramePr>
          <p:cNvPr id="487" name="Google Shape;487;p7"/>
          <p:cNvGraphicFramePr/>
          <p:nvPr>
            <p:extLst>
              <p:ext uri="{D42A27DB-BD31-4B8C-83A1-F6EECF244321}">
                <p14:modId xmlns:p14="http://schemas.microsoft.com/office/powerpoint/2010/main" val="1276477029"/>
              </p:ext>
            </p:extLst>
          </p:nvPr>
        </p:nvGraphicFramePr>
        <p:xfrm>
          <a:off x="947298" y="1551251"/>
          <a:ext cx="10297403" cy="3702175"/>
        </p:xfrm>
        <a:graphic>
          <a:graphicData uri="http://schemas.openxmlformats.org/drawingml/2006/table">
            <a:tbl>
              <a:tblPr firstRow="1" firstCol="1">
                <a:noFill/>
                <a:tableStyleId>{20AAB3C4-D555-4906-BB21-CD2F2C8F5FD0}</a:tableStyleId>
              </a:tblPr>
              <a:tblGrid>
                <a:gridCol w="2363778">
                  <a:extLst>
                    <a:ext uri="{9D8B030D-6E8A-4147-A177-3AD203B41FA5}">
                      <a16:colId xmlns:a16="http://schemas.microsoft.com/office/drawing/2014/main" val="20000"/>
                    </a:ext>
                  </a:extLst>
                </a:gridCol>
                <a:gridCol w="7933625">
                  <a:extLst>
                    <a:ext uri="{9D8B030D-6E8A-4147-A177-3AD203B41FA5}">
                      <a16:colId xmlns:a16="http://schemas.microsoft.com/office/drawing/2014/main" val="20001"/>
                    </a:ext>
                  </a:extLst>
                </a:gridCol>
              </a:tblGrid>
              <a:tr h="462091">
                <a:tc>
                  <a:txBody>
                    <a:bodyPr/>
                    <a:lstStyle/>
                    <a:p>
                      <a:pPr>
                        <a:lnSpc>
                          <a:spcPct val="115000"/>
                        </a:lnSpc>
                        <a:spcAft>
                          <a:spcPts val="800"/>
                        </a:spcAft>
                      </a:pPr>
                      <a:r>
                        <a:rPr lang="es-ES" sz="1400" b="1" i="0" u="none" strike="noStrike" cap="none" dirty="0">
                          <a:solidFill>
                            <a:schemeClr val="lt2"/>
                          </a:solidFill>
                          <a:latin typeface="Corbel"/>
                          <a:ea typeface="Times New Roman" panose="02020603050405020304" pitchFamily="18" charset="0"/>
                          <a:sym typeface="Arial"/>
                        </a:rPr>
                        <a:t>Código</a:t>
                      </a:r>
                      <a:endParaRPr lang="es-ES" sz="1400" b="1"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62626"/>
                    </a:solidFill>
                  </a:tcPr>
                </a:tc>
                <a:tc>
                  <a:txBody>
                    <a:bodyPr/>
                    <a:lstStyle/>
                    <a:p>
                      <a:pPr algn="ctr">
                        <a:lnSpc>
                          <a:spcPct val="115000"/>
                        </a:lnSpc>
                        <a:spcAft>
                          <a:spcPts val="800"/>
                        </a:spcAft>
                      </a:pPr>
                      <a:r>
                        <a:rPr lang="es-ES" sz="1400" b="1" i="0" u="none" strike="noStrike" cap="none" dirty="0">
                          <a:solidFill>
                            <a:schemeClr val="lt2"/>
                          </a:solidFill>
                          <a:latin typeface="Corbel"/>
                          <a:ea typeface="Times New Roman" panose="02020603050405020304" pitchFamily="18" charset="0"/>
                          <a:sym typeface="Arial"/>
                        </a:rPr>
                        <a:t>Descripción</a:t>
                      </a:r>
                      <a:endParaRPr lang="es-ES" sz="1400" b="1"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10000"/>
                  </a:ext>
                </a:extLst>
              </a:tr>
              <a:tr h="810021">
                <a:tc>
                  <a:txBody>
                    <a:bodyPr/>
                    <a:lstStyle/>
                    <a:p>
                      <a:pPr marL="0" marR="0" lvl="0" indent="0" algn="l" rtl="0">
                        <a:spcBef>
                          <a:spcPts val="0"/>
                        </a:spcBef>
                        <a:spcAft>
                          <a:spcPts val="0"/>
                        </a:spcAft>
                        <a:buNone/>
                      </a:pPr>
                      <a:r>
                        <a:rPr lang="es-ES" sz="1400" u="none" strike="noStrike" dirty="0">
                          <a:solidFill>
                            <a:schemeClr val="lt2"/>
                          </a:solidFill>
                          <a:latin typeface="Corbel"/>
                          <a:ea typeface="Corbel"/>
                          <a:cs typeface="Corbel"/>
                          <a:sym typeface="Corbel"/>
                        </a:rPr>
                        <a:t>&lt;RN01&gt;</a:t>
                      </a:r>
                      <a:endParaRPr lang="es-ES" sz="1400" dirty="0">
                        <a:solidFill>
                          <a:schemeClr val="lt2"/>
                        </a:solidFill>
                        <a:latin typeface="Corbel"/>
                        <a:ea typeface="Corbel"/>
                        <a:cs typeface="Corbel"/>
                        <a:sym typeface="Corbel"/>
                      </a:endParaRPr>
                    </a:p>
                  </a:txBody>
                  <a:tcPr marL="63500" marR="63500" marT="63500" marB="6350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dirty="0">
                          <a:solidFill>
                            <a:schemeClr val="lt2"/>
                          </a:solidFill>
                          <a:latin typeface="Corbel"/>
                          <a:ea typeface="Times New Roman" panose="02020603050405020304" pitchFamily="18" charset="0"/>
                          <a:sym typeface="Arial"/>
                        </a:rPr>
                        <a:t>Se puede solicitar un servicio de colectivo si la diferencia de tiempo entre la hora de salida y la hora de solicitud no es mayor a 48 horas.</a:t>
                      </a:r>
                      <a:endParaRPr lang="es-ES" sz="1400" b="0"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1"/>
                  </a:ext>
                </a:extLst>
              </a:tr>
              <a:tr h="810021">
                <a:tc>
                  <a:txBody>
                    <a:bodyPr/>
                    <a:lstStyle/>
                    <a:p>
                      <a:pPr marR="0" algn="l" rtl="0">
                        <a:lnSpc>
                          <a:spcPct val="115000"/>
                        </a:lnSpc>
                        <a:spcBef>
                          <a:spcPts val="0"/>
                        </a:spcBef>
                        <a:spcAft>
                          <a:spcPts val="800"/>
                        </a:spcAft>
                        <a:buClr>
                          <a:srgbClr val="000000"/>
                        </a:buClr>
                        <a:buFont typeface="Arial"/>
                      </a:pPr>
                      <a:r>
                        <a:rPr lang="es-ES" sz="1400" b="1" i="0" u="none" strike="noStrike" cap="none" dirty="0">
                          <a:solidFill>
                            <a:schemeClr val="lt2"/>
                          </a:solidFill>
                          <a:latin typeface="Corbel"/>
                          <a:ea typeface="Times New Roman" panose="02020603050405020304" pitchFamily="18" charset="0"/>
                          <a:sym typeface="Arial"/>
                        </a:rPr>
                        <a:t>&lt;RN02&gt;</a:t>
                      </a:r>
                      <a:endParaRPr lang="es-ES" sz="1400" b="1"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dirty="0">
                          <a:solidFill>
                            <a:schemeClr val="lt2"/>
                          </a:solidFill>
                          <a:latin typeface="Corbel"/>
                          <a:ea typeface="Times New Roman" panose="02020603050405020304" pitchFamily="18" charset="0"/>
                          <a:sym typeface="Arial"/>
                        </a:rPr>
                        <a:t>El administrador solo puede bloquear a un conductor si, a partir de las 5 reseñas, el 60% de sus reseñas son negativas o si en su primer viaje tiene una calificación de 0 por sus clientes.</a:t>
                      </a:r>
                      <a:endParaRPr lang="es-ES" sz="1400" b="0"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lgn="ctr">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3"/>
                  </a:ext>
                </a:extLst>
              </a:tr>
              <a:tr h="810021">
                <a:tc>
                  <a:txBody>
                    <a:bodyPr/>
                    <a:lstStyle/>
                    <a:p>
                      <a:pPr marR="0" algn="l" rtl="0">
                        <a:lnSpc>
                          <a:spcPct val="115000"/>
                        </a:lnSpc>
                        <a:spcBef>
                          <a:spcPts val="0"/>
                        </a:spcBef>
                        <a:spcAft>
                          <a:spcPts val="800"/>
                        </a:spcAft>
                        <a:buClr>
                          <a:srgbClr val="000000"/>
                        </a:buClr>
                        <a:buFont typeface="Arial"/>
                      </a:pPr>
                      <a:r>
                        <a:rPr lang="es-ES" sz="1400" b="1" i="0" u="none" strike="noStrike" cap="none" dirty="0">
                          <a:solidFill>
                            <a:schemeClr val="lt2"/>
                          </a:solidFill>
                          <a:latin typeface="Corbel"/>
                          <a:ea typeface="Times New Roman" panose="02020603050405020304" pitchFamily="18" charset="0"/>
                          <a:sym typeface="Arial"/>
                        </a:rPr>
                        <a:t>&lt;RN03&gt;</a:t>
                      </a:r>
                      <a:endParaRPr lang="es-ES" sz="1400" b="1"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dirty="0">
                          <a:solidFill>
                            <a:schemeClr val="lt2"/>
                          </a:solidFill>
                          <a:latin typeface="Corbel"/>
                          <a:ea typeface="Times New Roman" panose="02020603050405020304" pitchFamily="18" charset="0"/>
                          <a:sym typeface="Arial"/>
                        </a:rPr>
                        <a:t>Las reseñas se habilitarán una vez que el conductor actualice el estado del viaje a “Finalizado”.</a:t>
                      </a:r>
                      <a:endParaRPr lang="es-ES" sz="1400" b="0"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4"/>
                  </a:ext>
                </a:extLst>
              </a:tr>
              <a:tr h="810021">
                <a:tc>
                  <a:txBody>
                    <a:bodyPr/>
                    <a:lstStyle/>
                    <a:p>
                      <a:pPr marR="0" algn="l" rtl="0">
                        <a:lnSpc>
                          <a:spcPct val="115000"/>
                        </a:lnSpc>
                        <a:spcBef>
                          <a:spcPts val="0"/>
                        </a:spcBef>
                        <a:spcAft>
                          <a:spcPts val="800"/>
                        </a:spcAft>
                        <a:buClr>
                          <a:srgbClr val="000000"/>
                        </a:buClr>
                        <a:buFont typeface="Arial"/>
                      </a:pPr>
                      <a:r>
                        <a:rPr lang="es-ES" sz="1400" b="1" i="0" u="none" strike="noStrike" cap="none" dirty="0">
                          <a:solidFill>
                            <a:schemeClr val="lt2"/>
                          </a:solidFill>
                          <a:latin typeface="Corbel"/>
                          <a:ea typeface="Times New Roman" panose="02020603050405020304" pitchFamily="18" charset="0"/>
                          <a:sym typeface="Arial"/>
                        </a:rPr>
                        <a:t>&lt;RN04&gt;</a:t>
                      </a:r>
                      <a:endParaRPr lang="es-ES" sz="1400" b="1"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dirty="0">
                          <a:solidFill>
                            <a:schemeClr val="lt2"/>
                          </a:solidFill>
                          <a:latin typeface="Corbel"/>
                          <a:ea typeface="Times New Roman" panose="02020603050405020304" pitchFamily="18" charset="0"/>
                          <a:sym typeface="Arial"/>
                        </a:rPr>
                        <a:t>El pasajero solo puede realizar una reseña por viaje.</a:t>
                      </a:r>
                      <a:endParaRPr lang="es-ES" sz="1400" b="0"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
          <p:cNvSpPr>
            <a:spLocks noGrp="1"/>
          </p:cNvSpPr>
          <p:nvPr>
            <p:ph type="pic" idx="2"/>
          </p:nvPr>
        </p:nvSpPr>
        <p:spPr>
          <a:xfrm>
            <a:off x="3509105"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493" name="Google Shape;493;p8"/>
          <p:cNvSpPr txBox="1">
            <a:spLocks noGrp="1"/>
          </p:cNvSpPr>
          <p:nvPr>
            <p:ph type="body" idx="1"/>
          </p:nvPr>
        </p:nvSpPr>
        <p:spPr>
          <a:xfrm>
            <a:off x="3012253"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494" name="Google Shape;494;p8"/>
          <p:cNvSpPr>
            <a:spLocks noGrp="1"/>
          </p:cNvSpPr>
          <p:nvPr>
            <p:ph type="pic" idx="4"/>
          </p:nvPr>
        </p:nvSpPr>
        <p:spPr>
          <a:xfrm>
            <a:off x="5785104"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495" name="Google Shape;495;p8"/>
          <p:cNvSpPr txBox="1">
            <a:spLocks noGrp="1"/>
          </p:cNvSpPr>
          <p:nvPr>
            <p:ph type="body" idx="5"/>
          </p:nvPr>
        </p:nvSpPr>
        <p:spPr>
          <a:xfrm>
            <a:off x="5288252"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496" name="Google Shape;496;p8"/>
          <p:cNvSpPr>
            <a:spLocks noGrp="1"/>
          </p:cNvSpPr>
          <p:nvPr>
            <p:ph type="pic" idx="7"/>
          </p:nvPr>
        </p:nvSpPr>
        <p:spPr>
          <a:xfrm>
            <a:off x="8061103"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497" name="Google Shape;497;p8"/>
          <p:cNvSpPr txBox="1">
            <a:spLocks noGrp="1"/>
          </p:cNvSpPr>
          <p:nvPr>
            <p:ph type="body" idx="8"/>
          </p:nvPr>
        </p:nvSpPr>
        <p:spPr>
          <a:xfrm>
            <a:off x="7564251"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498" name="Google Shape;498;p8"/>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b="1" i="1"/>
              <a:t>8</a:t>
            </a:fld>
            <a:endParaRPr b="1" i="1"/>
          </a:p>
        </p:txBody>
      </p:sp>
      <p:sp>
        <p:nvSpPr>
          <p:cNvPr id="499" name="Google Shape;499;p8"/>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Reglas de Negocio</a:t>
            </a:r>
            <a:endParaRPr/>
          </a:p>
        </p:txBody>
      </p:sp>
      <p:sp>
        <p:nvSpPr>
          <p:cNvPr id="500" name="Google Shape;500;p8"/>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800"/>
              <a:buNone/>
            </a:pPr>
            <a:endParaRPr/>
          </a:p>
        </p:txBody>
      </p:sp>
      <p:graphicFrame>
        <p:nvGraphicFramePr>
          <p:cNvPr id="501" name="Google Shape;501;p8"/>
          <p:cNvGraphicFramePr/>
          <p:nvPr>
            <p:extLst>
              <p:ext uri="{D42A27DB-BD31-4B8C-83A1-F6EECF244321}">
                <p14:modId xmlns:p14="http://schemas.microsoft.com/office/powerpoint/2010/main" val="1938092850"/>
              </p:ext>
            </p:extLst>
          </p:nvPr>
        </p:nvGraphicFramePr>
        <p:xfrm>
          <a:off x="1018802" y="1722268"/>
          <a:ext cx="10284875" cy="4306487"/>
        </p:xfrm>
        <a:graphic>
          <a:graphicData uri="http://schemas.openxmlformats.org/drawingml/2006/table">
            <a:tbl>
              <a:tblPr firstRow="1" firstCol="1">
                <a:noFill/>
                <a:tableStyleId>{20AAB3C4-D555-4906-BB21-CD2F2C8F5FD0}</a:tableStyleId>
              </a:tblPr>
              <a:tblGrid>
                <a:gridCol w="2351250">
                  <a:extLst>
                    <a:ext uri="{9D8B030D-6E8A-4147-A177-3AD203B41FA5}">
                      <a16:colId xmlns:a16="http://schemas.microsoft.com/office/drawing/2014/main" val="20000"/>
                    </a:ext>
                  </a:extLst>
                </a:gridCol>
                <a:gridCol w="7933625">
                  <a:extLst>
                    <a:ext uri="{9D8B030D-6E8A-4147-A177-3AD203B41FA5}">
                      <a16:colId xmlns:a16="http://schemas.microsoft.com/office/drawing/2014/main" val="20001"/>
                    </a:ext>
                  </a:extLst>
                </a:gridCol>
              </a:tblGrid>
              <a:tr h="421738">
                <a:tc>
                  <a:txBody>
                    <a:bodyPr/>
                    <a:lstStyle/>
                    <a:p>
                      <a:pPr marL="0" marR="0" lvl="0" indent="0" algn="l" rtl="0">
                        <a:spcBef>
                          <a:spcPts val="0"/>
                        </a:spcBef>
                        <a:spcAft>
                          <a:spcPts val="0"/>
                        </a:spcAft>
                        <a:buNone/>
                      </a:pPr>
                      <a:r>
                        <a:rPr lang="es-ES" sz="1800">
                          <a:solidFill>
                            <a:schemeClr val="lt1"/>
                          </a:solidFill>
                        </a:rPr>
                        <a:t>Código</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62626"/>
                    </a:solidFill>
                  </a:tcPr>
                </a:tc>
                <a:tc>
                  <a:txBody>
                    <a:bodyPr/>
                    <a:lstStyle/>
                    <a:p>
                      <a:pPr marL="0" marR="0" lvl="0" indent="0" algn="ctr" rtl="0">
                        <a:spcBef>
                          <a:spcPts val="0"/>
                        </a:spcBef>
                        <a:spcAft>
                          <a:spcPts val="0"/>
                        </a:spcAft>
                        <a:buNone/>
                      </a:pPr>
                      <a:r>
                        <a:rPr lang="es-ES" sz="1500" b="1" dirty="0">
                          <a:solidFill>
                            <a:schemeClr val="lt1"/>
                          </a:solidFill>
                          <a:latin typeface="Corbel"/>
                          <a:ea typeface="Corbel"/>
                          <a:cs typeface="Corbel"/>
                          <a:sym typeface="Corbel"/>
                        </a:rPr>
                        <a:t>Descripción</a:t>
                      </a:r>
                      <a:endParaRPr b="1"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10000"/>
                  </a:ext>
                </a:extLst>
              </a:tr>
              <a:tr h="739284">
                <a:tc>
                  <a:txBody>
                    <a:bodyPr/>
                    <a:lstStyle/>
                    <a:p>
                      <a:pPr marL="0" marR="0" lvl="0" indent="0" algn="l" rtl="0">
                        <a:spcBef>
                          <a:spcPts val="0"/>
                        </a:spcBef>
                        <a:spcAft>
                          <a:spcPts val="0"/>
                        </a:spcAft>
                        <a:buNone/>
                      </a:pPr>
                      <a:r>
                        <a:rPr lang="es-ES" sz="1400" u="none" strike="noStrike" dirty="0">
                          <a:solidFill>
                            <a:schemeClr val="lt2"/>
                          </a:solidFill>
                          <a:latin typeface="Corbel"/>
                          <a:ea typeface="Corbel"/>
                          <a:cs typeface="Corbel"/>
                          <a:sym typeface="Corbel"/>
                        </a:rPr>
                        <a:t>&lt;RN05&gt;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a:solidFill>
                            <a:schemeClr val="lt2"/>
                          </a:solidFill>
                          <a:latin typeface="Corbel"/>
                          <a:ea typeface="Times New Roman" panose="02020603050405020304" pitchFamily="18" charset="0"/>
                          <a:sym typeface="Arial"/>
                        </a:rPr>
                        <a:t>El conductor puede actualizar el estado del viaje a “En curso” desde 5 minutos antes de la hora establecida. Si el conductor quiere salir más temprano, deberá notificar a los pasajeros registrados con anticipación.</a:t>
                      </a:r>
                      <a:endParaRPr lang="es-ES" sz="1400" b="0" i="0" u="none" strike="noStrike" cap="none">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1"/>
                  </a:ext>
                </a:extLst>
              </a:tr>
              <a:tr h="739284">
                <a:tc>
                  <a:txBody>
                    <a:bodyPr/>
                    <a:lstStyle/>
                    <a:p>
                      <a:pPr marL="0" marR="0" lvl="0" indent="0" algn="l" rtl="0">
                        <a:spcBef>
                          <a:spcPts val="0"/>
                        </a:spcBef>
                        <a:spcAft>
                          <a:spcPts val="0"/>
                        </a:spcAft>
                        <a:buNone/>
                      </a:pPr>
                      <a:r>
                        <a:rPr lang="es-ES" sz="1400" u="none" strike="noStrike" dirty="0">
                          <a:solidFill>
                            <a:schemeClr val="lt2"/>
                          </a:solidFill>
                        </a:rPr>
                        <a:t>&lt;RN0</a:t>
                      </a:r>
                      <a:r>
                        <a:rPr lang="es-ES" dirty="0">
                          <a:solidFill>
                            <a:schemeClr val="lt2"/>
                          </a:solidFill>
                        </a:rPr>
                        <a:t>6</a:t>
                      </a:r>
                      <a:r>
                        <a:rPr lang="es-ES" sz="1400" u="none" strike="noStrike" dirty="0">
                          <a:solidFill>
                            <a:schemeClr val="lt2"/>
                          </a:solidFill>
                        </a:rPr>
                        <a:t>&gt;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dirty="0">
                          <a:solidFill>
                            <a:schemeClr val="lt2"/>
                          </a:solidFill>
                          <a:latin typeface="Corbel"/>
                          <a:ea typeface="Times New Roman" panose="02020603050405020304" pitchFamily="18" charset="0"/>
                          <a:sym typeface="Arial"/>
                        </a:rPr>
                        <a:t>El conductor solo podrá confirmar solicitudes mientras la cantidad de estas no supere el número de vacantes establecido con anterioridad.</a:t>
                      </a:r>
                      <a:endParaRPr lang="es-ES" sz="1400" b="0"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2"/>
                  </a:ext>
                </a:extLst>
              </a:tr>
              <a:tr h="739284">
                <a:tc>
                  <a:txBody>
                    <a:bodyPr/>
                    <a:lstStyle/>
                    <a:p>
                      <a:pPr marL="0" marR="0" lvl="0" indent="0" algn="l" rtl="0">
                        <a:spcBef>
                          <a:spcPts val="0"/>
                        </a:spcBef>
                        <a:spcAft>
                          <a:spcPts val="0"/>
                        </a:spcAft>
                        <a:buNone/>
                      </a:pPr>
                      <a:r>
                        <a:rPr lang="es-ES" sz="1400" u="none" strike="noStrike" dirty="0">
                          <a:solidFill>
                            <a:schemeClr val="lt2"/>
                          </a:solidFill>
                        </a:rPr>
                        <a:t>&lt;RN0</a:t>
                      </a:r>
                      <a:r>
                        <a:rPr lang="es-ES" dirty="0">
                          <a:solidFill>
                            <a:schemeClr val="lt2"/>
                          </a:solidFill>
                        </a:rPr>
                        <a:t>7</a:t>
                      </a:r>
                      <a:r>
                        <a:rPr lang="es-ES" sz="1400" u="none" strike="noStrike" dirty="0">
                          <a:solidFill>
                            <a:schemeClr val="lt2"/>
                          </a:solidFill>
                        </a:rPr>
                        <a:t>&gt;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dirty="0">
                          <a:solidFill>
                            <a:schemeClr val="lt2"/>
                          </a:solidFill>
                          <a:latin typeface="Corbel"/>
                          <a:ea typeface="Times New Roman" panose="02020603050405020304" pitchFamily="18" charset="0"/>
                          <a:sym typeface="Arial"/>
                        </a:rPr>
                        <a:t>El estudiante podrá solicitar un viaje solicitado previamente y rechazado por el conductor, siempre y cuando no se haya alcanzado el límite de pasajeros.</a:t>
                      </a:r>
                      <a:endParaRPr lang="es-ES" sz="1400" b="0"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3"/>
                  </a:ext>
                </a:extLst>
              </a:tr>
              <a:tr h="927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u="none" strike="noStrike" dirty="0">
                          <a:solidFill>
                            <a:schemeClr val="lt2"/>
                          </a:solidFill>
                        </a:rPr>
                        <a:t>&lt;RN08&gt;</a:t>
                      </a:r>
                      <a:endParaRPr lang="es-ES"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a:solidFill>
                            <a:schemeClr val="lt2"/>
                          </a:solidFill>
                          <a:latin typeface="Corbel"/>
                          <a:ea typeface="Times New Roman" panose="02020603050405020304" pitchFamily="18" charset="0"/>
                          <a:sym typeface="Arial"/>
                        </a:rPr>
                        <a:t>El conductor tiene la potestad de rechazar una solicitud de viaje si este considera que el punto de encuentro establecido por el estudiante solicitante cambie significativamente el rumbo del viaje o si afecta a la hora de llegada al destino.</a:t>
                      </a:r>
                      <a:endParaRPr lang="es-ES" sz="1400" b="0" i="0" u="none" strike="noStrike" cap="none">
                        <a:solidFill>
                          <a:schemeClr val="lt2"/>
                        </a:solidFill>
                        <a:latin typeface="Corbel"/>
                        <a:ea typeface="Arial" panose="020B0604020202020204" pitchFamily="34" charset="0"/>
                        <a:sym typeface="Arial"/>
                      </a:endParaRPr>
                    </a:p>
                  </a:txBody>
                  <a:tcPr marL="63500" marR="63500" marT="63500" marB="6350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691316882"/>
                  </a:ext>
                </a:extLst>
              </a:tr>
              <a:tr h="73928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u="none" strike="noStrike" dirty="0">
                          <a:solidFill>
                            <a:schemeClr val="lt2"/>
                          </a:solidFill>
                        </a:rPr>
                        <a:t>&lt;RN09&gt;</a:t>
                      </a:r>
                      <a:endParaRPr lang="es-ES" sz="1400" dirty="0">
                        <a:solidFill>
                          <a:schemeClr val="lt2"/>
                        </a:solidFill>
                        <a:latin typeface="Corbel"/>
                        <a:ea typeface="Corbel"/>
                        <a:cs typeface="Corbel"/>
                        <a:sym typeface="Corbel"/>
                      </a:endParaRPr>
                    </a:p>
                    <a:p>
                      <a:pPr marL="0" marR="0" lvl="0" indent="0" algn="l" rtl="0">
                        <a:spcBef>
                          <a:spcPts val="0"/>
                        </a:spcBef>
                        <a:spcAft>
                          <a:spcPts val="0"/>
                        </a:spcAft>
                        <a:buNone/>
                      </a:pP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dirty="0">
                          <a:solidFill>
                            <a:schemeClr val="lt2"/>
                          </a:solidFill>
                          <a:latin typeface="Corbel"/>
                          <a:ea typeface="Times New Roman" panose="02020603050405020304" pitchFamily="18" charset="0"/>
                          <a:sym typeface="Arial"/>
                        </a:rPr>
                        <a:t>El conductor puede editar un viaje que contenga estudiantes registrados como pasajeros siempre y cuando sea con 1 día de anticipación y que se llegue a un acuerdo entre ellos.</a:t>
                      </a:r>
                      <a:endParaRPr lang="es-ES" sz="1400" b="0"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254975198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
          <p:cNvSpPr>
            <a:spLocks noGrp="1"/>
          </p:cNvSpPr>
          <p:nvPr>
            <p:ph type="pic" idx="2"/>
          </p:nvPr>
        </p:nvSpPr>
        <p:spPr>
          <a:xfrm>
            <a:off x="3509105"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493" name="Google Shape;493;p8"/>
          <p:cNvSpPr txBox="1">
            <a:spLocks noGrp="1"/>
          </p:cNvSpPr>
          <p:nvPr>
            <p:ph type="body" idx="1"/>
          </p:nvPr>
        </p:nvSpPr>
        <p:spPr>
          <a:xfrm>
            <a:off x="3012253"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494" name="Google Shape;494;p8"/>
          <p:cNvSpPr>
            <a:spLocks noGrp="1"/>
          </p:cNvSpPr>
          <p:nvPr>
            <p:ph type="pic" idx="4"/>
          </p:nvPr>
        </p:nvSpPr>
        <p:spPr>
          <a:xfrm>
            <a:off x="5785104"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495" name="Google Shape;495;p8"/>
          <p:cNvSpPr txBox="1">
            <a:spLocks noGrp="1"/>
          </p:cNvSpPr>
          <p:nvPr>
            <p:ph type="body" idx="5"/>
          </p:nvPr>
        </p:nvSpPr>
        <p:spPr>
          <a:xfrm>
            <a:off x="5288252"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496" name="Google Shape;496;p8"/>
          <p:cNvSpPr>
            <a:spLocks noGrp="1"/>
          </p:cNvSpPr>
          <p:nvPr>
            <p:ph type="pic" idx="7"/>
          </p:nvPr>
        </p:nvSpPr>
        <p:spPr>
          <a:xfrm>
            <a:off x="8061103" y="2709492"/>
            <a:ext cx="621792" cy="621792"/>
          </a:xfrm>
          <a:prstGeom prst="rect">
            <a:avLst/>
          </a:prstGeom>
          <a:noFill/>
          <a:ln>
            <a:noFill/>
          </a:ln>
        </p:spPr>
        <p:txBody>
          <a:bodyPr spcFirstLastPara="1" wrap="square" lIns="180000" tIns="0" rIns="180000" bIns="0" anchor="ctr" anchorCtr="1">
            <a:noAutofit/>
          </a:bodyPr>
          <a:lstStyle/>
          <a:p>
            <a:pPr marL="0" lvl="0" indent="0" algn="l" rtl="0">
              <a:spcBef>
                <a:spcPts val="1000"/>
              </a:spcBef>
              <a:spcAft>
                <a:spcPts val="0"/>
              </a:spcAft>
              <a:buNone/>
            </a:pPr>
            <a:endParaRPr/>
          </a:p>
        </p:txBody>
      </p:sp>
      <p:sp>
        <p:nvSpPr>
          <p:cNvPr id="497" name="Google Shape;497;p8"/>
          <p:cNvSpPr txBox="1">
            <a:spLocks noGrp="1"/>
          </p:cNvSpPr>
          <p:nvPr>
            <p:ph type="body" idx="8"/>
          </p:nvPr>
        </p:nvSpPr>
        <p:spPr>
          <a:xfrm>
            <a:off x="7564251" y="3971432"/>
            <a:ext cx="1620000" cy="360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lt1"/>
              </a:buClr>
              <a:buSzPts val="1800"/>
              <a:buFont typeface="Arial"/>
              <a:buNone/>
            </a:pPr>
            <a:endParaRPr/>
          </a:p>
        </p:txBody>
      </p:sp>
      <p:sp>
        <p:nvSpPr>
          <p:cNvPr id="498" name="Google Shape;498;p8"/>
          <p:cNvSpPr txBox="1">
            <a:spLocks noGrp="1"/>
          </p:cNvSpPr>
          <p:nvPr>
            <p:ph type="sldNum" idx="12"/>
          </p:nvPr>
        </p:nvSpPr>
        <p:spPr>
          <a:xfrm>
            <a:off x="11601450" y="6687111"/>
            <a:ext cx="548755" cy="153841"/>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s-ES"/>
              <a:t>página </a:t>
            </a:r>
            <a:fld id="{00000000-1234-1234-1234-123412341234}" type="slidenum">
              <a:rPr lang="es-ES" b="1" i="1"/>
              <a:t>9</a:t>
            </a:fld>
            <a:endParaRPr b="1" i="1"/>
          </a:p>
        </p:txBody>
      </p:sp>
      <p:sp>
        <p:nvSpPr>
          <p:cNvPr id="499" name="Google Shape;499;p8"/>
          <p:cNvSpPr txBox="1">
            <a:spLocks noGrp="1"/>
          </p:cNvSpPr>
          <p:nvPr>
            <p:ph type="title"/>
          </p:nvPr>
        </p:nvSpPr>
        <p:spPr>
          <a:xfrm>
            <a:off x="601682" y="432000"/>
            <a:ext cx="9973553"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1"/>
              </a:buClr>
              <a:buSzPts val="3200"/>
              <a:buFont typeface="Corbel"/>
              <a:buNone/>
            </a:pPr>
            <a:r>
              <a:rPr lang="es-ES"/>
              <a:t>Reglas de Negocio</a:t>
            </a:r>
            <a:endParaRPr/>
          </a:p>
        </p:txBody>
      </p:sp>
      <p:sp>
        <p:nvSpPr>
          <p:cNvPr id="500" name="Google Shape;500;p8"/>
          <p:cNvSpPr txBox="1">
            <a:spLocks noGrp="1"/>
          </p:cNvSpPr>
          <p:nvPr>
            <p:ph type="body" idx="13"/>
          </p:nvPr>
        </p:nvSpPr>
        <p:spPr>
          <a:xfrm>
            <a:off x="601682" y="1008000"/>
            <a:ext cx="9974243" cy="252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800"/>
              <a:buNone/>
            </a:pPr>
            <a:endParaRPr/>
          </a:p>
        </p:txBody>
      </p:sp>
      <p:graphicFrame>
        <p:nvGraphicFramePr>
          <p:cNvPr id="501" name="Google Shape;501;p8"/>
          <p:cNvGraphicFramePr/>
          <p:nvPr>
            <p:extLst>
              <p:ext uri="{D42A27DB-BD31-4B8C-83A1-F6EECF244321}">
                <p14:modId xmlns:p14="http://schemas.microsoft.com/office/powerpoint/2010/main" val="2818314462"/>
              </p:ext>
            </p:extLst>
          </p:nvPr>
        </p:nvGraphicFramePr>
        <p:xfrm>
          <a:off x="1018802" y="2088726"/>
          <a:ext cx="10284875" cy="3767725"/>
        </p:xfrm>
        <a:graphic>
          <a:graphicData uri="http://schemas.openxmlformats.org/drawingml/2006/table">
            <a:tbl>
              <a:tblPr firstRow="1" firstCol="1">
                <a:noFill/>
                <a:tableStyleId>{20AAB3C4-D555-4906-BB21-CD2F2C8F5FD0}</a:tableStyleId>
              </a:tblPr>
              <a:tblGrid>
                <a:gridCol w="2351250">
                  <a:extLst>
                    <a:ext uri="{9D8B030D-6E8A-4147-A177-3AD203B41FA5}">
                      <a16:colId xmlns:a16="http://schemas.microsoft.com/office/drawing/2014/main" val="20000"/>
                    </a:ext>
                  </a:extLst>
                </a:gridCol>
                <a:gridCol w="7933625">
                  <a:extLst>
                    <a:ext uri="{9D8B030D-6E8A-4147-A177-3AD203B41FA5}">
                      <a16:colId xmlns:a16="http://schemas.microsoft.com/office/drawing/2014/main" val="20001"/>
                    </a:ext>
                  </a:extLst>
                </a:gridCol>
              </a:tblGrid>
              <a:tr h="385850">
                <a:tc>
                  <a:txBody>
                    <a:bodyPr/>
                    <a:lstStyle/>
                    <a:p>
                      <a:pPr marL="0" marR="0" lvl="0" indent="0" algn="l" rtl="0">
                        <a:spcBef>
                          <a:spcPts val="0"/>
                        </a:spcBef>
                        <a:spcAft>
                          <a:spcPts val="0"/>
                        </a:spcAft>
                        <a:buNone/>
                      </a:pPr>
                      <a:r>
                        <a:rPr lang="es-ES" sz="1800">
                          <a:solidFill>
                            <a:schemeClr val="lt1"/>
                          </a:solidFill>
                        </a:rPr>
                        <a:t>Código</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262626"/>
                    </a:solidFill>
                  </a:tcPr>
                </a:tc>
                <a:tc>
                  <a:txBody>
                    <a:bodyPr/>
                    <a:lstStyle/>
                    <a:p>
                      <a:pPr marL="0" marR="0" lvl="0" indent="0" algn="ctr" rtl="0">
                        <a:spcBef>
                          <a:spcPts val="0"/>
                        </a:spcBef>
                        <a:spcAft>
                          <a:spcPts val="0"/>
                        </a:spcAft>
                        <a:buNone/>
                      </a:pPr>
                      <a:r>
                        <a:rPr lang="es-ES" sz="1500" b="1" dirty="0">
                          <a:solidFill>
                            <a:schemeClr val="lt1"/>
                          </a:solidFill>
                          <a:latin typeface="Corbel"/>
                          <a:ea typeface="Corbel"/>
                          <a:cs typeface="Corbel"/>
                          <a:sym typeface="Corbel"/>
                        </a:rPr>
                        <a:t>Descripción</a:t>
                      </a:r>
                      <a:endParaRPr b="1"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3F3F3F"/>
                    </a:solidFill>
                  </a:tcPr>
                </a:tc>
                <a:extLst>
                  <a:ext uri="{0D108BD9-81ED-4DB2-BD59-A6C34878D82A}">
                    <a16:rowId xmlns:a16="http://schemas.microsoft.com/office/drawing/2014/main" val="10000"/>
                  </a:ext>
                </a:extLst>
              </a:tr>
              <a:tr h="676375">
                <a:tc>
                  <a:txBody>
                    <a:bodyPr/>
                    <a:lstStyle/>
                    <a:p>
                      <a:pPr marL="0" marR="0" lvl="0" indent="0" algn="l" rtl="0">
                        <a:spcBef>
                          <a:spcPts val="0"/>
                        </a:spcBef>
                        <a:spcAft>
                          <a:spcPts val="0"/>
                        </a:spcAft>
                        <a:buNone/>
                      </a:pPr>
                      <a:r>
                        <a:rPr lang="es-ES" sz="1400" u="none" strike="noStrike" dirty="0">
                          <a:solidFill>
                            <a:schemeClr val="lt2"/>
                          </a:solidFill>
                          <a:latin typeface="Corbel"/>
                          <a:ea typeface="Corbel"/>
                          <a:cs typeface="Corbel"/>
                          <a:sym typeface="Corbel"/>
                        </a:rPr>
                        <a:t>&lt;RN10&gt;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a:solidFill>
                            <a:schemeClr val="lt2"/>
                          </a:solidFill>
                          <a:latin typeface="Corbel"/>
                          <a:ea typeface="Times New Roman" panose="02020603050405020304" pitchFamily="18" charset="0"/>
                          <a:sym typeface="Arial"/>
                        </a:rPr>
                        <a:t>El estudiante tendrá la opción de escribir una reseña y calificar un conductor si y solo si a realizado un viaje con él con anterioridad y solo se podrá realizar una valoración por viaje. </a:t>
                      </a:r>
                      <a:endParaRPr lang="es-ES" sz="1400" b="0" i="0" u="none" strike="noStrike" cap="none">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1"/>
                  </a:ext>
                </a:extLst>
              </a:tr>
              <a:tr h="676375">
                <a:tc>
                  <a:txBody>
                    <a:bodyPr/>
                    <a:lstStyle/>
                    <a:p>
                      <a:pPr marL="0" marR="0" lvl="0" indent="0" algn="l" rtl="0">
                        <a:spcBef>
                          <a:spcPts val="0"/>
                        </a:spcBef>
                        <a:spcAft>
                          <a:spcPts val="0"/>
                        </a:spcAft>
                        <a:buNone/>
                      </a:pPr>
                      <a:r>
                        <a:rPr lang="es-ES" sz="1400" u="none" strike="noStrike" dirty="0">
                          <a:solidFill>
                            <a:schemeClr val="lt2"/>
                          </a:solidFill>
                        </a:rPr>
                        <a:t>&lt;RN11&gt;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dirty="0">
                          <a:solidFill>
                            <a:schemeClr val="lt2"/>
                          </a:solidFill>
                          <a:latin typeface="Corbel"/>
                          <a:ea typeface="Times New Roman" panose="02020603050405020304" pitchFamily="18" charset="0"/>
                          <a:sym typeface="Arial"/>
                        </a:rPr>
                        <a:t>El conductor solo podrá cancelar un viaje siempre y cuando sea antes de que este comience y se les notifique a todos los pasajeros registrados con un motivo aceptado por ellos. </a:t>
                      </a:r>
                      <a:endParaRPr lang="es-ES" sz="1400" b="0"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2"/>
                  </a:ext>
                </a:extLst>
              </a:tr>
              <a:tr h="676375">
                <a:tc>
                  <a:txBody>
                    <a:bodyPr/>
                    <a:lstStyle/>
                    <a:p>
                      <a:pPr marL="0" marR="0" lvl="0" indent="0" algn="l" rtl="0">
                        <a:spcBef>
                          <a:spcPts val="0"/>
                        </a:spcBef>
                        <a:spcAft>
                          <a:spcPts val="0"/>
                        </a:spcAft>
                        <a:buNone/>
                      </a:pPr>
                      <a:r>
                        <a:rPr lang="es-ES" sz="1400" u="none" strike="noStrike" dirty="0">
                          <a:solidFill>
                            <a:schemeClr val="lt2"/>
                          </a:solidFill>
                        </a:rPr>
                        <a:t>&lt;RN12&gt;</a:t>
                      </a: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a:solidFill>
                            <a:schemeClr val="lt2"/>
                          </a:solidFill>
                          <a:latin typeface="Corbel"/>
                          <a:ea typeface="Times New Roman" panose="02020603050405020304" pitchFamily="18" charset="0"/>
                          <a:sym typeface="Arial"/>
                        </a:rPr>
                        <a:t>El conductor podrá eliminar un viaje publicado si no tiene pasajeros registrados.</a:t>
                      </a:r>
                      <a:endParaRPr lang="es-ES" sz="1400" b="0" i="0" u="none" strike="noStrike" cap="none">
                        <a:solidFill>
                          <a:schemeClr val="lt2"/>
                        </a:solidFill>
                        <a:latin typeface="Corbel"/>
                        <a:ea typeface="Arial" panose="020B0604020202020204" pitchFamily="34" charset="0"/>
                        <a:sym typeface="Arial"/>
                      </a:endParaRPr>
                    </a:p>
                  </a:txBody>
                  <a:tcPr marL="63500" marR="63500" marT="63500" marB="63500">
                    <a:lnL w="9525" cap="flat" cmpd="sng">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0003"/>
                  </a:ext>
                </a:extLst>
              </a:tr>
              <a:tr h="67637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u="none" strike="noStrike" dirty="0">
                          <a:solidFill>
                            <a:schemeClr val="lt2"/>
                          </a:solidFill>
                        </a:rPr>
                        <a:t>&lt;RN13&gt;</a:t>
                      </a:r>
                      <a:endParaRPr lang="es-ES"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a:solidFill>
                            <a:schemeClr val="lt2"/>
                          </a:solidFill>
                          <a:latin typeface="Corbel"/>
                          <a:ea typeface="Times New Roman" panose="02020603050405020304" pitchFamily="18" charset="0"/>
                          <a:sym typeface="Arial"/>
                        </a:rPr>
                        <a:t>El conductor puede realizar las funciones de un estudiante registrado como pasajero, pero no viceversa, es decir, un pasajero no podrá publicar viajes ni gestionarlos.</a:t>
                      </a:r>
                      <a:endParaRPr lang="es-ES" sz="1400" b="0" i="0" u="none" strike="noStrike" cap="none">
                        <a:solidFill>
                          <a:schemeClr val="lt2"/>
                        </a:solidFill>
                        <a:latin typeface="Corbel"/>
                        <a:ea typeface="Arial" panose="020B0604020202020204" pitchFamily="34" charset="0"/>
                        <a:sym typeface="Arial"/>
                      </a:endParaRPr>
                    </a:p>
                  </a:txBody>
                  <a:tcPr marL="63500" marR="63500" marT="63500" marB="6350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lgn="ctr">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1691316882"/>
                  </a:ext>
                </a:extLst>
              </a:tr>
              <a:tr h="67637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u="none" strike="noStrike" dirty="0">
                          <a:solidFill>
                            <a:schemeClr val="lt2"/>
                          </a:solidFill>
                        </a:rPr>
                        <a:t>&lt;RN14&gt;</a:t>
                      </a:r>
                      <a:endParaRPr lang="es-ES" sz="1400" dirty="0">
                        <a:solidFill>
                          <a:schemeClr val="lt2"/>
                        </a:solidFill>
                        <a:latin typeface="Corbel"/>
                        <a:ea typeface="Corbel"/>
                        <a:cs typeface="Corbel"/>
                        <a:sym typeface="Corbel"/>
                      </a:endParaRPr>
                    </a:p>
                    <a:p>
                      <a:pPr marL="0" marR="0" lvl="0" indent="0" algn="l" rtl="0">
                        <a:spcBef>
                          <a:spcPts val="0"/>
                        </a:spcBef>
                        <a:spcAft>
                          <a:spcPts val="0"/>
                        </a:spcAft>
                        <a:buNone/>
                      </a:pPr>
                      <a:endParaRPr sz="1400" dirty="0">
                        <a:solidFill>
                          <a:schemeClr val="lt2"/>
                        </a:solidFill>
                        <a:latin typeface="Corbel"/>
                        <a:ea typeface="Corbel"/>
                        <a:cs typeface="Corbel"/>
                        <a:sym typeface="Corbe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C0C0C"/>
                    </a:solidFill>
                  </a:tcPr>
                </a:tc>
                <a:tc>
                  <a:txBody>
                    <a:bodyPr/>
                    <a:lstStyle/>
                    <a:p>
                      <a:pPr>
                        <a:lnSpc>
                          <a:spcPct val="115000"/>
                        </a:lnSpc>
                        <a:spcAft>
                          <a:spcPts val="800"/>
                        </a:spcAft>
                      </a:pPr>
                      <a:r>
                        <a:rPr lang="es-ES" sz="1400" b="0" i="0" u="none" strike="noStrike" cap="none" dirty="0">
                          <a:solidFill>
                            <a:schemeClr val="lt2"/>
                          </a:solidFill>
                          <a:latin typeface="Corbel"/>
                          <a:ea typeface="Times New Roman" panose="02020603050405020304" pitchFamily="18" charset="0"/>
                          <a:sym typeface="Arial"/>
                        </a:rPr>
                        <a:t>El estudiante tiene que haber iniciado sesión para poder usar la aplicación.</a:t>
                      </a:r>
                      <a:endParaRPr lang="es-ES" sz="1400" b="0" i="0" u="none" strike="noStrike" cap="none" dirty="0">
                        <a:solidFill>
                          <a:schemeClr val="lt2"/>
                        </a:solidFill>
                        <a:latin typeface="Corbel"/>
                        <a:ea typeface="Arial" panose="020B0604020202020204" pitchFamily="34" charset="0"/>
                        <a:sym typeface="Arial"/>
                      </a:endParaRPr>
                    </a:p>
                  </a:txBody>
                  <a:tcPr marL="63500" marR="63500" marT="63500" marB="63500">
                    <a:lnL w="9525" cap="flat" cmpd="sng" algn="ctr">
                      <a:solidFill>
                        <a:srgbClr val="000000">
                          <a:alpha val="0"/>
                        </a:srgbClr>
                      </a:solidFill>
                      <a:prstDash val="solid"/>
                      <a:round/>
                      <a:headEnd type="none" w="sm" len="sm"/>
                      <a:tailEnd type="none" w="sm" len="sm"/>
                    </a:lnL>
                    <a:lnR w="12700" cap="flat" cmpd="sng">
                      <a:solidFill>
                        <a:srgbClr val="595959"/>
                      </a:solidFill>
                      <a:prstDash val="solid"/>
                      <a:round/>
                      <a:headEnd type="none" w="sm" len="sm"/>
                      <a:tailEnd type="none" w="sm" len="sm"/>
                    </a:lnR>
                    <a:lnT w="12700" cap="flat" cmpd="sng">
                      <a:solidFill>
                        <a:srgbClr val="595959"/>
                      </a:solidFill>
                      <a:prstDash val="solid"/>
                      <a:round/>
                      <a:headEnd type="none" w="sm" len="sm"/>
                      <a:tailEnd type="none" w="sm" len="sm"/>
                    </a:lnT>
                    <a:lnB w="12700" cap="flat" cmpd="sng">
                      <a:solidFill>
                        <a:srgbClr val="595959"/>
                      </a:solidFill>
                      <a:prstDash val="solid"/>
                      <a:round/>
                      <a:headEnd type="none" w="sm" len="sm"/>
                      <a:tailEnd type="none" w="sm" len="sm"/>
                    </a:lnB>
                    <a:solidFill>
                      <a:srgbClr val="262626"/>
                    </a:solidFill>
                  </a:tcPr>
                </a:tc>
                <a:extLst>
                  <a:ext uri="{0D108BD9-81ED-4DB2-BD59-A6C34878D82A}">
                    <a16:rowId xmlns:a16="http://schemas.microsoft.com/office/drawing/2014/main" val="2549751983"/>
                  </a:ext>
                </a:extLst>
              </a:tr>
            </a:tbl>
          </a:graphicData>
        </a:graphic>
      </p:graphicFrame>
    </p:spTree>
    <p:extLst>
      <p:ext uri="{BB962C8B-B14F-4D97-AF65-F5344CB8AC3E}">
        <p14:creationId xmlns:p14="http://schemas.microsoft.com/office/powerpoint/2010/main" val="1703335423"/>
      </p:ext>
    </p:extLst>
  </p:cSld>
  <p:clrMapOvr>
    <a:masterClrMapping/>
  </p:clrMapOvr>
</p:sld>
</file>

<file path=ppt/theme/theme1.xml><?xml version="1.0" encoding="utf-8"?>
<a:theme xmlns:a="http://schemas.openxmlformats.org/drawingml/2006/main" name="Tema de Office">
  <a:themeElements>
    <a:clrScheme name="Escala de grises">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768</TotalTime>
  <Words>2361</Words>
  <Application>Microsoft Office PowerPoint</Application>
  <PresentationFormat>Panorámica</PresentationFormat>
  <Paragraphs>291</Paragraphs>
  <Slides>31</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Corbel</vt:lpstr>
      <vt:lpstr>Symbol</vt:lpstr>
      <vt:lpstr>Times New Roman</vt:lpstr>
      <vt:lpstr>Tema de Office</vt:lpstr>
      <vt:lpstr>TRABAJO FINAL DE APLICACIONES OPEN SOURCE</vt:lpstr>
      <vt:lpstr>TRABAJO FINAL DE APLICACIONES OPEN SOURCE</vt:lpstr>
      <vt:lpstr>El problema</vt:lpstr>
      <vt:lpstr>SOLUCIÓN</vt:lpstr>
      <vt:lpstr>OBJETIVOS</vt:lpstr>
      <vt:lpstr>ESPECIFICACIONES</vt:lpstr>
      <vt:lpstr>Reglas de Negocio</vt:lpstr>
      <vt:lpstr>Reglas de Negocio</vt:lpstr>
      <vt:lpstr>Reglas de Negocio</vt:lpstr>
      <vt:lpstr>Requerimientos Funcionales</vt:lpstr>
      <vt:lpstr>Requerimientos Funcionales</vt:lpstr>
      <vt:lpstr>Requerimientos Funcionales</vt:lpstr>
      <vt:lpstr>Requerimientos Funcionales</vt:lpstr>
      <vt:lpstr>Requerimientos Funcionales</vt:lpstr>
      <vt:lpstr>Requerimientos no Funcionales</vt:lpstr>
      <vt:lpstr>Historias de Usuario</vt:lpstr>
      <vt:lpstr>Presentación de PowerPoint</vt:lpstr>
      <vt:lpstr>Presentación de PowerPoint</vt:lpstr>
      <vt:lpstr>Presentación de PowerPoint</vt:lpstr>
      <vt:lpstr>DISEÑO</vt:lpstr>
      <vt:lpstr>Diagrama de Clases</vt:lpstr>
      <vt:lpstr>Diagrama de Base de Datos relacional</vt:lpstr>
      <vt:lpstr>Prototipos</vt:lpstr>
      <vt:lpstr>Prototipos</vt:lpstr>
      <vt:lpstr>Prototipos</vt:lpstr>
      <vt:lpstr>Prototipos</vt:lpstr>
      <vt:lpstr>Prototipos</vt:lpstr>
      <vt:lpstr>Prototipos</vt:lpstr>
      <vt:lpstr>Prototipos</vt:lpstr>
      <vt:lpstr>Equipo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FINAL DE APLICACIONES WEB</dc:title>
  <dc:creator>César Alejandro Pizarro Llanos</dc:creator>
  <cp:lastModifiedBy>César Alejandro Pizarro Llanos</cp:lastModifiedBy>
  <cp:revision>54</cp:revision>
  <dcterms:created xsi:type="dcterms:W3CDTF">2019-05-16T21:04:44Z</dcterms:created>
  <dcterms:modified xsi:type="dcterms:W3CDTF">2019-07-02T04:05:10Z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