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173009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173009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uai.com.br/app/noticia/saude/2015/06/02/noticias-saude,187534/alimentos-como-a-batata-frita-ativam-o-cerebro-de-forma-parecida-com-a.shtm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batata demais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4250"/>
            <a:ext cx="2528600" cy="25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375" y="2460738"/>
            <a:ext cx="2615626" cy="261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0150" y="2797175"/>
            <a:ext cx="2041526" cy="204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batata frita é tão boa?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Estudos apontam que a batata frita age no cérebro semelhante a cocaína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https://www.uai.com.br/app/noticia/saude/2015/06/02/noticias-saude,187534/alimentos-como-a-batata-frita-ativam-o-cerebro-de-forma-parecida-com-a.shtml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571" y="2661150"/>
            <a:ext cx="4044651" cy="26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