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094663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190500" y="3810000"/>
          <a:ext cx="5905500" cy="6667500"/>
          <a:chOff x="190500" y="3810000"/>
          <a:chExt cx="5905500" cy="6667500"/>
        </a:xfrm>
      </p:grpSpPr>
      <p:sp>
        <p:nvSpPr>
          <p:cNvPr id="1" name=""/>
          <p:cNvSpPr txBox="1"/>
          <p:nvPr/>
        </p:nvSpPr>
        <p:spPr>
          <a:xfrm>
            <a:off x="190500" y="3810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4000" spc="0" u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Relatório de Imprensa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4">
  <a:themeElements>
    <a:clrScheme name="Theme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2023-04-19T18:52:42Z</dcterms:created>
  <dcterms:modified xsi:type="dcterms:W3CDTF">2023-04-19T18:52:42Z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