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093086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2.png"/>
  <Relationship Id="rId3" Type="http://schemas.openxmlformats.org/officeDocument/2006/relationships/image" Target="../media/batata_frita3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7048500"/>
          <a:chOff x="95250" y="95250"/>
          <a:chExt cx="7334250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6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Stand-Up do Pokemãobr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555555">
                    <a:alpha val="33000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0944225" cy="7048500"/>
          <a:chOff x="95250" y="95250"/>
          <a:chExt cx="10944225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2" name="Por que PHP" descr="Por que P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95250"/>
            <a:ext cx="10848975" cy="47625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555555">
                    <a:alpha val="33000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7048500"/>
          <a:chOff x="95250" y="95250"/>
          <a:chExt cx="7334250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6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Obrigado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555555">
                    <a:alpha val="33000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9">
  <a:themeElements>
    <a:clrScheme name="Theme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2023-04-19T14:29:55Z</dcterms:created>
  <dcterms:modified xsi:type="dcterms:W3CDTF">2023-04-19T14:29:55Z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