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093011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okephp_logo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7048500"/>
          <a:chOff x="95250" y="95250"/>
          <a:chExt cx="7334250" cy="7048500"/>
        </a:xfrm>
      </p:grpSpPr>
      <p:pic>
        <p:nvPicPr>
          <p:cNvPr id="1" name="PokePHP Logo" descr="PokePHP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342900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2" name=""/>
          <p:cNvSpPr txBox="1"/>
          <p:nvPr/>
        </p:nvSpPr>
        <p:spPr>
          <a:xfrm>
            <a:off x="1619250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Stand-Up do Pokemãobr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6096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2000" spc="0" u="none">
                <a:solidFill>
                  <a:srgbClr val="555555">
                    <a:alpha val="33000"/>
                  </a:srgbClr>
                </a:solidFill>
                <a:latin typeface="Calibri"/>
              </a:rPr>
              <a:t><![CDATA[@pokemaobr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9">
  <a:themeElements>
    <a:clrScheme name="Theme9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2023-04-19T14:17:17Z</dcterms:created>
  <dcterms:modified xsi:type="dcterms:W3CDTF">2023-04-19T14:17:17Z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