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9" r:id="rId6"/>
    <p:sldId id="257" r:id="rId7"/>
    <p:sldId id="282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25/08/2018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25/08/2018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arAugustoMor/PRA-Trabalhos/tree/master/BucketSo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Bucket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César Augusto Moro Fürst</a:t>
            </a:r>
          </a:p>
          <a:p>
            <a:r>
              <a:rPr lang="pt-BR" dirty="0"/>
              <a:t>Diego Soares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1" t="4348" r="17391" b="4348"/>
          <a:stretch/>
        </p:blipFill>
        <p:spPr>
          <a:xfrm>
            <a:off x="9757048" y="3645024"/>
            <a:ext cx="1368152" cy="19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cxnSp>
        <p:nvCxnSpPr>
          <p:cNvPr id="56" name="Conector de Seta Reta 55"/>
          <p:cNvCxnSpPr>
            <a:stCxn id="9" idx="5"/>
            <a:endCxn id="40" idx="1"/>
          </p:cNvCxnSpPr>
          <p:nvPr/>
        </p:nvCxnSpPr>
        <p:spPr>
          <a:xfrm>
            <a:off x="6348937" y="2121783"/>
            <a:ext cx="1629547" cy="31286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cxnSp>
        <p:nvCxnSpPr>
          <p:cNvPr id="56" name="Conector de Seta Reta 55"/>
          <p:cNvCxnSpPr>
            <a:stCxn id="10" idx="4"/>
            <a:endCxn id="41" idx="0"/>
          </p:cNvCxnSpPr>
          <p:nvPr/>
        </p:nvCxnSpPr>
        <p:spPr>
          <a:xfrm flipH="1">
            <a:off x="6489551" y="2212200"/>
            <a:ext cx="416505" cy="29437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8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cxnSp>
        <p:nvCxnSpPr>
          <p:cNvPr id="56" name="Conector de Seta Reta 55"/>
          <p:cNvCxnSpPr>
            <a:stCxn id="11" idx="5"/>
            <a:endCxn id="42" idx="1"/>
          </p:cNvCxnSpPr>
          <p:nvPr/>
        </p:nvCxnSpPr>
        <p:spPr>
          <a:xfrm>
            <a:off x="7895925" y="2120944"/>
            <a:ext cx="2310038" cy="25087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04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cxnSp>
        <p:nvCxnSpPr>
          <p:cNvPr id="56" name="Conector de Seta Reta 55"/>
          <p:cNvCxnSpPr>
            <a:stCxn id="12" idx="4"/>
            <a:endCxn id="43" idx="0"/>
          </p:cNvCxnSpPr>
          <p:nvPr/>
        </p:nvCxnSpPr>
        <p:spPr>
          <a:xfrm>
            <a:off x="8453044" y="2210569"/>
            <a:ext cx="500566" cy="29453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cxnSp>
        <p:nvCxnSpPr>
          <p:cNvPr id="56" name="Conector de Seta Reta 55"/>
          <p:cNvCxnSpPr>
            <a:stCxn id="13" idx="3"/>
            <a:endCxn id="44" idx="7"/>
          </p:cNvCxnSpPr>
          <p:nvPr/>
        </p:nvCxnSpPr>
        <p:spPr>
          <a:xfrm flipH="1">
            <a:off x="3248906" y="2120944"/>
            <a:ext cx="5761257" cy="25138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cxnSp>
        <p:nvCxnSpPr>
          <p:cNvPr id="56" name="Conector de Seta Reta 55"/>
          <p:cNvCxnSpPr>
            <a:stCxn id="14" idx="3"/>
            <a:endCxn id="45" idx="7"/>
          </p:cNvCxnSpPr>
          <p:nvPr/>
        </p:nvCxnSpPr>
        <p:spPr>
          <a:xfrm flipH="1">
            <a:off x="5712497" y="2120944"/>
            <a:ext cx="4071160" cy="25126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56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9" idx="5"/>
            <a:endCxn id="50" idx="1"/>
          </p:cNvCxnSpPr>
          <p:nvPr/>
        </p:nvCxnSpPr>
        <p:spPr>
          <a:xfrm>
            <a:off x="2868214" y="2732944"/>
            <a:ext cx="7956351" cy="19054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4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5" idx="5"/>
            <a:endCxn id="46" idx="1"/>
          </p:cNvCxnSpPr>
          <p:nvPr/>
        </p:nvCxnSpPr>
        <p:spPr>
          <a:xfrm>
            <a:off x="3641188" y="2732944"/>
            <a:ext cx="2250559" cy="19006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85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6" idx="4"/>
            <a:endCxn id="47" idx="0"/>
          </p:cNvCxnSpPr>
          <p:nvPr/>
        </p:nvCxnSpPr>
        <p:spPr>
          <a:xfrm flipH="1">
            <a:off x="3644461" y="2822569"/>
            <a:ext cx="553326" cy="17213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5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7" name="Conector de Seta Reta 56"/>
          <p:cNvCxnSpPr>
            <a:stCxn id="17" idx="3"/>
            <a:endCxn id="48" idx="7"/>
          </p:cNvCxnSpPr>
          <p:nvPr/>
        </p:nvCxnSpPr>
        <p:spPr>
          <a:xfrm flipH="1">
            <a:off x="1397568" y="2732944"/>
            <a:ext cx="3361619" cy="25138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2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Funciona </a:t>
            </a:r>
            <a:r>
              <a:rPr lang="pt-BR" dirty="0"/>
              <a:t>dividindo um vetor em um número finito de recipientes. Cada recipiente é então ordenado individualmente, seja usando um algoritmo de ordenação diferente, ou usando o 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recursivamente.</a:t>
            </a:r>
          </a:p>
        </p:txBody>
      </p:sp>
    </p:spTree>
    <p:extLst>
      <p:ext uri="{BB962C8B-B14F-4D97-AF65-F5344CB8AC3E}">
        <p14:creationId xmlns:p14="http://schemas.microsoft.com/office/powerpoint/2010/main" val="37751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cxnSp>
        <p:nvCxnSpPr>
          <p:cNvPr id="56" name="Conector de Seta Reta 55"/>
          <p:cNvCxnSpPr>
            <a:stCxn id="18" idx="5"/>
            <a:endCxn id="49" idx="1"/>
          </p:cNvCxnSpPr>
          <p:nvPr/>
        </p:nvCxnSpPr>
        <p:spPr>
          <a:xfrm>
            <a:off x="5965431" y="2732944"/>
            <a:ext cx="1778373" cy="190062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4" idx="5"/>
            <a:endCxn id="55" idx="1"/>
          </p:cNvCxnSpPr>
          <p:nvPr/>
        </p:nvCxnSpPr>
        <p:spPr>
          <a:xfrm>
            <a:off x="6738925" y="2732944"/>
            <a:ext cx="4697640" cy="18886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3" idx="3"/>
            <a:endCxn id="54" idx="7"/>
          </p:cNvCxnSpPr>
          <p:nvPr/>
        </p:nvCxnSpPr>
        <p:spPr>
          <a:xfrm flipH="1">
            <a:off x="4472766" y="2733897"/>
            <a:ext cx="2602622" cy="18996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5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2" idx="4"/>
            <a:endCxn id="53" idx="0"/>
          </p:cNvCxnSpPr>
          <p:nvPr/>
        </p:nvCxnSpPr>
        <p:spPr>
          <a:xfrm>
            <a:off x="8069538" y="2822569"/>
            <a:ext cx="504507" cy="17165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84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2" name="Elipse 51"/>
          <p:cNvSpPr>
            <a:spLocks noChangeAspect="1"/>
          </p:cNvSpPr>
          <p:nvPr/>
        </p:nvSpPr>
        <p:spPr>
          <a:xfrm>
            <a:off x="3316936" y="373985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1" idx="3"/>
            <a:endCxn id="52" idx="6"/>
          </p:cNvCxnSpPr>
          <p:nvPr/>
        </p:nvCxnSpPr>
        <p:spPr>
          <a:xfrm flipH="1">
            <a:off x="3928936" y="2728051"/>
            <a:ext cx="4697201" cy="131780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5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414122" y="4532974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52" name="Elipse 51"/>
          <p:cNvSpPr>
            <a:spLocks noChangeAspect="1"/>
          </p:cNvSpPr>
          <p:nvPr/>
        </p:nvSpPr>
        <p:spPr>
          <a:xfrm>
            <a:off x="3316936" y="373985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cxnSp>
        <p:nvCxnSpPr>
          <p:cNvPr id="56" name="Conector de Seta Reta 55"/>
          <p:cNvCxnSpPr>
            <a:stCxn id="20" idx="3"/>
            <a:endCxn id="51" idx="7"/>
          </p:cNvCxnSpPr>
          <p:nvPr/>
        </p:nvCxnSpPr>
        <p:spPr>
          <a:xfrm flipH="1">
            <a:off x="6936497" y="2729682"/>
            <a:ext cx="2462614" cy="18929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40" name="Elipse 39"/>
          <p:cNvSpPr>
            <a:spLocks noChangeAspect="1"/>
          </p:cNvSpPr>
          <p:nvPr/>
        </p:nvSpPr>
        <p:spPr>
          <a:xfrm>
            <a:off x="7888859" y="5160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183551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10116338" y="4540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43" name="Elipse 42"/>
          <p:cNvSpPr>
            <a:spLocks noChangeAspect="1"/>
          </p:cNvSpPr>
          <p:nvPr/>
        </p:nvSpPr>
        <p:spPr>
          <a:xfrm>
            <a:off x="8647610" y="5155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44" name="Elipse 43"/>
          <p:cNvSpPr>
            <a:spLocks noChangeAspect="1"/>
          </p:cNvSpPr>
          <p:nvPr/>
        </p:nvSpPr>
        <p:spPr>
          <a:xfrm>
            <a:off x="2726531" y="4545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45" name="Elipse 44"/>
          <p:cNvSpPr>
            <a:spLocks noChangeAspect="1"/>
          </p:cNvSpPr>
          <p:nvPr/>
        </p:nvSpPr>
        <p:spPr>
          <a:xfrm>
            <a:off x="5190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46" name="Elipse 45"/>
          <p:cNvSpPr>
            <a:spLocks noChangeAspect="1"/>
          </p:cNvSpPr>
          <p:nvPr/>
        </p:nvSpPr>
        <p:spPr>
          <a:xfrm>
            <a:off x="5802122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47" name="Elipse 46"/>
          <p:cNvSpPr>
            <a:spLocks noChangeAspect="1"/>
          </p:cNvSpPr>
          <p:nvPr/>
        </p:nvSpPr>
        <p:spPr>
          <a:xfrm>
            <a:off x="333846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48" name="Elipse 47"/>
          <p:cNvSpPr>
            <a:spLocks noChangeAspect="1"/>
          </p:cNvSpPr>
          <p:nvPr/>
        </p:nvSpPr>
        <p:spPr>
          <a:xfrm>
            <a:off x="875193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49" name="Elipse 48"/>
          <p:cNvSpPr>
            <a:spLocks noChangeAspect="1"/>
          </p:cNvSpPr>
          <p:nvPr/>
        </p:nvSpPr>
        <p:spPr>
          <a:xfrm>
            <a:off x="7654179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50" name="Elipse 49"/>
          <p:cNvSpPr>
            <a:spLocks noChangeAspect="1"/>
          </p:cNvSpPr>
          <p:nvPr/>
        </p:nvSpPr>
        <p:spPr>
          <a:xfrm>
            <a:off x="10734940" y="45487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51" name="Elipse 50"/>
          <p:cNvSpPr>
            <a:spLocks noChangeAspect="1"/>
          </p:cNvSpPr>
          <p:nvPr/>
        </p:nvSpPr>
        <p:spPr>
          <a:xfrm>
            <a:off x="6414122" y="4532974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52" name="Elipse 51"/>
          <p:cNvSpPr>
            <a:spLocks noChangeAspect="1"/>
          </p:cNvSpPr>
          <p:nvPr/>
        </p:nvSpPr>
        <p:spPr>
          <a:xfrm>
            <a:off x="3316936" y="373985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8268045" y="45391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54" name="Elipse 53"/>
          <p:cNvSpPr>
            <a:spLocks noChangeAspect="1"/>
          </p:cNvSpPr>
          <p:nvPr/>
        </p:nvSpPr>
        <p:spPr>
          <a:xfrm>
            <a:off x="3950391" y="454394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55" name="Elipse 54"/>
          <p:cNvSpPr>
            <a:spLocks noChangeAspect="1"/>
          </p:cNvSpPr>
          <p:nvPr/>
        </p:nvSpPr>
        <p:spPr>
          <a:xfrm>
            <a:off x="11346940" y="453197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4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98" y="1916832"/>
            <a:ext cx="7236804" cy="4266474"/>
          </a:xfrm>
        </p:spPr>
      </p:pic>
    </p:spTree>
    <p:extLst>
      <p:ext uri="{BB962C8B-B14F-4D97-AF65-F5344CB8AC3E}">
        <p14:creationId xmlns:p14="http://schemas.microsoft.com/office/powerpoint/2010/main" val="130136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r="1"/>
          <a:stretch/>
        </p:blipFill>
        <p:spPr>
          <a:xfrm>
            <a:off x="2177935" y="1772816"/>
            <a:ext cx="7866852" cy="4248471"/>
          </a:xfrm>
        </p:spPr>
      </p:pic>
    </p:spTree>
    <p:extLst>
      <p:ext uri="{BB962C8B-B14F-4D97-AF65-F5344CB8AC3E}">
        <p14:creationId xmlns:p14="http://schemas.microsoft.com/office/powerpoint/2010/main" val="20675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disponível em: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github.com/CesarAugustoMor/PRA-Trabalhos/tree/master/BucketSort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241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3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06" y="2996952"/>
            <a:ext cx="7620388" cy="2462484"/>
          </a:xfrm>
        </p:spPr>
      </p:pic>
    </p:spTree>
    <p:extLst>
      <p:ext uri="{BB962C8B-B14F-4D97-AF65-F5344CB8AC3E}">
        <p14:creationId xmlns:p14="http://schemas.microsoft.com/office/powerpoint/2010/main" val="276909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cxnSp>
        <p:nvCxnSpPr>
          <p:cNvPr id="59" name="Conector de Seta Reta 58"/>
          <p:cNvCxnSpPr>
            <a:stCxn id="4" idx="4"/>
            <a:endCxn id="35" idx="0"/>
          </p:cNvCxnSpPr>
          <p:nvPr/>
        </p:nvCxnSpPr>
        <p:spPr>
          <a:xfrm>
            <a:off x="2265092" y="2210569"/>
            <a:ext cx="998747" cy="29474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cxnSp>
        <p:nvCxnSpPr>
          <p:cNvPr id="56" name="Conector de Seta Reta 55"/>
          <p:cNvCxnSpPr>
            <a:stCxn id="5" idx="4"/>
            <a:endCxn id="36" idx="0"/>
          </p:cNvCxnSpPr>
          <p:nvPr/>
        </p:nvCxnSpPr>
        <p:spPr>
          <a:xfrm>
            <a:off x="3038586" y="2211408"/>
            <a:ext cx="936309" cy="29457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cxnSp>
        <p:nvCxnSpPr>
          <p:cNvPr id="56" name="Conector de Seta Reta 55"/>
          <p:cNvCxnSpPr>
            <a:stCxn id="6" idx="4"/>
            <a:endCxn id="37" idx="0"/>
          </p:cNvCxnSpPr>
          <p:nvPr/>
        </p:nvCxnSpPr>
        <p:spPr>
          <a:xfrm>
            <a:off x="3812080" y="2211408"/>
            <a:ext cx="1906238" cy="29457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cxnSp>
        <p:nvCxnSpPr>
          <p:cNvPr id="56" name="Conector de Seta Reta 55"/>
          <p:cNvCxnSpPr>
            <a:stCxn id="7" idx="5"/>
            <a:endCxn id="38" idx="1"/>
          </p:cNvCxnSpPr>
          <p:nvPr/>
        </p:nvCxnSpPr>
        <p:spPr>
          <a:xfrm>
            <a:off x="4801949" y="2121783"/>
            <a:ext cx="5634518" cy="31199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07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25" name="Espaço Reservado para Conteúdo 2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710" y="3572208"/>
            <a:ext cx="2312965" cy="2363246"/>
          </a:xfrm>
        </p:spPr>
      </p:pic>
      <p:sp>
        <p:nvSpPr>
          <p:cNvPr id="4" name="Elipse 3"/>
          <p:cNvSpPr>
            <a:spLocks noChangeAspect="1"/>
          </p:cNvSpPr>
          <p:nvPr/>
        </p:nvSpPr>
        <p:spPr>
          <a:xfrm>
            <a:off x="1959092" y="1599408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5" name="Elipse 4"/>
          <p:cNvSpPr>
            <a:spLocks noChangeAspect="1"/>
          </p:cNvSpPr>
          <p:nvPr/>
        </p:nvSpPr>
        <p:spPr>
          <a:xfrm>
            <a:off x="2732586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6" name="Elipse 5"/>
          <p:cNvSpPr>
            <a:spLocks noChangeAspect="1"/>
          </p:cNvSpPr>
          <p:nvPr/>
        </p:nvSpPr>
        <p:spPr>
          <a:xfrm>
            <a:off x="3506080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7" name="Elipse 6"/>
          <p:cNvSpPr>
            <a:spLocks noChangeAspect="1"/>
          </p:cNvSpPr>
          <p:nvPr/>
        </p:nvSpPr>
        <p:spPr>
          <a:xfrm>
            <a:off x="4279574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8" name="Elipse 7"/>
          <p:cNvSpPr>
            <a:spLocks noChangeAspect="1"/>
          </p:cNvSpPr>
          <p:nvPr/>
        </p:nvSpPr>
        <p:spPr>
          <a:xfrm>
            <a:off x="5053068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sp>
        <p:nvSpPr>
          <p:cNvPr id="9" name="Elipse 8"/>
          <p:cNvSpPr>
            <a:spLocks noChangeAspect="1"/>
          </p:cNvSpPr>
          <p:nvPr/>
        </p:nvSpPr>
        <p:spPr>
          <a:xfrm>
            <a:off x="5826562" y="1599408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64</a:t>
            </a:r>
            <a:endParaRPr lang="pt-BR" dirty="0"/>
          </a:p>
        </p:txBody>
      </p:sp>
      <p:sp>
        <p:nvSpPr>
          <p:cNvPr id="10" name="Elipse 9"/>
          <p:cNvSpPr>
            <a:spLocks noChangeAspect="1"/>
          </p:cNvSpPr>
          <p:nvPr/>
        </p:nvSpPr>
        <p:spPr>
          <a:xfrm>
            <a:off x="6600056" y="1600200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42</a:t>
            </a:r>
            <a:endParaRPr lang="pt-BR" dirty="0"/>
          </a:p>
        </p:txBody>
      </p:sp>
      <p:sp>
        <p:nvSpPr>
          <p:cNvPr id="11" name="Elipse 10"/>
          <p:cNvSpPr>
            <a:spLocks noChangeAspect="1"/>
          </p:cNvSpPr>
          <p:nvPr/>
        </p:nvSpPr>
        <p:spPr>
          <a:xfrm>
            <a:off x="7373550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86</a:t>
            </a:r>
            <a:endParaRPr lang="pt-BR" sz="1700" dirty="0"/>
          </a:p>
        </p:txBody>
      </p:sp>
      <p:sp>
        <p:nvSpPr>
          <p:cNvPr id="12" name="Elipse 11"/>
          <p:cNvSpPr>
            <a:spLocks noChangeAspect="1"/>
          </p:cNvSpPr>
          <p:nvPr/>
        </p:nvSpPr>
        <p:spPr>
          <a:xfrm>
            <a:off x="8147044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72</a:t>
            </a:r>
            <a:endParaRPr lang="pt-BR" dirty="0"/>
          </a:p>
        </p:txBody>
      </p:sp>
      <p:sp>
        <p:nvSpPr>
          <p:cNvPr id="13" name="Elipse 12"/>
          <p:cNvSpPr>
            <a:spLocks noChangeAspect="1"/>
          </p:cNvSpPr>
          <p:nvPr/>
        </p:nvSpPr>
        <p:spPr>
          <a:xfrm>
            <a:off x="8920538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28</a:t>
            </a:r>
            <a:endParaRPr lang="pt-BR" dirty="0"/>
          </a:p>
        </p:txBody>
      </p:sp>
      <p:sp>
        <p:nvSpPr>
          <p:cNvPr id="14" name="Elipse 13"/>
          <p:cNvSpPr>
            <a:spLocks noChangeAspect="1"/>
          </p:cNvSpPr>
          <p:nvPr/>
        </p:nvSpPr>
        <p:spPr>
          <a:xfrm>
            <a:off x="9694032" y="1598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55</a:t>
            </a:r>
            <a:endParaRPr lang="pt-BR" dirty="0"/>
          </a:p>
        </p:txBody>
      </p:sp>
      <p:sp>
        <p:nvSpPr>
          <p:cNvPr id="15" name="Elipse 14"/>
          <p:cNvSpPr>
            <a:spLocks noChangeAspect="1"/>
          </p:cNvSpPr>
          <p:nvPr/>
        </p:nvSpPr>
        <p:spPr>
          <a:xfrm>
            <a:off x="3118813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</a:t>
            </a:r>
            <a:endParaRPr lang="pt-BR" dirty="0"/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3891787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38</a:t>
            </a:r>
            <a:endParaRPr lang="pt-BR" dirty="0"/>
          </a:p>
        </p:txBody>
      </p:sp>
      <p:sp>
        <p:nvSpPr>
          <p:cNvPr id="17" name="Elipse 16"/>
          <p:cNvSpPr>
            <a:spLocks noChangeAspect="1"/>
          </p:cNvSpPr>
          <p:nvPr/>
        </p:nvSpPr>
        <p:spPr>
          <a:xfrm>
            <a:off x="4669562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13</a:t>
            </a:r>
            <a:endParaRPr lang="pt-BR" dirty="0"/>
          </a:p>
        </p:txBody>
      </p:sp>
      <p:sp>
        <p:nvSpPr>
          <p:cNvPr id="18" name="Elipse 17"/>
          <p:cNvSpPr>
            <a:spLocks noChangeAspect="1"/>
          </p:cNvSpPr>
          <p:nvPr/>
        </p:nvSpPr>
        <p:spPr>
          <a:xfrm>
            <a:off x="5443056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68</a:t>
            </a:r>
            <a:endParaRPr lang="pt-BR" sz="1700" dirty="0"/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2345839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92</a:t>
            </a:r>
            <a:endParaRPr lang="pt-BR" dirty="0"/>
          </a:p>
        </p:txBody>
      </p:sp>
      <p:sp>
        <p:nvSpPr>
          <p:cNvPr id="20" name="Elipse 19"/>
          <p:cNvSpPr>
            <a:spLocks noChangeAspect="1"/>
          </p:cNvSpPr>
          <p:nvPr/>
        </p:nvSpPr>
        <p:spPr>
          <a:xfrm>
            <a:off x="9309486" y="22073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46</a:t>
            </a:r>
          </a:p>
        </p:txBody>
      </p:sp>
      <p:sp>
        <p:nvSpPr>
          <p:cNvPr id="21" name="Elipse 20"/>
          <p:cNvSpPr>
            <a:spLocks noChangeAspect="1"/>
          </p:cNvSpPr>
          <p:nvPr/>
        </p:nvSpPr>
        <p:spPr>
          <a:xfrm>
            <a:off x="8536512" y="2205676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37</a:t>
            </a:r>
            <a:endParaRPr lang="pt-BR" dirty="0"/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7763538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66</a:t>
            </a:r>
            <a:endParaRPr lang="pt-BR" sz="1700" dirty="0"/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6985763" y="221152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</a:t>
            </a:r>
            <a:endParaRPr lang="pt-BR" dirty="0"/>
          </a:p>
        </p:txBody>
      </p:sp>
      <p:sp>
        <p:nvSpPr>
          <p:cNvPr id="24" name="Elipse 23"/>
          <p:cNvSpPr>
            <a:spLocks noChangeAspect="1"/>
          </p:cNvSpPr>
          <p:nvPr/>
        </p:nvSpPr>
        <p:spPr>
          <a:xfrm>
            <a:off x="6216550" y="2210569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</a:t>
            </a:r>
            <a:endParaRPr lang="pt-BR" dirty="0"/>
          </a:p>
        </p:txBody>
      </p:sp>
      <p:pic>
        <p:nvPicPr>
          <p:cNvPr id="26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2488534" y="3572208"/>
            <a:ext cx="2312965" cy="2363246"/>
          </a:xfrm>
          <a:prstGeom prst="rect">
            <a:avLst/>
          </a:prstGeom>
        </p:spPr>
      </p:pic>
      <p:pic>
        <p:nvPicPr>
          <p:cNvPr id="27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4952358" y="3574199"/>
            <a:ext cx="2312965" cy="2363246"/>
          </a:xfrm>
          <a:prstGeom prst="rect">
            <a:avLst/>
          </a:prstGeom>
        </p:spPr>
      </p:pic>
      <p:pic>
        <p:nvPicPr>
          <p:cNvPr id="28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7415211" y="3574199"/>
            <a:ext cx="2312965" cy="2363246"/>
          </a:xfrm>
          <a:prstGeom prst="rect">
            <a:avLst/>
          </a:prstGeom>
        </p:spPr>
      </p:pic>
      <p:pic>
        <p:nvPicPr>
          <p:cNvPr id="29" name="Espaço Reservado para Conteúdo 2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8" t="10500" r="11188" b="10188"/>
          <a:stretch/>
        </p:blipFill>
        <p:spPr>
          <a:xfrm>
            <a:off x="9879035" y="3576190"/>
            <a:ext cx="2312965" cy="2363246"/>
          </a:xfrm>
          <a:prstGeom prst="rect">
            <a:avLst/>
          </a:prstGeom>
        </p:spPr>
      </p:pic>
      <p:sp>
        <p:nvSpPr>
          <p:cNvPr id="30" name="Retângulo Arredondado 29"/>
          <p:cNvSpPr/>
          <p:nvPr/>
        </p:nvSpPr>
        <p:spPr>
          <a:xfrm>
            <a:off x="723992" y="6093296"/>
            <a:ext cx="9144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0-20</a:t>
            </a:r>
            <a:endParaRPr lang="pt-BR" dirty="0"/>
          </a:p>
        </p:txBody>
      </p:sp>
      <p:sp>
        <p:nvSpPr>
          <p:cNvPr id="31" name="Retângulo Arredondado 30"/>
          <p:cNvSpPr/>
          <p:nvPr/>
        </p:nvSpPr>
        <p:spPr>
          <a:xfrm>
            <a:off x="3187816" y="6093296"/>
            <a:ext cx="914400" cy="5760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21-40</a:t>
            </a:r>
            <a:endParaRPr lang="pt-BR" dirty="0"/>
          </a:p>
        </p:txBody>
      </p:sp>
      <p:sp>
        <p:nvSpPr>
          <p:cNvPr id="32" name="Retângulo Arredondado 31"/>
          <p:cNvSpPr/>
          <p:nvPr/>
        </p:nvSpPr>
        <p:spPr>
          <a:xfrm>
            <a:off x="5651640" y="6093296"/>
            <a:ext cx="914400" cy="5760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41-60</a:t>
            </a:r>
            <a:endParaRPr lang="pt-BR" dirty="0"/>
          </a:p>
        </p:txBody>
      </p:sp>
      <p:sp>
        <p:nvSpPr>
          <p:cNvPr id="33" name="Retângulo Arredondado 32"/>
          <p:cNvSpPr/>
          <p:nvPr/>
        </p:nvSpPr>
        <p:spPr>
          <a:xfrm>
            <a:off x="8114493" y="6093296"/>
            <a:ext cx="914400" cy="5760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61-80</a:t>
            </a:r>
            <a:endParaRPr lang="pt-BR" dirty="0"/>
          </a:p>
        </p:txBody>
      </p:sp>
      <p:sp>
        <p:nvSpPr>
          <p:cNvPr id="34" name="Retângulo Arredondado 33"/>
          <p:cNvSpPr/>
          <p:nvPr/>
        </p:nvSpPr>
        <p:spPr>
          <a:xfrm>
            <a:off x="10578317" y="6093296"/>
            <a:ext cx="914400" cy="57606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81-100</a:t>
            </a:r>
            <a:endParaRPr lang="pt-BR" dirty="0"/>
          </a:p>
        </p:txBody>
      </p:sp>
      <p:sp>
        <p:nvSpPr>
          <p:cNvPr id="35" name="Elipse 34"/>
          <p:cNvSpPr>
            <a:spLocks noChangeAspect="1"/>
          </p:cNvSpPr>
          <p:nvPr/>
        </p:nvSpPr>
        <p:spPr>
          <a:xfrm>
            <a:off x="2957839" y="5158031"/>
            <a:ext cx="612000" cy="6111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32</a:t>
            </a:r>
            <a:endParaRPr lang="pt-BR" dirty="0"/>
          </a:p>
        </p:txBody>
      </p:sp>
      <p:sp>
        <p:nvSpPr>
          <p:cNvPr id="36" name="Elipse 35"/>
          <p:cNvSpPr>
            <a:spLocks noChangeAspect="1"/>
          </p:cNvSpPr>
          <p:nvPr/>
        </p:nvSpPr>
        <p:spPr>
          <a:xfrm>
            <a:off x="3668895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24</a:t>
            </a:r>
            <a:endParaRPr lang="pt-BR" dirty="0"/>
          </a:p>
        </p:txBody>
      </p:sp>
      <p:sp>
        <p:nvSpPr>
          <p:cNvPr id="37" name="Elipse 36"/>
          <p:cNvSpPr>
            <a:spLocks noChangeAspect="1"/>
          </p:cNvSpPr>
          <p:nvPr/>
        </p:nvSpPr>
        <p:spPr>
          <a:xfrm>
            <a:off x="5412318" y="5157192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56</a:t>
            </a:r>
            <a:endParaRPr lang="pt-BR" dirty="0"/>
          </a:p>
        </p:txBody>
      </p:sp>
      <p:sp>
        <p:nvSpPr>
          <p:cNvPr id="38" name="Elipse 37"/>
          <p:cNvSpPr>
            <a:spLocks noChangeAspect="1"/>
          </p:cNvSpPr>
          <p:nvPr/>
        </p:nvSpPr>
        <p:spPr>
          <a:xfrm>
            <a:off x="10346842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dirty="0" smtClean="0"/>
              <a:t>90</a:t>
            </a:r>
            <a:endParaRPr lang="pt-BR" sz="1700" dirty="0"/>
          </a:p>
        </p:txBody>
      </p:sp>
      <p:sp>
        <p:nvSpPr>
          <p:cNvPr id="39" name="Elipse 38"/>
          <p:cNvSpPr>
            <a:spLocks noChangeAspect="1"/>
          </p:cNvSpPr>
          <p:nvPr/>
        </p:nvSpPr>
        <p:spPr>
          <a:xfrm>
            <a:off x="11109833" y="5152107"/>
            <a:ext cx="612000" cy="61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85</a:t>
            </a:r>
            <a:endParaRPr lang="pt-BR" dirty="0"/>
          </a:p>
        </p:txBody>
      </p:sp>
      <p:cxnSp>
        <p:nvCxnSpPr>
          <p:cNvPr id="56" name="Conector de Seta Reta 55"/>
          <p:cNvCxnSpPr>
            <a:stCxn id="8" idx="5"/>
            <a:endCxn id="39" idx="1"/>
          </p:cNvCxnSpPr>
          <p:nvPr/>
        </p:nvCxnSpPr>
        <p:spPr>
          <a:xfrm>
            <a:off x="5575443" y="2121783"/>
            <a:ext cx="5624015" cy="31199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2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926</Words>
  <Application>Microsoft Office PowerPoint</Application>
  <PresentationFormat>Widescreen</PresentationFormat>
  <Paragraphs>883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Candara</vt:lpstr>
      <vt:lpstr>Consolas</vt:lpstr>
      <vt:lpstr>Computador Técnico 16x9</vt:lpstr>
      <vt:lpstr>Bucket Sort</vt:lpstr>
      <vt:lpstr>Conceito</vt:lpstr>
      <vt:lpstr>Conceito</vt:lpstr>
      <vt:lpstr>Implementação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Conceito</vt:lpstr>
      <vt:lpstr>Implementação</vt:lpstr>
      <vt:lpstr>Implementação</vt:lpstr>
      <vt:lpstr>Código disponível em: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2018-08-23T17:55:25Z</dcterms:created>
  <dcterms:modified xsi:type="dcterms:W3CDTF">2018-08-25T13:49:14Z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