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9" r:id="rId6"/>
    <p:sldId id="257" r:id="rId7"/>
    <p:sldId id="282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23/08/2018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23/08/2018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César Augusto Moro Fürst</a:t>
            </a:r>
          </a:p>
          <a:p>
            <a:r>
              <a:rPr lang="pt-BR" dirty="0"/>
              <a:t>Diego Soares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4348" r="17391" b="4348"/>
          <a:stretch/>
        </p:blipFill>
        <p:spPr>
          <a:xfrm>
            <a:off x="9757048" y="3645024"/>
            <a:ext cx="1368152" cy="19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cxnSp>
        <p:nvCxnSpPr>
          <p:cNvPr id="56" name="Conector de Seta Reta 55"/>
          <p:cNvCxnSpPr>
            <a:stCxn id="9" idx="5"/>
            <a:endCxn id="40" idx="1"/>
          </p:cNvCxnSpPr>
          <p:nvPr/>
        </p:nvCxnSpPr>
        <p:spPr>
          <a:xfrm>
            <a:off x="6348937" y="2121783"/>
            <a:ext cx="1629547" cy="31286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7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cxnSp>
        <p:nvCxnSpPr>
          <p:cNvPr id="56" name="Conector de Seta Reta 55"/>
          <p:cNvCxnSpPr>
            <a:stCxn id="10" idx="4"/>
            <a:endCxn id="41" idx="0"/>
          </p:cNvCxnSpPr>
          <p:nvPr/>
        </p:nvCxnSpPr>
        <p:spPr>
          <a:xfrm flipH="1">
            <a:off x="6489551" y="2212200"/>
            <a:ext cx="416505" cy="29437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8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cxnSp>
        <p:nvCxnSpPr>
          <p:cNvPr id="56" name="Conector de Seta Reta 55"/>
          <p:cNvCxnSpPr>
            <a:stCxn id="11" idx="5"/>
            <a:endCxn id="42" idx="1"/>
          </p:cNvCxnSpPr>
          <p:nvPr/>
        </p:nvCxnSpPr>
        <p:spPr>
          <a:xfrm>
            <a:off x="7895925" y="2120944"/>
            <a:ext cx="2310038" cy="25087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4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cxnSp>
        <p:nvCxnSpPr>
          <p:cNvPr id="56" name="Conector de Seta Reta 55"/>
          <p:cNvCxnSpPr>
            <a:stCxn id="12" idx="4"/>
            <a:endCxn id="43" idx="0"/>
          </p:cNvCxnSpPr>
          <p:nvPr/>
        </p:nvCxnSpPr>
        <p:spPr>
          <a:xfrm>
            <a:off x="8453044" y="2210569"/>
            <a:ext cx="500566" cy="29453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6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cxnSp>
        <p:nvCxnSpPr>
          <p:cNvPr id="56" name="Conector de Seta Reta 55"/>
          <p:cNvCxnSpPr>
            <a:stCxn id="13" idx="3"/>
            <a:endCxn id="44" idx="7"/>
          </p:cNvCxnSpPr>
          <p:nvPr/>
        </p:nvCxnSpPr>
        <p:spPr>
          <a:xfrm flipH="1">
            <a:off x="3248906" y="2120944"/>
            <a:ext cx="5761257" cy="25138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4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cxnSp>
        <p:nvCxnSpPr>
          <p:cNvPr id="56" name="Conector de Seta Reta 55"/>
          <p:cNvCxnSpPr>
            <a:stCxn id="14" idx="3"/>
            <a:endCxn id="45" idx="7"/>
          </p:cNvCxnSpPr>
          <p:nvPr/>
        </p:nvCxnSpPr>
        <p:spPr>
          <a:xfrm flipH="1">
            <a:off x="5712497" y="2120944"/>
            <a:ext cx="4071160" cy="25126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6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6" name="Conector de Seta Reta 55"/>
          <p:cNvCxnSpPr>
            <a:stCxn id="19" idx="5"/>
            <a:endCxn id="50" idx="1"/>
          </p:cNvCxnSpPr>
          <p:nvPr/>
        </p:nvCxnSpPr>
        <p:spPr>
          <a:xfrm>
            <a:off x="2868214" y="2732944"/>
            <a:ext cx="7956351" cy="19054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4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6" name="Conector de Seta Reta 55"/>
          <p:cNvCxnSpPr>
            <a:stCxn id="15" idx="5"/>
            <a:endCxn id="46" idx="1"/>
          </p:cNvCxnSpPr>
          <p:nvPr/>
        </p:nvCxnSpPr>
        <p:spPr>
          <a:xfrm>
            <a:off x="3641188" y="2732944"/>
            <a:ext cx="2250559" cy="19006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5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6" name="Conector de Seta Reta 55"/>
          <p:cNvCxnSpPr>
            <a:stCxn id="16" idx="4"/>
            <a:endCxn id="47" idx="0"/>
          </p:cNvCxnSpPr>
          <p:nvPr/>
        </p:nvCxnSpPr>
        <p:spPr>
          <a:xfrm flipH="1">
            <a:off x="3644461" y="2822569"/>
            <a:ext cx="553326" cy="17213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6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7" name="Conector de Seta Reta 56"/>
          <p:cNvCxnSpPr>
            <a:stCxn id="17" idx="3"/>
            <a:endCxn id="48" idx="7"/>
          </p:cNvCxnSpPr>
          <p:nvPr/>
        </p:nvCxnSpPr>
        <p:spPr>
          <a:xfrm flipH="1">
            <a:off x="1397568" y="2732944"/>
            <a:ext cx="3361619" cy="25138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2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 </a:t>
            </a:r>
            <a:r>
              <a:rPr lang="pt-BR" dirty="0"/>
              <a:t>dividindo um vetor em um número finito de recipientes. Cada recipiente é então ordenado individualmente, seja usando um algoritmo de ordenação diferente, ou usando o 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recursivamente.</a:t>
            </a:r>
          </a:p>
        </p:txBody>
      </p:sp>
    </p:spTree>
    <p:extLst>
      <p:ext uri="{BB962C8B-B14F-4D97-AF65-F5344CB8AC3E}">
        <p14:creationId xmlns:p14="http://schemas.microsoft.com/office/powerpoint/2010/main" val="37751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6" name="Conector de Seta Reta 55"/>
          <p:cNvCxnSpPr>
            <a:stCxn id="18" idx="5"/>
            <a:endCxn id="49" idx="1"/>
          </p:cNvCxnSpPr>
          <p:nvPr/>
        </p:nvCxnSpPr>
        <p:spPr>
          <a:xfrm>
            <a:off x="5965431" y="2732944"/>
            <a:ext cx="1778373" cy="19006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4" idx="5"/>
            <a:endCxn id="55" idx="1"/>
          </p:cNvCxnSpPr>
          <p:nvPr/>
        </p:nvCxnSpPr>
        <p:spPr>
          <a:xfrm>
            <a:off x="6738925" y="2732944"/>
            <a:ext cx="4697640" cy="188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9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3" idx="3"/>
            <a:endCxn id="54" idx="7"/>
          </p:cNvCxnSpPr>
          <p:nvPr/>
        </p:nvCxnSpPr>
        <p:spPr>
          <a:xfrm flipH="1">
            <a:off x="4472766" y="2733897"/>
            <a:ext cx="2602622" cy="18996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9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8268045" y="45391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2" idx="4"/>
            <a:endCxn id="53" idx="0"/>
          </p:cNvCxnSpPr>
          <p:nvPr/>
        </p:nvCxnSpPr>
        <p:spPr>
          <a:xfrm>
            <a:off x="8069538" y="2822569"/>
            <a:ext cx="504507" cy="17165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84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2" name="Elipse 51"/>
          <p:cNvSpPr>
            <a:spLocks noChangeAspect="1"/>
          </p:cNvSpPr>
          <p:nvPr/>
        </p:nvSpPr>
        <p:spPr>
          <a:xfrm>
            <a:off x="3316936" y="373985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8268045" y="45391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1" idx="3"/>
            <a:endCxn id="52" idx="6"/>
          </p:cNvCxnSpPr>
          <p:nvPr/>
        </p:nvCxnSpPr>
        <p:spPr>
          <a:xfrm flipH="1">
            <a:off x="3928936" y="2728051"/>
            <a:ext cx="4697201" cy="13178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5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414122" y="4532974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52" name="Elipse 51"/>
          <p:cNvSpPr>
            <a:spLocks noChangeAspect="1"/>
          </p:cNvSpPr>
          <p:nvPr/>
        </p:nvSpPr>
        <p:spPr>
          <a:xfrm>
            <a:off x="3316936" y="373985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8268045" y="45391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0" idx="3"/>
            <a:endCxn id="51" idx="7"/>
          </p:cNvCxnSpPr>
          <p:nvPr/>
        </p:nvCxnSpPr>
        <p:spPr>
          <a:xfrm flipH="1">
            <a:off x="6936497" y="2729682"/>
            <a:ext cx="2462614" cy="18929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7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414122" y="4532974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52" name="Elipse 51"/>
          <p:cNvSpPr>
            <a:spLocks noChangeAspect="1"/>
          </p:cNvSpPr>
          <p:nvPr/>
        </p:nvSpPr>
        <p:spPr>
          <a:xfrm>
            <a:off x="3316936" y="373985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8268045" y="45391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4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98" y="1916832"/>
            <a:ext cx="7236804" cy="4266474"/>
          </a:xfrm>
        </p:spPr>
      </p:pic>
    </p:spTree>
    <p:extLst>
      <p:ext uri="{BB962C8B-B14F-4D97-AF65-F5344CB8AC3E}">
        <p14:creationId xmlns:p14="http://schemas.microsoft.com/office/powerpoint/2010/main" val="13013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 r="1"/>
          <a:stretch/>
        </p:blipFill>
        <p:spPr>
          <a:xfrm>
            <a:off x="2177935" y="1772816"/>
            <a:ext cx="7866852" cy="4248471"/>
          </a:xfrm>
        </p:spPr>
      </p:pic>
    </p:spTree>
    <p:extLst>
      <p:ext uri="{BB962C8B-B14F-4D97-AF65-F5344CB8AC3E}">
        <p14:creationId xmlns:p14="http://schemas.microsoft.com/office/powerpoint/2010/main" val="20675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3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6" y="2996952"/>
            <a:ext cx="7620388" cy="2462484"/>
          </a:xfrm>
        </p:spPr>
      </p:pic>
    </p:spTree>
    <p:extLst>
      <p:ext uri="{BB962C8B-B14F-4D97-AF65-F5344CB8AC3E}">
        <p14:creationId xmlns:p14="http://schemas.microsoft.com/office/powerpoint/2010/main" val="27690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cxnSp>
        <p:nvCxnSpPr>
          <p:cNvPr id="59" name="Conector de Seta Reta 58"/>
          <p:cNvCxnSpPr>
            <a:stCxn id="4" idx="4"/>
            <a:endCxn id="35" idx="0"/>
          </p:cNvCxnSpPr>
          <p:nvPr/>
        </p:nvCxnSpPr>
        <p:spPr>
          <a:xfrm>
            <a:off x="2265092" y="2210569"/>
            <a:ext cx="998747" cy="2947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7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cxnSp>
        <p:nvCxnSpPr>
          <p:cNvPr id="56" name="Conector de Seta Reta 55"/>
          <p:cNvCxnSpPr>
            <a:stCxn id="5" idx="4"/>
            <a:endCxn id="36" idx="0"/>
          </p:cNvCxnSpPr>
          <p:nvPr/>
        </p:nvCxnSpPr>
        <p:spPr>
          <a:xfrm>
            <a:off x="3038586" y="2211408"/>
            <a:ext cx="936309" cy="29457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9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cxnSp>
        <p:nvCxnSpPr>
          <p:cNvPr id="56" name="Conector de Seta Reta 55"/>
          <p:cNvCxnSpPr>
            <a:stCxn id="6" idx="4"/>
            <a:endCxn id="37" idx="0"/>
          </p:cNvCxnSpPr>
          <p:nvPr/>
        </p:nvCxnSpPr>
        <p:spPr>
          <a:xfrm>
            <a:off x="3812080" y="2211408"/>
            <a:ext cx="1906238" cy="29457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7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cxnSp>
        <p:nvCxnSpPr>
          <p:cNvPr id="56" name="Conector de Seta Reta 55"/>
          <p:cNvCxnSpPr>
            <a:stCxn id="7" idx="5"/>
            <a:endCxn id="38" idx="1"/>
          </p:cNvCxnSpPr>
          <p:nvPr/>
        </p:nvCxnSpPr>
        <p:spPr>
          <a:xfrm>
            <a:off x="4801949" y="2121783"/>
            <a:ext cx="5634518" cy="31199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7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cxnSp>
        <p:nvCxnSpPr>
          <p:cNvPr id="56" name="Conector de Seta Reta 55"/>
          <p:cNvCxnSpPr>
            <a:stCxn id="8" idx="5"/>
            <a:endCxn id="39" idx="1"/>
          </p:cNvCxnSpPr>
          <p:nvPr/>
        </p:nvCxnSpPr>
        <p:spPr>
          <a:xfrm>
            <a:off x="5575443" y="2121783"/>
            <a:ext cx="5624015" cy="31199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2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919</Words>
  <Application>Microsoft Office PowerPoint</Application>
  <PresentationFormat>Widescreen</PresentationFormat>
  <Paragraphs>881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Candara</vt:lpstr>
      <vt:lpstr>Consolas</vt:lpstr>
      <vt:lpstr>Computador Técnico 16x9</vt:lpstr>
      <vt:lpstr>Bucket Sort</vt:lpstr>
      <vt:lpstr>Conceito</vt:lpstr>
      <vt:lpstr>Conceito</vt:lpstr>
      <vt:lpstr>Implementação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Implementação</vt:lpstr>
      <vt:lpstr>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2018-08-23T17:55:25Z</dcterms:created>
  <dcterms:modified xsi:type="dcterms:W3CDTF">2018-08-23T21:03:38Z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