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4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6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3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4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2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1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9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odejs.org/ap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0927" y="3572791"/>
            <a:ext cx="6815669" cy="1320802"/>
          </a:xfrm>
        </p:spPr>
        <p:txBody>
          <a:bodyPr>
            <a:normAutofit fontScale="92500" lnSpcReduction="20000"/>
          </a:bodyPr>
          <a:lstStyle/>
          <a:p>
            <a:r>
              <a:rPr lang="pt-BR" sz="5000" dirty="0" smtClean="0"/>
              <a:t>Carregando um HTML externo</a:t>
            </a:r>
            <a:endParaRPr lang="pt-BR" sz="5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61" y="4885287"/>
            <a:ext cx="1601602" cy="560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60" y="844635"/>
            <a:ext cx="5581004" cy="279050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088574" y="561109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Autor: Thiago Porto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72075" y="3086870"/>
            <a:ext cx="22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http://nodejs.org/api/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6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71498"/>
            <a:ext cx="685800" cy="6858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09354" y="637399"/>
            <a:ext cx="5312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facebook.com/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2" y="1610589"/>
            <a:ext cx="887523" cy="73775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109354" y="1702467"/>
            <a:ext cx="3270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github.com/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tporto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2701634"/>
            <a:ext cx="685800" cy="68426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109354" y="2766768"/>
            <a:ext cx="3171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13" y="3739192"/>
            <a:ext cx="680665" cy="687333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109354" y="3805859"/>
            <a:ext cx="4976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youtube.com/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17" y="4779816"/>
            <a:ext cx="675409" cy="675409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2109354" y="4844950"/>
            <a:ext cx="68774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facebook.com/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groups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t-BR" sz="3000" b="1" i="1" dirty="0" err="1" smtClean="0">
                <a:solidFill>
                  <a:schemeClr val="accent1">
                    <a:lumMod val="50000"/>
                  </a:schemeClr>
                </a:solidFill>
              </a:rPr>
              <a:t>WaibTecnologia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669973"/>
            <a:ext cx="609600" cy="6096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2109354" y="5607042"/>
            <a:ext cx="75392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Site: waib.com.br  /  Blog: waib.com.br/Blog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06881" y="2389908"/>
            <a:ext cx="57278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smtClean="0">
                <a:solidFill>
                  <a:schemeClr val="accent1">
                    <a:lumMod val="75000"/>
                  </a:schemeClr>
                </a:solidFill>
              </a:rPr>
              <a:t>Obrigado!</a:t>
            </a:r>
            <a:endParaRPr lang="pt-BR" sz="10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28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Orgânico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http://nodejs.org/</dc:title>
  <dc:creator>thiago-pc</dc:creator>
  <cp:lastModifiedBy>thiago-pc</cp:lastModifiedBy>
  <cp:revision>13</cp:revision>
  <dcterms:created xsi:type="dcterms:W3CDTF">2013-11-18T02:21:10Z</dcterms:created>
  <dcterms:modified xsi:type="dcterms:W3CDTF">2013-11-29T02:37:42Z</dcterms:modified>
</cp:coreProperties>
</file>