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notesMasterIdLst>
    <p:notesMasterId r:id="rId6"/>
  </p:notesMasterIdLst>
  <p:sldIdLst>
    <p:sldId id="256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-576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AE36A-FEC3-C44B-BE8E-B6E015CB6525}" type="datetimeFigureOut">
              <a:rPr lang="en-US" smtClean="0"/>
              <a:t>18/12/13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CDDB2-E1E7-D741-8614-D003C43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CDDB2-E1E7-D741-8614-D003C43F11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1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CDDB2-E1E7-D741-8614-D003C43F11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6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4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6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3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8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4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2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9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18/12/13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9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18/12/13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1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18/12/13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9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nodejs.org/api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0927" y="3572791"/>
            <a:ext cx="6815669" cy="1320802"/>
          </a:xfrm>
        </p:spPr>
        <p:txBody>
          <a:bodyPr>
            <a:normAutofit/>
          </a:bodyPr>
          <a:lstStyle/>
          <a:p>
            <a:r>
              <a:rPr lang="pt-BR" sz="5400" dirty="0"/>
              <a:t>Módulos</a:t>
            </a:r>
            <a:endParaRPr lang="pt-BR" sz="5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61" y="4885287"/>
            <a:ext cx="1601602" cy="5602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60" y="844635"/>
            <a:ext cx="5581004" cy="279050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088574" y="561109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Autor: Thiago Porto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72075" y="3086870"/>
            <a:ext cx="22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5"/>
              </a:rPr>
              <a:t>http://nodejs.org/api/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63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454" y="1143000"/>
            <a:ext cx="9732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Módulos são cruciais para construção de aplicações em Node pois eles permitem incluir bibliotecas externas, como bibliotecas de acesso ao banco de dados, e ajudam a organizar seu código em partes separadas com responsabilidades limitadas. Você deve tentar indentificar partes reusáveis do seu código e transformá-las em módulos separados para reduzir a quantidade de código por arquivo e para ficar mais fácil de ler e manter seu código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5454" y="2759364"/>
            <a:ext cx="1017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Utilizar módulos em Node é simples, você usa a função require(), que recebe um argumento: o nome da biblioteca do core ou o caminho do arquivo do módulo que você quer carregar.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5455" y="3625274"/>
            <a:ext cx="542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Leia mais sobre: </a:t>
            </a:r>
            <a:r>
              <a:rPr lang="pl-PL" dirty="0"/>
              <a:t>http://nodebr.com/modulos-em-nodejs/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9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571498"/>
            <a:ext cx="685800" cy="6858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09354" y="637399"/>
            <a:ext cx="5312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facebook.com/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2" y="1610589"/>
            <a:ext cx="887523" cy="73775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109354" y="1702467"/>
            <a:ext cx="3270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github.com/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tporto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2701634"/>
            <a:ext cx="685800" cy="684267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109354" y="2766768"/>
            <a:ext cx="3171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13" y="3739192"/>
            <a:ext cx="680665" cy="687333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109354" y="3805859"/>
            <a:ext cx="4976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youtube.com/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17" y="4779816"/>
            <a:ext cx="675409" cy="675409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2109354" y="4844950"/>
            <a:ext cx="68774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facebook.com/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groups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5669973"/>
            <a:ext cx="609600" cy="6096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2109354" y="5607042"/>
            <a:ext cx="75392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Site: waib.com.br  /  Blog: waib.com.br/Blog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06881" y="2389908"/>
            <a:ext cx="57278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smtClean="0">
                <a:solidFill>
                  <a:schemeClr val="accent1">
                    <a:lumMod val="75000"/>
                  </a:schemeClr>
                </a:solidFill>
              </a:rPr>
              <a:t>Obrigado!</a:t>
            </a:r>
            <a:endParaRPr lang="pt-BR" sz="10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171</Words>
  <Application>Microsoft Macintosh PowerPoint</Application>
  <PresentationFormat>Custom</PresentationFormat>
  <Paragraphs>22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Orgânico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http://nodejs.org/</dc:title>
  <dc:creator>thiago-pc</dc:creator>
  <cp:lastModifiedBy>tt porto</cp:lastModifiedBy>
  <cp:revision>18</cp:revision>
  <dcterms:created xsi:type="dcterms:W3CDTF">2013-11-18T02:21:10Z</dcterms:created>
  <dcterms:modified xsi:type="dcterms:W3CDTF">2013-12-19T02:37:00Z</dcterms:modified>
</cp:coreProperties>
</file>