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3"/>
    <p:restoredTop sz="94577"/>
  </p:normalViewPr>
  <p:slideViewPr>
    <p:cSldViewPr snapToGrid="0" snapToObjects="1">
      <p:cViewPr varScale="1">
        <p:scale>
          <a:sx n="174" d="100"/>
          <a:sy n="174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9092C-7ECE-8546-8CB4-F8EC66832C85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DA01-E678-EA4F-9B69-B25EC5A922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0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7DA01-E678-EA4F-9B69-B25EC5A9221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1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3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47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10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17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91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9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77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23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34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3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88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513" y="572022"/>
            <a:ext cx="562218" cy="389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App</a:t>
            </a:r>
            <a:endParaRPr lang="de-DE" sz="1200" dirty="0"/>
          </a:p>
        </p:txBody>
      </p:sp>
      <p:sp>
        <p:nvSpPr>
          <p:cNvPr id="5" name="Rectangle 4"/>
          <p:cNvSpPr/>
          <p:nvPr/>
        </p:nvSpPr>
        <p:spPr>
          <a:xfrm>
            <a:off x="322513" y="1396090"/>
            <a:ext cx="562218" cy="389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Serv</a:t>
            </a:r>
            <a:endParaRPr lang="de-DE" sz="1200" dirty="0"/>
          </a:p>
        </p:txBody>
      </p:sp>
      <p:sp>
        <p:nvSpPr>
          <p:cNvPr id="6" name="Rectangle 5"/>
          <p:cNvSpPr/>
          <p:nvPr/>
        </p:nvSpPr>
        <p:spPr>
          <a:xfrm>
            <a:off x="884731" y="2200473"/>
            <a:ext cx="562218" cy="389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VM</a:t>
            </a:r>
            <a:endParaRPr lang="de-DE" sz="1200" dirty="0"/>
          </a:p>
        </p:txBody>
      </p:sp>
      <p:sp>
        <p:nvSpPr>
          <p:cNvPr id="7" name="Rectangle 6"/>
          <p:cNvSpPr/>
          <p:nvPr/>
        </p:nvSpPr>
        <p:spPr>
          <a:xfrm>
            <a:off x="1469121" y="1400875"/>
            <a:ext cx="562218" cy="389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DBMS</a:t>
            </a:r>
            <a:endParaRPr lang="de-DE" sz="1200" dirty="0"/>
          </a:p>
        </p:txBody>
      </p:sp>
      <p:sp>
        <p:nvSpPr>
          <p:cNvPr id="8" name="Rectangle 7"/>
          <p:cNvSpPr/>
          <p:nvPr/>
        </p:nvSpPr>
        <p:spPr>
          <a:xfrm>
            <a:off x="1469121" y="572022"/>
            <a:ext cx="562218" cy="389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DB</a:t>
            </a:r>
            <a:endParaRPr lang="de-DE" sz="1200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603622" y="961162"/>
            <a:ext cx="0" cy="43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603622" y="1785230"/>
            <a:ext cx="562218" cy="415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6" idx="0"/>
          </p:cNvCxnSpPr>
          <p:nvPr/>
        </p:nvCxnSpPr>
        <p:spPr>
          <a:xfrm flipH="1">
            <a:off x="1165840" y="1790015"/>
            <a:ext cx="584390" cy="410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7" idx="0"/>
          </p:cNvCxnSpPr>
          <p:nvPr/>
        </p:nvCxnSpPr>
        <p:spPr>
          <a:xfrm>
            <a:off x="1750230" y="961162"/>
            <a:ext cx="0" cy="439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8" idx="1"/>
          </p:cNvCxnSpPr>
          <p:nvPr/>
        </p:nvCxnSpPr>
        <p:spPr>
          <a:xfrm>
            <a:off x="884731" y="766592"/>
            <a:ext cx="5843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426669" y="535213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Create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VM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811010" y="1600356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Install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smtClean="0">
                <a:solidFill>
                  <a:schemeClr val="tx1"/>
                </a:solidFill>
              </a:rPr>
              <a:t>DBMS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83139" y="1596181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Install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Serv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073009" y="2817608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Install</a:t>
            </a:r>
            <a:r>
              <a:rPr lang="de-DE" sz="1200" dirty="0" smtClean="0">
                <a:solidFill>
                  <a:schemeClr val="tx1"/>
                </a:solidFill>
              </a:rPr>
              <a:t> App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811010" y="2822961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Install</a:t>
            </a:r>
            <a:r>
              <a:rPr lang="de-DE" sz="1200" dirty="0" smtClean="0">
                <a:solidFill>
                  <a:schemeClr val="tx1"/>
                </a:solidFill>
              </a:rPr>
              <a:t> DB</a:t>
            </a:r>
          </a:p>
        </p:txBody>
      </p:sp>
      <p:sp>
        <p:nvSpPr>
          <p:cNvPr id="39" name="Oval 38"/>
          <p:cNvSpPr/>
          <p:nvPr/>
        </p:nvSpPr>
        <p:spPr>
          <a:xfrm>
            <a:off x="3433625" y="3312176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App &amp; DB</a:t>
            </a:r>
          </a:p>
        </p:txBody>
      </p:sp>
      <p:cxnSp>
        <p:nvCxnSpPr>
          <p:cNvPr id="40" name="Straight Arrow Connector 39"/>
          <p:cNvCxnSpPr>
            <a:stCxn id="35" idx="4"/>
            <a:endCxn id="127" idx="0"/>
          </p:cNvCxnSpPr>
          <p:nvPr/>
        </p:nvCxnSpPr>
        <p:spPr>
          <a:xfrm>
            <a:off x="3371331" y="2035827"/>
            <a:ext cx="5343" cy="16571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4"/>
            <a:endCxn id="126" idx="0"/>
          </p:cNvCxnSpPr>
          <p:nvPr/>
        </p:nvCxnSpPr>
        <p:spPr>
          <a:xfrm flipH="1">
            <a:off x="4638673" y="2031652"/>
            <a:ext cx="4787" cy="16453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7" idx="4"/>
            <a:endCxn id="38" idx="0"/>
          </p:cNvCxnSpPr>
          <p:nvPr/>
        </p:nvCxnSpPr>
        <p:spPr>
          <a:xfrm flipH="1">
            <a:off x="3371331" y="2637010"/>
            <a:ext cx="5343" cy="18595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6" idx="4"/>
            <a:endCxn id="37" idx="0"/>
          </p:cNvCxnSpPr>
          <p:nvPr/>
        </p:nvCxnSpPr>
        <p:spPr>
          <a:xfrm flipH="1">
            <a:off x="4633330" y="2631657"/>
            <a:ext cx="5343" cy="18595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4"/>
            <a:endCxn id="39" idx="7"/>
          </p:cNvCxnSpPr>
          <p:nvPr/>
        </p:nvCxnSpPr>
        <p:spPr>
          <a:xfrm flipH="1">
            <a:off x="4390152" y="3253079"/>
            <a:ext cx="243178" cy="12287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4"/>
            <a:endCxn id="39" idx="1"/>
          </p:cNvCxnSpPr>
          <p:nvPr/>
        </p:nvCxnSpPr>
        <p:spPr>
          <a:xfrm>
            <a:off x="3371331" y="3258432"/>
            <a:ext cx="226408" cy="11751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Arrow 45"/>
          <p:cNvSpPr/>
          <p:nvPr/>
        </p:nvSpPr>
        <p:spPr>
          <a:xfrm>
            <a:off x="2248762" y="1327979"/>
            <a:ext cx="462974" cy="5138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ight Arrow 59"/>
          <p:cNvSpPr/>
          <p:nvPr/>
        </p:nvSpPr>
        <p:spPr>
          <a:xfrm>
            <a:off x="5317092" y="1327978"/>
            <a:ext cx="462974" cy="5138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tangular Callout 69"/>
          <p:cNvSpPr/>
          <p:nvPr/>
        </p:nvSpPr>
        <p:spPr>
          <a:xfrm>
            <a:off x="4484173" y="3763548"/>
            <a:ext cx="2042933" cy="1240677"/>
          </a:xfrm>
          <a:prstGeom prst="wedgeRectCallout">
            <a:avLst>
              <a:gd name="adj1" fmla="val 31799"/>
              <a:gd name="adj2" fmla="val -9920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ounded Rectangle 70"/>
          <p:cNvSpPr/>
          <p:nvPr/>
        </p:nvSpPr>
        <p:spPr>
          <a:xfrm>
            <a:off x="4649068" y="3864615"/>
            <a:ext cx="1692914" cy="2706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bpel:scope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Pre</a:t>
            </a:r>
            <a:r>
              <a:rPr lang="de-DE" sz="1200" dirty="0" smtClean="0">
                <a:solidFill>
                  <a:schemeClr val="tx1"/>
                </a:solidFill>
              </a:rPr>
              <a:t> Phase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4649068" y="4242502"/>
            <a:ext cx="1692914" cy="2706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bpel:scope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Prov</a:t>
            </a:r>
            <a:r>
              <a:rPr lang="de-DE" sz="1200" dirty="0" smtClean="0">
                <a:solidFill>
                  <a:schemeClr val="tx1"/>
                </a:solidFill>
              </a:rPr>
              <a:t> Phase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4650433" y="4620389"/>
            <a:ext cx="1692914" cy="2706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bpel:scope</a:t>
            </a:r>
            <a:r>
              <a:rPr lang="de-DE" sz="1200" dirty="0" smtClean="0">
                <a:solidFill>
                  <a:schemeClr val="tx1"/>
                </a:solidFill>
              </a:rPr>
              <a:t> Post Phase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03622" y="5837321"/>
            <a:ext cx="2955341" cy="9729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Plan </a:t>
            </a:r>
            <a:r>
              <a:rPr lang="de-DE" dirty="0" err="1" smtClean="0"/>
              <a:t>Builder</a:t>
            </a:r>
            <a:endParaRPr lang="de-DE" dirty="0"/>
          </a:p>
        </p:txBody>
      </p:sp>
      <p:sp>
        <p:nvSpPr>
          <p:cNvPr id="95" name="Pentagon 94"/>
          <p:cNvSpPr/>
          <p:nvPr/>
        </p:nvSpPr>
        <p:spPr>
          <a:xfrm flipH="1">
            <a:off x="3303540" y="6080981"/>
            <a:ext cx="823704" cy="255331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BPEL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Pentagon 95"/>
          <p:cNvSpPr/>
          <p:nvPr/>
        </p:nvSpPr>
        <p:spPr>
          <a:xfrm flipH="1">
            <a:off x="3303540" y="6387702"/>
            <a:ext cx="823704" cy="255331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..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92467" y="70215"/>
            <a:ext cx="253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Topology</a:t>
            </a:r>
            <a:r>
              <a:rPr lang="de-DE" dirty="0" smtClean="0"/>
              <a:t> Template</a:t>
            </a:r>
            <a:endParaRPr lang="de-DE" dirty="0"/>
          </a:p>
        </p:txBody>
      </p:sp>
      <p:sp>
        <p:nvSpPr>
          <p:cNvPr id="98" name="TextBox 97"/>
          <p:cNvSpPr txBox="1"/>
          <p:nvPr/>
        </p:nvSpPr>
        <p:spPr>
          <a:xfrm>
            <a:off x="2949913" y="36237"/>
            <a:ext cx="253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Abstract Control Flow</a:t>
            </a:r>
            <a:endParaRPr lang="de-DE" dirty="0"/>
          </a:p>
        </p:txBody>
      </p:sp>
      <p:sp>
        <p:nvSpPr>
          <p:cNvPr id="99" name="TextBox 98"/>
          <p:cNvSpPr txBox="1"/>
          <p:nvPr/>
        </p:nvSpPr>
        <p:spPr>
          <a:xfrm>
            <a:off x="6447440" y="47930"/>
            <a:ext cx="253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BPEL Skeleton</a:t>
            </a:r>
            <a:endParaRPr lang="de-DE" dirty="0"/>
          </a:p>
        </p:txBody>
      </p:sp>
      <p:sp>
        <p:nvSpPr>
          <p:cNvPr id="100" name="TextBox 99"/>
          <p:cNvSpPr txBox="1"/>
          <p:nvPr/>
        </p:nvSpPr>
        <p:spPr>
          <a:xfrm>
            <a:off x="9973125" y="36237"/>
            <a:ext cx="253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BPEL Plan</a:t>
            </a:r>
            <a:endParaRPr lang="de-DE" dirty="0"/>
          </a:p>
        </p:txBody>
      </p:sp>
      <p:cxnSp>
        <p:nvCxnSpPr>
          <p:cNvPr id="102" name="Straight Connector 101"/>
          <p:cNvCxnSpPr>
            <a:stCxn id="94" idx="0"/>
          </p:cNvCxnSpPr>
          <p:nvPr/>
        </p:nvCxnSpPr>
        <p:spPr>
          <a:xfrm flipV="1">
            <a:off x="2081293" y="3628339"/>
            <a:ext cx="814768" cy="220898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5" idx="0"/>
          </p:cNvCxnSpPr>
          <p:nvPr/>
        </p:nvCxnSpPr>
        <p:spPr>
          <a:xfrm flipV="1">
            <a:off x="3779225" y="5003127"/>
            <a:ext cx="1225154" cy="107785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6919794" y="5973250"/>
            <a:ext cx="1625193" cy="7107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Type </a:t>
            </a:r>
            <a:r>
              <a:rPr lang="de-DE" dirty="0" err="1" smtClean="0"/>
              <a:t>Plugins</a:t>
            </a:r>
            <a:endParaRPr lang="de-DE" dirty="0"/>
          </a:p>
        </p:txBody>
      </p:sp>
      <p:sp>
        <p:nvSpPr>
          <p:cNvPr id="107" name="Rectangle 106"/>
          <p:cNvSpPr/>
          <p:nvPr/>
        </p:nvSpPr>
        <p:spPr>
          <a:xfrm>
            <a:off x="6801532" y="6052498"/>
            <a:ext cx="1625193" cy="7107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Type </a:t>
            </a:r>
            <a:r>
              <a:rPr lang="de-DE" dirty="0" err="1" smtClean="0"/>
              <a:t>Plugins</a:t>
            </a:r>
            <a:endParaRPr lang="de-DE" dirty="0"/>
          </a:p>
        </p:txBody>
      </p:sp>
      <p:sp>
        <p:nvSpPr>
          <p:cNvPr id="108" name="Rectangle 107"/>
          <p:cNvSpPr/>
          <p:nvPr/>
        </p:nvSpPr>
        <p:spPr>
          <a:xfrm>
            <a:off x="6683270" y="6137841"/>
            <a:ext cx="1625193" cy="7107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Type </a:t>
            </a:r>
            <a:r>
              <a:rPr lang="de-DE" dirty="0" err="1" smtClean="0"/>
              <a:t>Plugins</a:t>
            </a:r>
            <a:endParaRPr lang="de-DE" dirty="0"/>
          </a:p>
        </p:txBody>
      </p:sp>
      <p:sp>
        <p:nvSpPr>
          <p:cNvPr id="109" name="Rectangle 108"/>
          <p:cNvSpPr/>
          <p:nvPr/>
        </p:nvSpPr>
        <p:spPr>
          <a:xfrm>
            <a:off x="9634346" y="5919604"/>
            <a:ext cx="1625193" cy="7107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Lifecycle</a:t>
            </a:r>
            <a:r>
              <a:rPr lang="de-DE" dirty="0" smtClean="0"/>
              <a:t> </a:t>
            </a:r>
            <a:r>
              <a:rPr lang="de-DE" dirty="0" err="1" smtClean="0"/>
              <a:t>Plugins</a:t>
            </a:r>
            <a:endParaRPr lang="de-DE" dirty="0"/>
          </a:p>
        </p:txBody>
      </p:sp>
      <p:sp>
        <p:nvSpPr>
          <p:cNvPr id="110" name="Rectangle 109"/>
          <p:cNvSpPr/>
          <p:nvPr/>
        </p:nvSpPr>
        <p:spPr>
          <a:xfrm>
            <a:off x="9497185" y="6016531"/>
            <a:ext cx="1625193" cy="7107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Lifecycle </a:t>
            </a:r>
            <a:r>
              <a:rPr lang="de-DE" dirty="0" err="1" smtClean="0"/>
              <a:t>Plugins</a:t>
            </a:r>
            <a:endParaRPr lang="de-DE" dirty="0"/>
          </a:p>
        </p:txBody>
      </p:sp>
      <p:sp>
        <p:nvSpPr>
          <p:cNvPr id="111" name="Rectangle 110"/>
          <p:cNvSpPr/>
          <p:nvPr/>
        </p:nvSpPr>
        <p:spPr>
          <a:xfrm>
            <a:off x="9378923" y="6137841"/>
            <a:ext cx="1625193" cy="7107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Lifecycle</a:t>
            </a:r>
            <a:r>
              <a:rPr lang="de-DE" dirty="0" smtClean="0"/>
              <a:t> </a:t>
            </a:r>
            <a:r>
              <a:rPr lang="de-DE" dirty="0" err="1" smtClean="0"/>
              <a:t>Plugins</a:t>
            </a:r>
            <a:endParaRPr lang="de-DE" dirty="0"/>
          </a:p>
        </p:txBody>
      </p:sp>
      <p:sp>
        <p:nvSpPr>
          <p:cNvPr id="112" name="Pentagon 111"/>
          <p:cNvSpPr/>
          <p:nvPr/>
        </p:nvSpPr>
        <p:spPr>
          <a:xfrm flipH="1">
            <a:off x="8114457" y="6217089"/>
            <a:ext cx="823704" cy="255331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BPEL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3" name="Pentagon 112"/>
          <p:cNvSpPr/>
          <p:nvPr/>
        </p:nvSpPr>
        <p:spPr>
          <a:xfrm flipH="1">
            <a:off x="10729425" y="6217089"/>
            <a:ext cx="823704" cy="255331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BPEL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4" name="Pentagon 113"/>
          <p:cNvSpPr/>
          <p:nvPr/>
        </p:nvSpPr>
        <p:spPr>
          <a:xfrm flipH="1">
            <a:off x="8120448" y="6534525"/>
            <a:ext cx="823704" cy="255331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..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5" name="Pentagon 114"/>
          <p:cNvSpPr/>
          <p:nvPr/>
        </p:nvSpPr>
        <p:spPr>
          <a:xfrm flipH="1">
            <a:off x="10715910" y="6542277"/>
            <a:ext cx="823704" cy="255331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..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6" name="Straight Connector 115"/>
          <p:cNvCxnSpPr>
            <a:stCxn id="112" idx="0"/>
            <a:endCxn id="89" idx="2"/>
          </p:cNvCxnSpPr>
          <p:nvPr/>
        </p:nvCxnSpPr>
        <p:spPr>
          <a:xfrm flipV="1">
            <a:off x="8590142" y="5631539"/>
            <a:ext cx="457285" cy="5855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13" idx="0"/>
          </p:cNvCxnSpPr>
          <p:nvPr/>
        </p:nvCxnSpPr>
        <p:spPr>
          <a:xfrm flipH="1" flipV="1">
            <a:off x="10561859" y="3472166"/>
            <a:ext cx="643251" cy="27449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121565" y="3975322"/>
            <a:ext cx="139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Generate</a:t>
            </a:r>
            <a:r>
              <a:rPr lang="de-DE" dirty="0" smtClean="0"/>
              <a:t> Abstract Control Flow</a:t>
            </a:r>
            <a:endParaRPr lang="de-DE" dirty="0"/>
          </a:p>
        </p:txBody>
      </p:sp>
      <p:sp>
        <p:nvSpPr>
          <p:cNvPr id="124" name="TextBox 123"/>
          <p:cNvSpPr txBox="1"/>
          <p:nvPr/>
        </p:nvSpPr>
        <p:spPr>
          <a:xfrm>
            <a:off x="2704644" y="4513912"/>
            <a:ext cx="1905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Transform</a:t>
            </a:r>
          </a:p>
          <a:p>
            <a:r>
              <a:rPr lang="de-DE" dirty="0" smtClean="0"/>
              <a:t>Abstract Control Flow </a:t>
            </a:r>
            <a:r>
              <a:rPr lang="de-DE" dirty="0" err="1" smtClean="0"/>
              <a:t>into</a:t>
            </a:r>
            <a:r>
              <a:rPr lang="de-DE" dirty="0" smtClean="0"/>
              <a:t> Skeleton</a:t>
            </a:r>
            <a:endParaRPr lang="de-DE" dirty="0"/>
          </a:p>
        </p:txBody>
      </p:sp>
      <p:sp>
        <p:nvSpPr>
          <p:cNvPr id="125" name="TextBox 124"/>
          <p:cNvSpPr txBox="1"/>
          <p:nvPr/>
        </p:nvSpPr>
        <p:spPr>
          <a:xfrm>
            <a:off x="5938497" y="5019085"/>
            <a:ext cx="1905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Replace</a:t>
            </a:r>
            <a:r>
              <a:rPr lang="de-DE" dirty="0" smtClean="0"/>
              <a:t> </a:t>
            </a:r>
            <a:r>
              <a:rPr lang="de-DE" dirty="0" err="1" smtClean="0"/>
              <a:t>placeholders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executable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126" name="Oval 125"/>
          <p:cNvSpPr/>
          <p:nvPr/>
        </p:nvSpPr>
        <p:spPr>
          <a:xfrm>
            <a:off x="4078352" y="2196186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Create </a:t>
            </a:r>
            <a:r>
              <a:rPr lang="de-DE" sz="1200" dirty="0" err="1" smtClean="0">
                <a:solidFill>
                  <a:schemeClr val="tx1"/>
                </a:solidFill>
              </a:rPr>
              <a:t>hostedOn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2816353" y="2201539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Create </a:t>
            </a:r>
            <a:r>
              <a:rPr lang="de-DE" sz="1200" dirty="0" err="1" smtClean="0">
                <a:solidFill>
                  <a:schemeClr val="tx1"/>
                </a:solidFill>
              </a:rPr>
              <a:t>hostedOn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4062878" y="1010047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Create </a:t>
            </a:r>
            <a:r>
              <a:rPr lang="de-DE" sz="1200" dirty="0" err="1" smtClean="0">
                <a:solidFill>
                  <a:schemeClr val="tx1"/>
                </a:solidFill>
              </a:rPr>
              <a:t>hostedOn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800879" y="1015400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Create </a:t>
            </a:r>
            <a:r>
              <a:rPr lang="de-DE" sz="1200" dirty="0" err="1" smtClean="0">
                <a:solidFill>
                  <a:schemeClr val="tx1"/>
                </a:solidFill>
              </a:rPr>
              <a:t>hostedOn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41"/>
          <p:cNvCxnSpPr>
            <a:stCxn id="128" idx="4"/>
            <a:endCxn id="36" idx="0"/>
          </p:cNvCxnSpPr>
          <p:nvPr/>
        </p:nvCxnSpPr>
        <p:spPr>
          <a:xfrm>
            <a:off x="4623199" y="1445518"/>
            <a:ext cx="20261" cy="15066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29" idx="4"/>
            <a:endCxn id="35" idx="0"/>
          </p:cNvCxnSpPr>
          <p:nvPr/>
        </p:nvCxnSpPr>
        <p:spPr>
          <a:xfrm>
            <a:off x="3361200" y="1450871"/>
            <a:ext cx="10131" cy="14948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34" idx="3"/>
            <a:endCxn id="129" idx="0"/>
          </p:cNvCxnSpPr>
          <p:nvPr/>
        </p:nvCxnSpPr>
        <p:spPr>
          <a:xfrm flipH="1">
            <a:off x="3361200" y="906911"/>
            <a:ext cx="229583" cy="10848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34" idx="5"/>
            <a:endCxn id="128" idx="0"/>
          </p:cNvCxnSpPr>
          <p:nvPr/>
        </p:nvCxnSpPr>
        <p:spPr>
          <a:xfrm>
            <a:off x="4383196" y="906911"/>
            <a:ext cx="240003" cy="1031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ounded Rectangle 155"/>
          <p:cNvSpPr/>
          <p:nvPr/>
        </p:nvSpPr>
        <p:spPr>
          <a:xfrm>
            <a:off x="6589795" y="505407"/>
            <a:ext cx="1120641" cy="4354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Create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VM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5964004" y="1606924"/>
            <a:ext cx="1120641" cy="4354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Install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smtClean="0">
                <a:solidFill>
                  <a:schemeClr val="tx1"/>
                </a:solidFill>
              </a:rPr>
              <a:t>DBMS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7236133" y="1602749"/>
            <a:ext cx="1120641" cy="4354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Install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Serv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7236135" y="2707337"/>
            <a:ext cx="1120641" cy="4354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Install</a:t>
            </a:r>
            <a:r>
              <a:rPr lang="de-DE" sz="1200" dirty="0" smtClean="0">
                <a:solidFill>
                  <a:schemeClr val="tx1"/>
                </a:solidFill>
              </a:rPr>
              <a:t> App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5974136" y="2712690"/>
            <a:ext cx="1120641" cy="4354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Install</a:t>
            </a:r>
            <a:r>
              <a:rPr lang="de-DE" sz="1200" dirty="0" smtClean="0">
                <a:solidFill>
                  <a:schemeClr val="tx1"/>
                </a:solidFill>
              </a:rPr>
              <a:t> DB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6611140" y="3280532"/>
            <a:ext cx="1120641" cy="4354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App &amp; DB</a:t>
            </a:r>
          </a:p>
        </p:txBody>
      </p:sp>
      <p:cxnSp>
        <p:nvCxnSpPr>
          <p:cNvPr id="162" name="Straight Arrow Connector 161"/>
          <p:cNvCxnSpPr>
            <a:stCxn id="157" idx="2"/>
            <a:endCxn id="170" idx="0"/>
          </p:cNvCxnSpPr>
          <p:nvPr/>
        </p:nvCxnSpPr>
        <p:spPr>
          <a:xfrm>
            <a:off x="6524325" y="2042395"/>
            <a:ext cx="15475" cy="1147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8" idx="2"/>
            <a:endCxn id="169" idx="0"/>
          </p:cNvCxnSpPr>
          <p:nvPr/>
        </p:nvCxnSpPr>
        <p:spPr>
          <a:xfrm>
            <a:off x="7796454" y="2038220"/>
            <a:ext cx="5345" cy="11353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70" idx="2"/>
            <a:endCxn id="160" idx="0"/>
          </p:cNvCxnSpPr>
          <p:nvPr/>
        </p:nvCxnSpPr>
        <p:spPr>
          <a:xfrm flipH="1">
            <a:off x="6534457" y="2592574"/>
            <a:ext cx="5343" cy="12011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69" idx="2"/>
            <a:endCxn id="159" idx="0"/>
          </p:cNvCxnSpPr>
          <p:nvPr/>
        </p:nvCxnSpPr>
        <p:spPr>
          <a:xfrm flipH="1">
            <a:off x="7796456" y="2587221"/>
            <a:ext cx="5343" cy="12011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59" idx="2"/>
            <a:endCxn id="161" idx="0"/>
          </p:cNvCxnSpPr>
          <p:nvPr/>
        </p:nvCxnSpPr>
        <p:spPr>
          <a:xfrm flipH="1">
            <a:off x="7171461" y="3142808"/>
            <a:ext cx="624995" cy="1377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60" idx="2"/>
            <a:endCxn id="161" idx="0"/>
          </p:cNvCxnSpPr>
          <p:nvPr/>
        </p:nvCxnSpPr>
        <p:spPr>
          <a:xfrm>
            <a:off x="6534457" y="3148161"/>
            <a:ext cx="637004" cy="13237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ight Arrow 167"/>
          <p:cNvSpPr/>
          <p:nvPr/>
        </p:nvSpPr>
        <p:spPr>
          <a:xfrm>
            <a:off x="8480218" y="1356692"/>
            <a:ext cx="462974" cy="5138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ounded Rectangle 168"/>
          <p:cNvSpPr/>
          <p:nvPr/>
        </p:nvSpPr>
        <p:spPr>
          <a:xfrm>
            <a:off x="7241478" y="2151750"/>
            <a:ext cx="1120641" cy="4354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Create </a:t>
            </a:r>
            <a:r>
              <a:rPr lang="de-DE" sz="1200" dirty="0" err="1" smtClean="0">
                <a:solidFill>
                  <a:schemeClr val="tx1"/>
                </a:solidFill>
              </a:rPr>
              <a:t>hostedOn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5979479" y="2157103"/>
            <a:ext cx="1120641" cy="4354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Create </a:t>
            </a:r>
            <a:r>
              <a:rPr lang="de-DE" sz="1200" dirty="0" err="1" smtClean="0">
                <a:solidFill>
                  <a:schemeClr val="tx1"/>
                </a:solidFill>
              </a:rPr>
              <a:t>hostedOn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7226004" y="1038761"/>
            <a:ext cx="1120641" cy="4354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Install</a:t>
            </a:r>
            <a:r>
              <a:rPr lang="de-DE" sz="1200" dirty="0" smtClean="0">
                <a:solidFill>
                  <a:schemeClr val="tx1"/>
                </a:solidFill>
              </a:rPr>
              <a:t> App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5964005" y="1044114"/>
            <a:ext cx="1120641" cy="4354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Install</a:t>
            </a:r>
            <a:r>
              <a:rPr lang="de-DE" sz="1200" dirty="0" smtClean="0">
                <a:solidFill>
                  <a:schemeClr val="tx1"/>
                </a:solidFill>
              </a:rPr>
              <a:t> DB</a:t>
            </a:r>
          </a:p>
        </p:txBody>
      </p:sp>
      <p:cxnSp>
        <p:nvCxnSpPr>
          <p:cNvPr id="173" name="Straight Arrow Connector 172"/>
          <p:cNvCxnSpPr>
            <a:stCxn id="171" idx="2"/>
            <a:endCxn id="158" idx="0"/>
          </p:cNvCxnSpPr>
          <p:nvPr/>
        </p:nvCxnSpPr>
        <p:spPr>
          <a:xfrm>
            <a:off x="7786325" y="1474232"/>
            <a:ext cx="10129" cy="12851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72" idx="2"/>
            <a:endCxn id="157" idx="0"/>
          </p:cNvCxnSpPr>
          <p:nvPr/>
        </p:nvCxnSpPr>
        <p:spPr>
          <a:xfrm flipH="1">
            <a:off x="6524325" y="1479585"/>
            <a:ext cx="1" cy="1273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56" idx="2"/>
            <a:endCxn id="172" idx="0"/>
          </p:cNvCxnSpPr>
          <p:nvPr/>
        </p:nvCxnSpPr>
        <p:spPr>
          <a:xfrm flipH="1">
            <a:off x="6524326" y="940878"/>
            <a:ext cx="625790" cy="1032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56" idx="2"/>
          </p:cNvCxnSpPr>
          <p:nvPr/>
        </p:nvCxnSpPr>
        <p:spPr>
          <a:xfrm>
            <a:off x="7150116" y="940878"/>
            <a:ext cx="636209" cy="9788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ounded Rectangle 197"/>
          <p:cNvSpPr/>
          <p:nvPr/>
        </p:nvSpPr>
        <p:spPr>
          <a:xfrm>
            <a:off x="9980949" y="503800"/>
            <a:ext cx="1120641" cy="4354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Create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VM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9355158" y="1605317"/>
            <a:ext cx="1120641" cy="4354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Install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smtClean="0">
                <a:solidFill>
                  <a:schemeClr val="tx1"/>
                </a:solidFill>
              </a:rPr>
              <a:t>DBMS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10627287" y="1601142"/>
            <a:ext cx="1120641" cy="4354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Install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Serv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10627289" y="2705730"/>
            <a:ext cx="1120641" cy="4354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Install</a:t>
            </a:r>
            <a:r>
              <a:rPr lang="de-DE" sz="1200" dirty="0" smtClean="0">
                <a:solidFill>
                  <a:schemeClr val="tx1"/>
                </a:solidFill>
              </a:rPr>
              <a:t> App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9365290" y="2711083"/>
            <a:ext cx="1120641" cy="4354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Install</a:t>
            </a:r>
            <a:r>
              <a:rPr lang="de-DE" sz="1200" dirty="0" smtClean="0">
                <a:solidFill>
                  <a:schemeClr val="tx1"/>
                </a:solidFill>
              </a:rPr>
              <a:t> DB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10002294" y="3278925"/>
            <a:ext cx="1120641" cy="4354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App &amp; DB</a:t>
            </a:r>
          </a:p>
        </p:txBody>
      </p:sp>
      <p:cxnSp>
        <p:nvCxnSpPr>
          <p:cNvPr id="204" name="Straight Arrow Connector 203"/>
          <p:cNvCxnSpPr/>
          <p:nvPr/>
        </p:nvCxnSpPr>
        <p:spPr>
          <a:xfrm>
            <a:off x="9915479" y="2040788"/>
            <a:ext cx="15475" cy="1147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11187608" y="2036613"/>
            <a:ext cx="5345" cy="113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flipH="1">
            <a:off x="9925611" y="2590967"/>
            <a:ext cx="5343" cy="1201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1">
            <a:off x="11187610" y="2585614"/>
            <a:ext cx="5343" cy="1201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H="1">
            <a:off x="10562615" y="3141201"/>
            <a:ext cx="624995" cy="1377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ounded Rectangle 209"/>
          <p:cNvSpPr/>
          <p:nvPr/>
        </p:nvSpPr>
        <p:spPr>
          <a:xfrm>
            <a:off x="10632632" y="2150143"/>
            <a:ext cx="1120641" cy="4354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Create </a:t>
            </a:r>
            <a:r>
              <a:rPr lang="de-DE" sz="1200" dirty="0" err="1" smtClean="0">
                <a:solidFill>
                  <a:schemeClr val="tx1"/>
                </a:solidFill>
              </a:rPr>
              <a:t>hostedOn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9370633" y="2155496"/>
            <a:ext cx="1120641" cy="4354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Create </a:t>
            </a:r>
            <a:r>
              <a:rPr lang="de-DE" sz="1200" dirty="0" err="1" smtClean="0">
                <a:solidFill>
                  <a:schemeClr val="tx1"/>
                </a:solidFill>
              </a:rPr>
              <a:t>hostedOn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10617158" y="1037154"/>
            <a:ext cx="1120641" cy="4354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Install</a:t>
            </a:r>
            <a:r>
              <a:rPr lang="de-DE" sz="1200" dirty="0" smtClean="0">
                <a:solidFill>
                  <a:schemeClr val="tx1"/>
                </a:solidFill>
              </a:rPr>
              <a:t> App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9355159" y="1042507"/>
            <a:ext cx="1120641" cy="4354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Install</a:t>
            </a:r>
            <a:r>
              <a:rPr lang="de-DE" sz="1200" dirty="0" smtClean="0">
                <a:solidFill>
                  <a:schemeClr val="tx1"/>
                </a:solidFill>
              </a:rPr>
              <a:t> DB</a:t>
            </a:r>
          </a:p>
        </p:txBody>
      </p:sp>
      <p:cxnSp>
        <p:nvCxnSpPr>
          <p:cNvPr id="214" name="Straight Arrow Connector 213"/>
          <p:cNvCxnSpPr/>
          <p:nvPr/>
        </p:nvCxnSpPr>
        <p:spPr>
          <a:xfrm>
            <a:off x="11177479" y="1472625"/>
            <a:ext cx="10129" cy="1285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H="1">
            <a:off x="9915479" y="1477978"/>
            <a:ext cx="1" cy="1273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>
            <a:off x="9915480" y="939271"/>
            <a:ext cx="625790" cy="1032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10541270" y="939271"/>
            <a:ext cx="636209" cy="978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ular Callout 88"/>
          <p:cNvSpPr/>
          <p:nvPr/>
        </p:nvSpPr>
        <p:spPr>
          <a:xfrm>
            <a:off x="7782665" y="3794220"/>
            <a:ext cx="2529524" cy="1837319"/>
          </a:xfrm>
          <a:prstGeom prst="wedgeRectCallout">
            <a:avLst>
              <a:gd name="adj1" fmla="val 27888"/>
              <a:gd name="adj2" fmla="val -84076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ounded Rectangle 89"/>
          <p:cNvSpPr/>
          <p:nvPr/>
        </p:nvSpPr>
        <p:spPr>
          <a:xfrm>
            <a:off x="7932929" y="3895287"/>
            <a:ext cx="2223823" cy="2706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bpel:scope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Pre</a:t>
            </a:r>
            <a:r>
              <a:rPr lang="de-DE" sz="1200" dirty="0" smtClean="0">
                <a:solidFill>
                  <a:schemeClr val="tx1"/>
                </a:solidFill>
              </a:rPr>
              <a:t> Phase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7932929" y="4273173"/>
            <a:ext cx="2223823" cy="82216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bpel:scope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Prov</a:t>
            </a:r>
            <a:r>
              <a:rPr lang="de-DE" sz="1200" dirty="0" smtClean="0">
                <a:solidFill>
                  <a:schemeClr val="tx1"/>
                </a:solidFill>
              </a:rPr>
              <a:t> Phase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7932929" y="5238900"/>
            <a:ext cx="2223823" cy="2706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bpel:scope</a:t>
            </a:r>
            <a:r>
              <a:rPr lang="de-DE" sz="1200" dirty="0" smtClean="0">
                <a:solidFill>
                  <a:schemeClr val="tx1"/>
                </a:solidFill>
              </a:rPr>
              <a:t> Post Phase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32929" y="4564073"/>
            <a:ext cx="222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Invoke</a:t>
            </a:r>
            <a:r>
              <a:rPr lang="de-DE" sz="1200" dirty="0" smtClean="0"/>
              <a:t> </a:t>
            </a:r>
            <a:r>
              <a:rPr lang="de-DE" sz="1200" dirty="0" err="1" smtClean="0"/>
              <a:t>runScript</a:t>
            </a:r>
            <a:r>
              <a:rPr lang="de-DE" sz="1200" dirty="0" smtClean="0"/>
              <a:t> Operation </a:t>
            </a:r>
            <a:r>
              <a:rPr lang="de-DE" sz="1200" dirty="0" err="1" smtClean="0"/>
              <a:t>with</a:t>
            </a:r>
            <a:r>
              <a:rPr lang="de-DE" sz="1200" dirty="0" smtClean="0"/>
              <a:t>: ‚</a:t>
            </a:r>
            <a:r>
              <a:rPr lang="de-DE" sz="1200" dirty="0" err="1" smtClean="0"/>
              <a:t>mysql</a:t>
            </a:r>
            <a:r>
              <a:rPr lang="de-DE" sz="1200" dirty="0" smtClean="0"/>
              <a:t> </a:t>
            </a:r>
            <a:r>
              <a:rPr lang="mr-IN" sz="1200" dirty="0" smtClean="0"/>
              <a:t>–</a:t>
            </a:r>
            <a:r>
              <a:rPr lang="de-DE" sz="1200" dirty="0" err="1" smtClean="0"/>
              <a:t>e</a:t>
            </a:r>
            <a:r>
              <a:rPr lang="de-DE" sz="1200" dirty="0" smtClean="0"/>
              <a:t> ‘‘</a:t>
            </a:r>
            <a:r>
              <a:rPr lang="de-DE" sz="1200" dirty="0" err="1" smtClean="0"/>
              <a:t>create</a:t>
            </a:r>
            <a:r>
              <a:rPr lang="de-DE" sz="1200" dirty="0" smtClean="0"/>
              <a:t> </a:t>
            </a:r>
            <a:r>
              <a:rPr lang="de-DE" sz="1200" dirty="0" err="1" smtClean="0"/>
              <a:t>database</a:t>
            </a:r>
            <a:r>
              <a:rPr lang="de-DE" sz="1200" dirty="0" smtClean="0"/>
              <a:t> </a:t>
            </a:r>
            <a:r>
              <a:rPr lang="de-DE" sz="1200" dirty="0" err="1" smtClean="0"/>
              <a:t>db</a:t>
            </a:r>
            <a:r>
              <a:rPr lang="de-DE" sz="1200" dirty="0" smtClean="0"/>
              <a:t>‘‘,</a:t>
            </a:r>
            <a:endParaRPr lang="de-DE" sz="1200" dirty="0"/>
          </a:p>
        </p:txBody>
      </p:sp>
      <p:cxnSp>
        <p:nvCxnSpPr>
          <p:cNvPr id="209" name="Straight Arrow Connector 208"/>
          <p:cNvCxnSpPr/>
          <p:nvPr/>
        </p:nvCxnSpPr>
        <p:spPr>
          <a:xfrm>
            <a:off x="9925611" y="3146554"/>
            <a:ext cx="637004" cy="1323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1747065" y="1031146"/>
            <a:ext cx="79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hostedOn</a:t>
            </a:r>
            <a:endParaRPr lang="de-DE" sz="1200" dirty="0"/>
          </a:p>
        </p:txBody>
      </p:sp>
      <p:sp>
        <p:nvSpPr>
          <p:cNvPr id="227" name="TextBox 226"/>
          <p:cNvSpPr txBox="1"/>
          <p:nvPr/>
        </p:nvSpPr>
        <p:spPr>
          <a:xfrm>
            <a:off x="1474225" y="1908565"/>
            <a:ext cx="79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hostedOn</a:t>
            </a:r>
            <a:endParaRPr lang="de-DE" sz="1200" dirty="0"/>
          </a:p>
        </p:txBody>
      </p:sp>
      <p:sp>
        <p:nvSpPr>
          <p:cNvPr id="228" name="TextBox 227"/>
          <p:cNvSpPr txBox="1"/>
          <p:nvPr/>
        </p:nvSpPr>
        <p:spPr>
          <a:xfrm>
            <a:off x="77204" y="1918135"/>
            <a:ext cx="79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hostedOn</a:t>
            </a:r>
            <a:endParaRPr lang="de-DE" sz="1200" dirty="0"/>
          </a:p>
        </p:txBody>
      </p:sp>
      <p:sp>
        <p:nvSpPr>
          <p:cNvPr id="229" name="TextBox 228"/>
          <p:cNvSpPr txBox="1"/>
          <p:nvPr/>
        </p:nvSpPr>
        <p:spPr>
          <a:xfrm>
            <a:off x="544360" y="1017232"/>
            <a:ext cx="79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hostedOn</a:t>
            </a:r>
            <a:endParaRPr lang="de-DE" sz="1200" dirty="0"/>
          </a:p>
        </p:txBody>
      </p:sp>
      <p:sp>
        <p:nvSpPr>
          <p:cNvPr id="230" name="TextBox 229"/>
          <p:cNvSpPr txBox="1"/>
          <p:nvPr/>
        </p:nvSpPr>
        <p:spPr>
          <a:xfrm>
            <a:off x="762521" y="323706"/>
            <a:ext cx="828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connectTo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800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153</Words>
  <Application>Microsoft Macintosh PowerPoint</Application>
  <PresentationFormat>Widescreen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Kálmán Képes</dc:creator>
  <cp:lastModifiedBy>Kálmán Képes</cp:lastModifiedBy>
  <cp:revision>8</cp:revision>
  <dcterms:created xsi:type="dcterms:W3CDTF">2018-01-12T12:17:02Z</dcterms:created>
  <dcterms:modified xsi:type="dcterms:W3CDTF">2018-01-12T15:19:59Z</dcterms:modified>
</cp:coreProperties>
</file>