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/>
    <p:restoredTop sz="94671"/>
  </p:normalViewPr>
  <p:slideViewPr>
    <p:cSldViewPr snapToGrid="0" snapToObjects="1">
      <p:cViewPr>
        <p:scale>
          <a:sx n="85" d="100"/>
          <a:sy n="85" d="100"/>
        </p:scale>
        <p:origin x="3880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06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2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3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23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1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5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3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6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4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DF2A9-5969-AC4B-B463-714A83EC4D9D}" type="datetimeFigureOut">
              <a:rPr lang="de-DE" smtClean="0"/>
              <a:t>12.01.18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9CA88-ECF4-F748-9627-B8B8F8081D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98821" y="597177"/>
            <a:ext cx="3542212" cy="2390526"/>
          </a:xfrm>
          <a:prstGeom prst="cub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de-DE" dirty="0" smtClean="0"/>
              <a:t>CSAR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180093" y="4098888"/>
            <a:ext cx="2955341" cy="9729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Plan </a:t>
            </a:r>
            <a:r>
              <a:rPr lang="de-DE" dirty="0" err="1" smtClean="0"/>
              <a:t>Builder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4083296" y="5521694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3965034" y="5600942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846772" y="5686285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533980" y="5522192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402835" y="5601071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Lifecycle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296605" y="5686285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Lifecycle</a:t>
            </a:r>
            <a:r>
              <a:rPr lang="de-DE" dirty="0" smtClean="0"/>
              <a:t> </a:t>
            </a:r>
            <a:r>
              <a:rPr lang="de-DE" dirty="0" err="1" smtClean="0"/>
              <a:t>Plugins</a:t>
            </a:r>
            <a:endParaRPr lang="de-DE" dirty="0"/>
          </a:p>
        </p:txBody>
      </p: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>
            <a:off x="4657764" y="5071810"/>
            <a:ext cx="1605" cy="614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11" idx="0"/>
          </p:cNvCxnSpPr>
          <p:nvPr/>
        </p:nvCxnSpPr>
        <p:spPr>
          <a:xfrm>
            <a:off x="4657764" y="5071810"/>
            <a:ext cx="2451438" cy="614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15906" y="1449844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App</a:t>
            </a:r>
            <a:endParaRPr lang="de-DE" sz="1200" dirty="0"/>
          </a:p>
        </p:txBody>
      </p:sp>
      <p:sp>
        <p:nvSpPr>
          <p:cNvPr id="20" name="Rectangle 19"/>
          <p:cNvSpPr/>
          <p:nvPr/>
        </p:nvSpPr>
        <p:spPr>
          <a:xfrm>
            <a:off x="915906" y="1899728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Serv</a:t>
            </a:r>
            <a:endParaRPr lang="de-DE" sz="1000" dirty="0"/>
          </a:p>
        </p:txBody>
      </p:sp>
      <p:sp>
        <p:nvSpPr>
          <p:cNvPr id="21" name="Rectangle 20"/>
          <p:cNvSpPr/>
          <p:nvPr/>
        </p:nvSpPr>
        <p:spPr>
          <a:xfrm>
            <a:off x="1273896" y="2396551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VM</a:t>
            </a:r>
            <a:endParaRPr lang="de-DE" sz="1200" dirty="0"/>
          </a:p>
        </p:txBody>
      </p:sp>
      <p:sp>
        <p:nvSpPr>
          <p:cNvPr id="22" name="Rectangle 21"/>
          <p:cNvSpPr/>
          <p:nvPr/>
        </p:nvSpPr>
        <p:spPr>
          <a:xfrm>
            <a:off x="1683548" y="1903995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DBMS</a:t>
            </a:r>
            <a:endParaRPr lang="de-DE" sz="1000" dirty="0"/>
          </a:p>
        </p:txBody>
      </p:sp>
      <p:sp>
        <p:nvSpPr>
          <p:cNvPr id="23" name="Rectangle 22"/>
          <p:cNvSpPr/>
          <p:nvPr/>
        </p:nvSpPr>
        <p:spPr>
          <a:xfrm>
            <a:off x="1683548" y="1449844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>
            <a:off x="1165232" y="1705876"/>
            <a:ext cx="0" cy="19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1165232" y="2155760"/>
            <a:ext cx="357990" cy="24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1" idx="0"/>
          </p:cNvCxnSpPr>
          <p:nvPr/>
        </p:nvCxnSpPr>
        <p:spPr>
          <a:xfrm flipH="1">
            <a:off x="1523222" y="2160027"/>
            <a:ext cx="409652" cy="23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2" idx="0"/>
          </p:cNvCxnSpPr>
          <p:nvPr/>
        </p:nvCxnSpPr>
        <p:spPr>
          <a:xfrm>
            <a:off x="1932874" y="1705876"/>
            <a:ext cx="0" cy="19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3" idx="1"/>
          </p:cNvCxnSpPr>
          <p:nvPr/>
        </p:nvCxnSpPr>
        <p:spPr>
          <a:xfrm>
            <a:off x="1414557" y="1577860"/>
            <a:ext cx="268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entagon 56"/>
          <p:cNvSpPr/>
          <p:nvPr/>
        </p:nvSpPr>
        <p:spPr>
          <a:xfrm flipH="1">
            <a:off x="5277959" y="5765533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8" name="Pentagon 57"/>
          <p:cNvSpPr/>
          <p:nvPr/>
        </p:nvSpPr>
        <p:spPr>
          <a:xfrm flipH="1">
            <a:off x="7647107" y="5765533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Pentagon 58"/>
          <p:cNvSpPr/>
          <p:nvPr/>
        </p:nvSpPr>
        <p:spPr>
          <a:xfrm flipH="1">
            <a:off x="5880011" y="4342548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Pentagon 59"/>
          <p:cNvSpPr/>
          <p:nvPr/>
        </p:nvSpPr>
        <p:spPr>
          <a:xfrm flipH="1">
            <a:off x="5880011" y="464926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Pentagon 60"/>
          <p:cNvSpPr/>
          <p:nvPr/>
        </p:nvSpPr>
        <p:spPr>
          <a:xfrm flipH="1">
            <a:off x="5283950" y="608296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>
          <a:xfrm flipH="1">
            <a:off x="7633592" y="6090721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3" name="Cube 62"/>
          <p:cNvSpPr/>
          <p:nvPr/>
        </p:nvSpPr>
        <p:spPr>
          <a:xfrm>
            <a:off x="6955780" y="215153"/>
            <a:ext cx="5199659" cy="3245223"/>
          </a:xfrm>
          <a:prstGeom prst="cube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de-DE" dirty="0" smtClean="0"/>
              <a:t>CSAR</a:t>
            </a:r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9896049" y="1697976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App</a:t>
            </a:r>
            <a:endParaRPr lang="de-DE" sz="1200" dirty="0"/>
          </a:p>
        </p:txBody>
      </p:sp>
      <p:sp>
        <p:nvSpPr>
          <p:cNvPr id="65" name="Rectangle 64"/>
          <p:cNvSpPr/>
          <p:nvPr/>
        </p:nvSpPr>
        <p:spPr>
          <a:xfrm>
            <a:off x="9896049" y="2147860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Serv</a:t>
            </a:r>
            <a:endParaRPr lang="de-DE" sz="1000" dirty="0"/>
          </a:p>
        </p:txBody>
      </p:sp>
      <p:sp>
        <p:nvSpPr>
          <p:cNvPr id="66" name="Rectangle 65"/>
          <p:cNvSpPr/>
          <p:nvPr/>
        </p:nvSpPr>
        <p:spPr>
          <a:xfrm>
            <a:off x="10254039" y="2644683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VM</a:t>
            </a:r>
            <a:endParaRPr lang="de-DE" sz="1200" dirty="0"/>
          </a:p>
        </p:txBody>
      </p:sp>
      <p:sp>
        <p:nvSpPr>
          <p:cNvPr id="67" name="Rectangle 66"/>
          <p:cNvSpPr/>
          <p:nvPr/>
        </p:nvSpPr>
        <p:spPr>
          <a:xfrm>
            <a:off x="10663691" y="2152127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DBMS</a:t>
            </a:r>
            <a:endParaRPr lang="de-DE" sz="1000" dirty="0"/>
          </a:p>
        </p:txBody>
      </p:sp>
      <p:sp>
        <p:nvSpPr>
          <p:cNvPr id="68" name="Rectangle 67"/>
          <p:cNvSpPr/>
          <p:nvPr/>
        </p:nvSpPr>
        <p:spPr>
          <a:xfrm>
            <a:off x="10663691" y="1697976"/>
            <a:ext cx="498651" cy="256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DB</a:t>
            </a:r>
            <a:endParaRPr lang="de-DE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0011094" y="1928084"/>
            <a:ext cx="0" cy="19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0145375" y="2403892"/>
            <a:ext cx="357990" cy="24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503365" y="2408159"/>
            <a:ext cx="409652" cy="23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0913017" y="1954008"/>
            <a:ext cx="0" cy="198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394700" y="1825992"/>
            <a:ext cx="268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781809" y="119936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VM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159194" y="1745432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DBMS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431323" y="174125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Serv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8421193" y="2355527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App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159194" y="2360880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Install</a:t>
            </a:r>
            <a:r>
              <a:rPr lang="de-DE" sz="1200" dirty="0" smtClean="0">
                <a:solidFill>
                  <a:schemeClr val="tx1"/>
                </a:solidFill>
              </a:rPr>
              <a:t> DB</a:t>
            </a:r>
          </a:p>
        </p:txBody>
      </p:sp>
      <p:sp>
        <p:nvSpPr>
          <p:cNvPr id="88" name="Oval 87"/>
          <p:cNvSpPr/>
          <p:nvPr/>
        </p:nvSpPr>
        <p:spPr>
          <a:xfrm>
            <a:off x="7781809" y="2923245"/>
            <a:ext cx="1120641" cy="4354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App &amp; DB</a:t>
            </a:r>
          </a:p>
        </p:txBody>
      </p:sp>
      <p:cxnSp>
        <p:nvCxnSpPr>
          <p:cNvPr id="90" name="Straight Arrow Connector 89"/>
          <p:cNvCxnSpPr>
            <a:stCxn id="80" idx="3"/>
            <a:endCxn id="84" idx="0"/>
          </p:cNvCxnSpPr>
          <p:nvPr/>
        </p:nvCxnSpPr>
        <p:spPr>
          <a:xfrm flipH="1">
            <a:off x="7719515" y="1571065"/>
            <a:ext cx="226408" cy="1743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5"/>
            <a:endCxn id="85" idx="0"/>
          </p:cNvCxnSpPr>
          <p:nvPr/>
        </p:nvCxnSpPr>
        <p:spPr>
          <a:xfrm>
            <a:off x="8738336" y="1571065"/>
            <a:ext cx="253308" cy="17019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4" idx="4"/>
            <a:endCxn id="87" idx="0"/>
          </p:cNvCxnSpPr>
          <p:nvPr/>
        </p:nvCxnSpPr>
        <p:spPr>
          <a:xfrm>
            <a:off x="7719515" y="2180903"/>
            <a:ext cx="0" cy="1799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4"/>
            <a:endCxn id="86" idx="0"/>
          </p:cNvCxnSpPr>
          <p:nvPr/>
        </p:nvCxnSpPr>
        <p:spPr>
          <a:xfrm flipH="1">
            <a:off x="8981514" y="2176728"/>
            <a:ext cx="10130" cy="17879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4"/>
            <a:endCxn id="88" idx="7"/>
          </p:cNvCxnSpPr>
          <p:nvPr/>
        </p:nvCxnSpPr>
        <p:spPr>
          <a:xfrm flipH="1">
            <a:off x="8738336" y="2790998"/>
            <a:ext cx="243178" cy="1960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7" idx="4"/>
            <a:endCxn id="88" idx="1"/>
          </p:cNvCxnSpPr>
          <p:nvPr/>
        </p:nvCxnSpPr>
        <p:spPr>
          <a:xfrm>
            <a:off x="7719515" y="2796351"/>
            <a:ext cx="226408" cy="1906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Bent Arrow 146"/>
          <p:cNvSpPr/>
          <p:nvPr/>
        </p:nvSpPr>
        <p:spPr>
          <a:xfrm rot="5400000">
            <a:off x="2785837" y="2264111"/>
            <a:ext cx="2105552" cy="128748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8" name="Bent Arrow 147"/>
          <p:cNvSpPr/>
          <p:nvPr/>
        </p:nvSpPr>
        <p:spPr>
          <a:xfrm>
            <a:off x="5033326" y="1687467"/>
            <a:ext cx="1886594" cy="2273161"/>
          </a:xfrm>
          <a:prstGeom prst="bentArrow">
            <a:avLst>
              <a:gd name="adj1" fmla="val 16922"/>
              <a:gd name="adj2" fmla="val 16684"/>
              <a:gd name="adj3" fmla="val 18822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014913" y="1066802"/>
            <a:ext cx="2654432" cy="236668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1" name="Straight Connector 150"/>
          <p:cNvCxnSpPr>
            <a:stCxn id="149" idx="3"/>
            <a:endCxn id="59" idx="0"/>
          </p:cNvCxnSpPr>
          <p:nvPr/>
        </p:nvCxnSpPr>
        <p:spPr>
          <a:xfrm flipH="1">
            <a:off x="6355696" y="3086891"/>
            <a:ext cx="1047950" cy="1255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8" idx="4"/>
            <a:endCxn id="58" idx="0"/>
          </p:cNvCxnSpPr>
          <p:nvPr/>
        </p:nvCxnSpPr>
        <p:spPr>
          <a:xfrm flipH="1">
            <a:off x="8122792" y="3358716"/>
            <a:ext cx="219338" cy="240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700571" y="3102232"/>
            <a:ext cx="135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BPEL Skeleton</a:t>
            </a:r>
            <a:endParaRPr lang="de-DE" dirty="0"/>
          </a:p>
        </p:txBody>
      </p:sp>
      <p:sp>
        <p:nvSpPr>
          <p:cNvPr id="156" name="TextBox 155"/>
          <p:cNvSpPr txBox="1"/>
          <p:nvPr/>
        </p:nvSpPr>
        <p:spPr>
          <a:xfrm>
            <a:off x="8536059" y="4258269"/>
            <a:ext cx="223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Executable</a:t>
            </a:r>
            <a:endParaRPr lang="de-DE" dirty="0" smtClean="0"/>
          </a:p>
          <a:p>
            <a:r>
              <a:rPr lang="de-DE" dirty="0" smtClean="0"/>
              <a:t>BPEL </a:t>
            </a:r>
            <a:r>
              <a:rPr lang="de-DE" dirty="0" err="1" smtClean="0"/>
              <a:t>Activities</a:t>
            </a:r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1515355" y="5521694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1397093" y="5600942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Type </a:t>
            </a:r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1278831" y="5686285"/>
            <a:ext cx="1625193" cy="7107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Selection</a:t>
            </a:r>
            <a:endParaRPr lang="de-DE" dirty="0" smtClean="0"/>
          </a:p>
          <a:p>
            <a:pPr algn="ctr"/>
            <a:r>
              <a:rPr lang="de-DE" dirty="0" err="1" smtClean="0"/>
              <a:t>Plugins</a:t>
            </a:r>
            <a:endParaRPr lang="de-DE" dirty="0"/>
          </a:p>
        </p:txBody>
      </p:sp>
      <p:sp>
        <p:nvSpPr>
          <p:cNvPr id="77" name="Pentagon 76"/>
          <p:cNvSpPr/>
          <p:nvPr/>
        </p:nvSpPr>
        <p:spPr>
          <a:xfrm flipH="1">
            <a:off x="2710018" y="5765533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" name="Pentagon 77"/>
          <p:cNvSpPr/>
          <p:nvPr/>
        </p:nvSpPr>
        <p:spPr>
          <a:xfrm flipH="1">
            <a:off x="2716009" y="6082969"/>
            <a:ext cx="823704" cy="255331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..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5" idx="2"/>
            <a:endCxn id="76" idx="0"/>
          </p:cNvCxnSpPr>
          <p:nvPr/>
        </p:nvCxnSpPr>
        <p:spPr>
          <a:xfrm flipH="1">
            <a:off x="2091428" y="5071810"/>
            <a:ext cx="2566336" cy="614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5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Kálmán Képes</dc:creator>
  <cp:lastModifiedBy>Kálmán Képes</cp:lastModifiedBy>
  <cp:revision>10</cp:revision>
  <dcterms:created xsi:type="dcterms:W3CDTF">2018-01-12T10:20:41Z</dcterms:created>
  <dcterms:modified xsi:type="dcterms:W3CDTF">2018-01-12T15:20:01Z</dcterms:modified>
</cp:coreProperties>
</file>