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05"/>
  </p:normalViewPr>
  <p:slideViewPr>
    <p:cSldViewPr snapToGrid="0" snapToObjects="1">
      <p:cViewPr varScale="1">
        <p:scale>
          <a:sx n="143" d="100"/>
          <a:sy n="143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9092C-7ECE-8546-8CB4-F8EC66832C85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DA01-E678-EA4F-9B69-B25EC5A922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DA01-E678-EA4F-9B69-B25EC5A9221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1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1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1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1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4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47391-DB38-B246-B820-AC4179A39D8C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4896-4D61-854D-8BC6-B4E90F091A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8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513" y="572022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App</a:t>
            </a:r>
            <a:endParaRPr lang="de-DE" sz="1200" dirty="0"/>
          </a:p>
        </p:txBody>
      </p:sp>
      <p:sp>
        <p:nvSpPr>
          <p:cNvPr id="5" name="Rectangle 4"/>
          <p:cNvSpPr/>
          <p:nvPr/>
        </p:nvSpPr>
        <p:spPr>
          <a:xfrm>
            <a:off x="322513" y="1396090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Serv</a:t>
            </a:r>
            <a:endParaRPr lang="de-DE" sz="1200" dirty="0"/>
          </a:p>
        </p:txBody>
      </p:sp>
      <p:sp>
        <p:nvSpPr>
          <p:cNvPr id="6" name="Rectangle 5"/>
          <p:cNvSpPr/>
          <p:nvPr/>
        </p:nvSpPr>
        <p:spPr>
          <a:xfrm>
            <a:off x="884731" y="2200473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VM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1469121" y="1400875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DBMS</a:t>
            </a:r>
            <a:endParaRPr lang="de-DE" sz="1200" dirty="0"/>
          </a:p>
        </p:txBody>
      </p:sp>
      <p:sp>
        <p:nvSpPr>
          <p:cNvPr id="8" name="Rectangle 7"/>
          <p:cNvSpPr/>
          <p:nvPr/>
        </p:nvSpPr>
        <p:spPr>
          <a:xfrm>
            <a:off x="1469121" y="572022"/>
            <a:ext cx="562218" cy="389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</a:t>
            </a:r>
            <a:endParaRPr lang="de-DE" sz="1200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603622" y="961162"/>
            <a:ext cx="0" cy="43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03622" y="1785230"/>
            <a:ext cx="562218" cy="41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1165840" y="1790015"/>
            <a:ext cx="584390" cy="410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7" idx="0"/>
          </p:cNvCxnSpPr>
          <p:nvPr/>
        </p:nvCxnSpPr>
        <p:spPr>
          <a:xfrm>
            <a:off x="1750230" y="961162"/>
            <a:ext cx="0" cy="439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884731" y="766592"/>
            <a:ext cx="584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940748" y="530442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Select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48762" y="1327979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ight Arrow 59"/>
          <p:cNvSpPr/>
          <p:nvPr/>
        </p:nvSpPr>
        <p:spPr>
          <a:xfrm>
            <a:off x="5437245" y="1338516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/>
          <p:cNvSpPr/>
          <p:nvPr/>
        </p:nvSpPr>
        <p:spPr>
          <a:xfrm>
            <a:off x="603622" y="5837321"/>
            <a:ext cx="2955341" cy="9729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 </a:t>
            </a:r>
            <a:r>
              <a:rPr lang="de-DE" dirty="0" err="1" smtClean="0"/>
              <a:t>Builder</a:t>
            </a:r>
            <a:endParaRPr lang="de-DE" dirty="0"/>
          </a:p>
        </p:txBody>
      </p:sp>
      <p:sp>
        <p:nvSpPr>
          <p:cNvPr id="95" name="Pentagon 94"/>
          <p:cNvSpPr/>
          <p:nvPr/>
        </p:nvSpPr>
        <p:spPr>
          <a:xfrm flipH="1">
            <a:off x="3303540" y="6080981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Pentagon 95"/>
          <p:cNvSpPr/>
          <p:nvPr/>
        </p:nvSpPr>
        <p:spPr>
          <a:xfrm flipH="1">
            <a:off x="3303540" y="6387702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2467" y="70215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Topology</a:t>
            </a:r>
            <a:r>
              <a:rPr lang="de-DE" dirty="0" smtClean="0"/>
              <a:t> Template</a:t>
            </a:r>
            <a:endParaRPr lang="de-DE" dirty="0"/>
          </a:p>
        </p:txBody>
      </p:sp>
      <p:sp>
        <p:nvSpPr>
          <p:cNvPr id="98" name="TextBox 97"/>
          <p:cNvSpPr txBox="1"/>
          <p:nvPr/>
        </p:nvSpPr>
        <p:spPr>
          <a:xfrm>
            <a:off x="2949913" y="36237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Abstract Control Flow</a:t>
            </a:r>
            <a:endParaRPr lang="de-DE" dirty="0"/>
          </a:p>
        </p:txBody>
      </p:sp>
      <p:sp>
        <p:nvSpPr>
          <p:cNvPr id="99" name="TextBox 98"/>
          <p:cNvSpPr txBox="1"/>
          <p:nvPr/>
        </p:nvSpPr>
        <p:spPr>
          <a:xfrm>
            <a:off x="6604563" y="57580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BPEL Skeleton</a:t>
            </a:r>
            <a:endParaRPr lang="de-DE" dirty="0"/>
          </a:p>
        </p:txBody>
      </p:sp>
      <p:sp>
        <p:nvSpPr>
          <p:cNvPr id="100" name="TextBox 99"/>
          <p:cNvSpPr txBox="1"/>
          <p:nvPr/>
        </p:nvSpPr>
        <p:spPr>
          <a:xfrm>
            <a:off x="10088013" y="36237"/>
            <a:ext cx="253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BPEL Plan</a:t>
            </a:r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7870131" y="5929498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7751869" y="6008746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7633607" y="6094089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10228548" y="5929642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10082422" y="6008639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9973125" y="6094089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2" name="Pentagon 111"/>
          <p:cNvSpPr/>
          <p:nvPr/>
        </p:nvSpPr>
        <p:spPr>
          <a:xfrm flipH="1">
            <a:off x="9064794" y="6173337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Pentagon 112"/>
          <p:cNvSpPr/>
          <p:nvPr/>
        </p:nvSpPr>
        <p:spPr>
          <a:xfrm flipH="1">
            <a:off x="11323627" y="6173337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4" name="Pentagon 113"/>
          <p:cNvSpPr/>
          <p:nvPr/>
        </p:nvSpPr>
        <p:spPr>
          <a:xfrm flipH="1">
            <a:off x="9070785" y="6490773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5" name="Pentagon 114"/>
          <p:cNvSpPr/>
          <p:nvPr/>
        </p:nvSpPr>
        <p:spPr>
          <a:xfrm flipH="1">
            <a:off x="11310112" y="6498525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8" name="Right Arrow 167"/>
          <p:cNvSpPr/>
          <p:nvPr/>
        </p:nvSpPr>
        <p:spPr>
          <a:xfrm>
            <a:off x="8732578" y="1364200"/>
            <a:ext cx="462974" cy="5138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TextBox 225"/>
          <p:cNvSpPr txBox="1"/>
          <p:nvPr/>
        </p:nvSpPr>
        <p:spPr>
          <a:xfrm>
            <a:off x="1747065" y="1031146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474225" y="1908565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77204" y="1918135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544360" y="1017232"/>
            <a:ext cx="79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hostedOn</a:t>
            </a:r>
            <a:endParaRPr lang="de-DE" sz="1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762521" y="323706"/>
            <a:ext cx="82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connectTo</a:t>
            </a:r>
            <a:endParaRPr lang="de-DE" sz="1200" dirty="0"/>
          </a:p>
        </p:txBody>
      </p:sp>
      <p:sp>
        <p:nvSpPr>
          <p:cNvPr id="232" name="Oval 231"/>
          <p:cNvSpPr/>
          <p:nvPr/>
        </p:nvSpPr>
        <p:spPr>
          <a:xfrm>
            <a:off x="69660" y="480886"/>
            <a:ext cx="1044361" cy="57141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Oval 232"/>
          <p:cNvSpPr/>
          <p:nvPr/>
        </p:nvSpPr>
        <p:spPr>
          <a:xfrm>
            <a:off x="4172216" y="530441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Select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4" name="Triangle 233"/>
          <p:cNvSpPr/>
          <p:nvPr/>
        </p:nvSpPr>
        <p:spPr>
          <a:xfrm>
            <a:off x="1841462" y="619184"/>
            <a:ext cx="379754" cy="27447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ounded Rectangle 234"/>
          <p:cNvSpPr/>
          <p:nvPr/>
        </p:nvSpPr>
        <p:spPr>
          <a:xfrm>
            <a:off x="801298" y="1457186"/>
            <a:ext cx="312723" cy="28791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ounded Rectangle 235"/>
          <p:cNvSpPr/>
          <p:nvPr/>
        </p:nvSpPr>
        <p:spPr>
          <a:xfrm>
            <a:off x="5160730" y="613488"/>
            <a:ext cx="312723" cy="28791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Triangle 236"/>
          <p:cNvSpPr/>
          <p:nvPr/>
        </p:nvSpPr>
        <p:spPr>
          <a:xfrm>
            <a:off x="2786841" y="599626"/>
            <a:ext cx="379754" cy="27447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Oval 237"/>
          <p:cNvSpPr/>
          <p:nvPr/>
        </p:nvSpPr>
        <p:spPr>
          <a:xfrm>
            <a:off x="2940747" y="1609554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 DBMS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3500063" y="2677707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 VM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4060383" y="3768974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3480590" y="4293099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2945482" y="1069675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4172216" y="1068818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2940746" y="2126202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4060383" y="3245694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34" idx="4"/>
            <a:endCxn id="242" idx="0"/>
          </p:cNvCxnSpPr>
          <p:nvPr/>
        </p:nvCxnSpPr>
        <p:spPr>
          <a:xfrm>
            <a:off x="3501069" y="965913"/>
            <a:ext cx="4734" cy="1037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3" idx="4"/>
            <a:endCxn id="243" idx="0"/>
          </p:cNvCxnSpPr>
          <p:nvPr/>
        </p:nvCxnSpPr>
        <p:spPr>
          <a:xfrm>
            <a:off x="4732537" y="965912"/>
            <a:ext cx="0" cy="1029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38" idx="0"/>
          </p:cNvCxnSpPr>
          <p:nvPr/>
        </p:nvCxnSpPr>
        <p:spPr>
          <a:xfrm flipH="1">
            <a:off x="3501068" y="1505146"/>
            <a:ext cx="4735" cy="1044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38" idx="4"/>
            <a:endCxn id="244" idx="0"/>
          </p:cNvCxnSpPr>
          <p:nvPr/>
        </p:nvCxnSpPr>
        <p:spPr>
          <a:xfrm flipH="1">
            <a:off x="3501067" y="2045025"/>
            <a:ext cx="1" cy="81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44" idx="4"/>
            <a:endCxn id="239" idx="1"/>
          </p:cNvCxnSpPr>
          <p:nvPr/>
        </p:nvCxnSpPr>
        <p:spPr>
          <a:xfrm>
            <a:off x="3501067" y="2561673"/>
            <a:ext cx="163110" cy="17980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39" idx="5"/>
            <a:endCxn id="245" idx="0"/>
          </p:cNvCxnSpPr>
          <p:nvPr/>
        </p:nvCxnSpPr>
        <p:spPr>
          <a:xfrm>
            <a:off x="4456590" y="3049405"/>
            <a:ext cx="164114" cy="19628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45" idx="4"/>
            <a:endCxn id="240" idx="0"/>
          </p:cNvCxnSpPr>
          <p:nvPr/>
        </p:nvCxnSpPr>
        <p:spPr>
          <a:xfrm>
            <a:off x="4620704" y="3681165"/>
            <a:ext cx="0" cy="878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43" idx="4"/>
            <a:endCxn id="239" idx="7"/>
          </p:cNvCxnSpPr>
          <p:nvPr/>
        </p:nvCxnSpPr>
        <p:spPr>
          <a:xfrm flipH="1">
            <a:off x="4456590" y="1504289"/>
            <a:ext cx="275947" cy="123719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40" idx="5"/>
            <a:endCxn id="241" idx="0"/>
          </p:cNvCxnSpPr>
          <p:nvPr/>
        </p:nvCxnSpPr>
        <p:spPr>
          <a:xfrm flipH="1">
            <a:off x="4040911" y="4140672"/>
            <a:ext cx="975999" cy="15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555507" y="5941238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320" name="Rectangle 319"/>
          <p:cNvSpPr/>
          <p:nvPr/>
        </p:nvSpPr>
        <p:spPr>
          <a:xfrm>
            <a:off x="5437245" y="6020486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321" name="Rectangle 320"/>
          <p:cNvSpPr/>
          <p:nvPr/>
        </p:nvSpPr>
        <p:spPr>
          <a:xfrm>
            <a:off x="5318983" y="6105829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322" name="Pentagon 321"/>
          <p:cNvSpPr/>
          <p:nvPr/>
        </p:nvSpPr>
        <p:spPr>
          <a:xfrm flipH="1">
            <a:off x="6750170" y="6185077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3" name="Pentagon 322"/>
          <p:cNvSpPr/>
          <p:nvPr/>
        </p:nvSpPr>
        <p:spPr>
          <a:xfrm flipH="1">
            <a:off x="6756161" y="6502513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6113348" y="530442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Select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5" name="Rounded Rectangle 334"/>
          <p:cNvSpPr/>
          <p:nvPr/>
        </p:nvSpPr>
        <p:spPr>
          <a:xfrm>
            <a:off x="7344816" y="530441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Select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6" name="Rounded Rectangle 335"/>
          <p:cNvSpPr/>
          <p:nvPr/>
        </p:nvSpPr>
        <p:spPr>
          <a:xfrm>
            <a:off x="8333330" y="613488"/>
            <a:ext cx="312723" cy="28791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Triangle 336"/>
          <p:cNvSpPr/>
          <p:nvPr/>
        </p:nvSpPr>
        <p:spPr>
          <a:xfrm>
            <a:off x="5959441" y="599626"/>
            <a:ext cx="379754" cy="27447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ounded Rectangle 337"/>
          <p:cNvSpPr/>
          <p:nvPr/>
        </p:nvSpPr>
        <p:spPr>
          <a:xfrm>
            <a:off x="6113347" y="1609554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 DBMS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9" name="Rounded Rectangle 338"/>
          <p:cNvSpPr/>
          <p:nvPr/>
        </p:nvSpPr>
        <p:spPr>
          <a:xfrm>
            <a:off x="6672663" y="2677707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 VM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0" name="Rounded Rectangle 339"/>
          <p:cNvSpPr/>
          <p:nvPr/>
        </p:nvSpPr>
        <p:spPr>
          <a:xfrm>
            <a:off x="7232983" y="3768974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1" name="Rounded Rectangle 340"/>
          <p:cNvSpPr/>
          <p:nvPr/>
        </p:nvSpPr>
        <p:spPr>
          <a:xfrm>
            <a:off x="6653190" y="4293099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2" name="Rounded Rectangle 341"/>
          <p:cNvSpPr/>
          <p:nvPr/>
        </p:nvSpPr>
        <p:spPr>
          <a:xfrm>
            <a:off x="6118082" y="1069675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7344816" y="1068818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4" name="Rounded Rectangle 343"/>
          <p:cNvSpPr/>
          <p:nvPr/>
        </p:nvSpPr>
        <p:spPr>
          <a:xfrm>
            <a:off x="6113346" y="2126202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5" name="Rounded Rectangle 344"/>
          <p:cNvSpPr/>
          <p:nvPr/>
        </p:nvSpPr>
        <p:spPr>
          <a:xfrm>
            <a:off x="7232983" y="3245694"/>
            <a:ext cx="1120641" cy="4354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6673669" y="965913"/>
            <a:ext cx="4734" cy="1037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7905137" y="965912"/>
            <a:ext cx="0" cy="1029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6673668" y="1505146"/>
            <a:ext cx="4735" cy="1044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flipH="1">
            <a:off x="6673667" y="2045025"/>
            <a:ext cx="1" cy="81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44" idx="2"/>
            <a:endCxn id="339" idx="0"/>
          </p:cNvCxnSpPr>
          <p:nvPr/>
        </p:nvCxnSpPr>
        <p:spPr>
          <a:xfrm>
            <a:off x="6673667" y="2561673"/>
            <a:ext cx="559317" cy="1160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9" idx="2"/>
            <a:endCxn id="345" idx="0"/>
          </p:cNvCxnSpPr>
          <p:nvPr/>
        </p:nvCxnSpPr>
        <p:spPr>
          <a:xfrm>
            <a:off x="7232984" y="3113178"/>
            <a:ext cx="560320" cy="1325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7793304" y="3681165"/>
            <a:ext cx="0" cy="878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endCxn id="339" idx="0"/>
          </p:cNvCxnSpPr>
          <p:nvPr/>
        </p:nvCxnSpPr>
        <p:spPr>
          <a:xfrm flipH="1">
            <a:off x="7232984" y="1504289"/>
            <a:ext cx="672154" cy="117341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40" idx="2"/>
            <a:endCxn id="341" idx="0"/>
          </p:cNvCxnSpPr>
          <p:nvPr/>
        </p:nvCxnSpPr>
        <p:spPr>
          <a:xfrm flipH="1">
            <a:off x="7213511" y="4204445"/>
            <a:ext cx="579793" cy="886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unded Rectangle 362"/>
          <p:cNvSpPr/>
          <p:nvPr/>
        </p:nvSpPr>
        <p:spPr>
          <a:xfrm>
            <a:off x="9481872" y="530442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tx1"/>
                </a:solidFill>
              </a:rPr>
              <a:t>Select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10713340" y="530441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Select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1701854" y="613488"/>
            <a:ext cx="312723" cy="28791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Triangle 365"/>
          <p:cNvSpPr/>
          <p:nvPr/>
        </p:nvSpPr>
        <p:spPr>
          <a:xfrm>
            <a:off x="9327965" y="599626"/>
            <a:ext cx="379754" cy="27447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ounded Rectangle 366"/>
          <p:cNvSpPr/>
          <p:nvPr/>
        </p:nvSpPr>
        <p:spPr>
          <a:xfrm>
            <a:off x="9481871" y="1609554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 DBMS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10041187" y="2677707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 VM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10601507" y="3785558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10021714" y="4309683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9486606" y="1069675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0713340" y="1068818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9481870" y="2126202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4" name="Rounded Rectangle 373"/>
          <p:cNvSpPr/>
          <p:nvPr/>
        </p:nvSpPr>
        <p:spPr>
          <a:xfrm>
            <a:off x="10601507" y="3262278"/>
            <a:ext cx="1120641" cy="4354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hostedOn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375" name="Straight Arrow Connector 374"/>
          <p:cNvCxnSpPr/>
          <p:nvPr/>
        </p:nvCxnSpPr>
        <p:spPr>
          <a:xfrm>
            <a:off x="10042193" y="965913"/>
            <a:ext cx="4734" cy="1037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>
            <a:off x="11273661" y="965912"/>
            <a:ext cx="0" cy="1029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 flipH="1">
            <a:off x="10042192" y="1505146"/>
            <a:ext cx="4735" cy="10440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/>
          <p:nvPr/>
        </p:nvCxnSpPr>
        <p:spPr>
          <a:xfrm flipH="1">
            <a:off x="10042191" y="2045025"/>
            <a:ext cx="1" cy="81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10042191" y="2561673"/>
            <a:ext cx="559317" cy="1160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68" idx="2"/>
            <a:endCxn id="374" idx="0"/>
          </p:cNvCxnSpPr>
          <p:nvPr/>
        </p:nvCxnSpPr>
        <p:spPr>
          <a:xfrm>
            <a:off x="10601508" y="3113178"/>
            <a:ext cx="560320" cy="1491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11161828" y="3681165"/>
            <a:ext cx="0" cy="8780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/>
          <p:nvPr/>
        </p:nvCxnSpPr>
        <p:spPr>
          <a:xfrm flipH="1">
            <a:off x="10601508" y="1504289"/>
            <a:ext cx="672154" cy="117341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69" idx="2"/>
            <a:endCxn id="370" idx="0"/>
          </p:cNvCxnSpPr>
          <p:nvPr/>
        </p:nvCxnSpPr>
        <p:spPr>
          <a:xfrm flipH="1">
            <a:off x="10582035" y="4221029"/>
            <a:ext cx="579793" cy="886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ular Callout 393"/>
          <p:cNvSpPr/>
          <p:nvPr/>
        </p:nvSpPr>
        <p:spPr>
          <a:xfrm>
            <a:off x="5359984" y="3262278"/>
            <a:ext cx="1674566" cy="901501"/>
          </a:xfrm>
          <a:prstGeom prst="wedgeRectCallout">
            <a:avLst>
              <a:gd name="adj1" fmla="val 31264"/>
              <a:gd name="adj2" fmla="val -6638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395" name="Rounded Rectangle 394"/>
          <p:cNvSpPr/>
          <p:nvPr/>
        </p:nvSpPr>
        <p:spPr>
          <a:xfrm>
            <a:off x="5514681" y="3377773"/>
            <a:ext cx="1387660" cy="1966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bpel:scope</a:t>
            </a:r>
            <a:r>
              <a:rPr lang="de-DE" sz="1000" dirty="0" smtClean="0">
                <a:solidFill>
                  <a:schemeClr val="tx1"/>
                </a:solidFill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</a:rPr>
              <a:t>Pre</a:t>
            </a:r>
            <a:r>
              <a:rPr lang="de-DE" sz="10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396" name="Rounded Rectangle 395"/>
          <p:cNvSpPr/>
          <p:nvPr/>
        </p:nvSpPr>
        <p:spPr>
          <a:xfrm>
            <a:off x="5514681" y="3631289"/>
            <a:ext cx="1387660" cy="1966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bpel:scope</a:t>
            </a:r>
            <a:r>
              <a:rPr lang="de-DE" sz="1000" dirty="0" smtClean="0">
                <a:solidFill>
                  <a:schemeClr val="tx1"/>
                </a:solidFill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</a:rPr>
              <a:t>Prov</a:t>
            </a:r>
            <a:r>
              <a:rPr lang="de-DE" sz="1000" dirty="0" smtClean="0">
                <a:solidFill>
                  <a:schemeClr val="tx1"/>
                </a:solidFill>
              </a:rPr>
              <a:t> Phase</a:t>
            </a:r>
          </a:p>
        </p:txBody>
      </p:sp>
      <p:sp>
        <p:nvSpPr>
          <p:cNvPr id="397" name="Rounded Rectangle 396"/>
          <p:cNvSpPr/>
          <p:nvPr/>
        </p:nvSpPr>
        <p:spPr>
          <a:xfrm>
            <a:off x="5516046" y="3885148"/>
            <a:ext cx="1387660" cy="1966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bpel:scope</a:t>
            </a:r>
            <a:r>
              <a:rPr lang="de-DE" sz="1000" dirty="0" smtClean="0">
                <a:solidFill>
                  <a:schemeClr val="tx1"/>
                </a:solidFill>
              </a:rPr>
              <a:t> Post Phase</a:t>
            </a:r>
          </a:p>
        </p:txBody>
      </p:sp>
      <p:sp>
        <p:nvSpPr>
          <p:cNvPr id="402" name="Rectangular Callout 401"/>
          <p:cNvSpPr/>
          <p:nvPr/>
        </p:nvSpPr>
        <p:spPr>
          <a:xfrm>
            <a:off x="8870436" y="3387003"/>
            <a:ext cx="1674566" cy="287726"/>
          </a:xfrm>
          <a:prstGeom prst="wedgeRectCallout">
            <a:avLst>
              <a:gd name="adj1" fmla="val 36617"/>
              <a:gd name="adj2" fmla="val -14587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Recursive</a:t>
            </a:r>
            <a:r>
              <a:rPr lang="de-DE" sz="1000" dirty="0" smtClean="0">
                <a:solidFill>
                  <a:schemeClr val="tx1"/>
                </a:solidFill>
              </a:rPr>
              <a:t> Instance </a:t>
            </a:r>
            <a:r>
              <a:rPr lang="de-DE" sz="1000" dirty="0" err="1" smtClean="0">
                <a:solidFill>
                  <a:schemeClr val="tx1"/>
                </a:solidFill>
              </a:rPr>
              <a:t>Selection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3" name="Rectangular Callout 402"/>
          <p:cNvSpPr/>
          <p:nvPr/>
        </p:nvSpPr>
        <p:spPr>
          <a:xfrm>
            <a:off x="7730342" y="2148404"/>
            <a:ext cx="1674566" cy="287726"/>
          </a:xfrm>
          <a:prstGeom prst="wedgeRectCallout">
            <a:avLst>
              <a:gd name="adj1" fmla="val 79445"/>
              <a:gd name="adj2" fmla="val -463677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Strategic Instance </a:t>
            </a:r>
            <a:r>
              <a:rPr lang="de-DE" sz="1000" dirty="0" err="1" smtClean="0">
                <a:solidFill>
                  <a:schemeClr val="tx1"/>
                </a:solidFill>
              </a:rPr>
              <a:t>Selection</a:t>
            </a:r>
            <a:r>
              <a:rPr lang="de-DE" sz="1000" smtClean="0">
                <a:solidFill>
                  <a:schemeClr val="tx1"/>
                </a:solidFill>
              </a:rPr>
              <a:t> 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05" name="Curved Connector 404"/>
          <p:cNvCxnSpPr>
            <a:stCxn id="95" idx="0"/>
            <a:endCxn id="402" idx="2"/>
          </p:cNvCxnSpPr>
          <p:nvPr/>
        </p:nvCxnSpPr>
        <p:spPr>
          <a:xfrm rot="5400000" flipH="1" flipV="1">
            <a:off x="5540346" y="1913608"/>
            <a:ext cx="2406252" cy="59284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Freeform 415"/>
          <p:cNvSpPr/>
          <p:nvPr/>
        </p:nvSpPr>
        <p:spPr>
          <a:xfrm>
            <a:off x="7263190" y="2436131"/>
            <a:ext cx="1293252" cy="3740672"/>
          </a:xfrm>
          <a:custGeom>
            <a:avLst/>
            <a:gdLst>
              <a:gd name="connsiteX0" fmla="*/ 0 w 1380565"/>
              <a:gd name="connsiteY0" fmla="*/ 3406589 h 3406589"/>
              <a:gd name="connsiteX1" fmla="*/ 1075765 w 1380565"/>
              <a:gd name="connsiteY1" fmla="*/ 2250142 h 3406589"/>
              <a:gd name="connsiteX2" fmla="*/ 1380565 w 1380565"/>
              <a:gd name="connsiteY2" fmla="*/ 0 h 34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565" h="3406589">
                <a:moveTo>
                  <a:pt x="0" y="3406589"/>
                </a:moveTo>
                <a:cubicBezTo>
                  <a:pt x="422835" y="3112248"/>
                  <a:pt x="845671" y="2817907"/>
                  <a:pt x="1075765" y="2250142"/>
                </a:cubicBezTo>
                <a:cubicBezTo>
                  <a:pt x="1305859" y="1682377"/>
                  <a:pt x="1380565" y="0"/>
                  <a:pt x="138056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800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129</Words>
  <Application>Microsoft Macintosh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Kálmán Képes</dc:creator>
  <cp:lastModifiedBy>Kálmán Képes</cp:lastModifiedBy>
  <cp:revision>18</cp:revision>
  <dcterms:created xsi:type="dcterms:W3CDTF">2018-01-12T12:17:02Z</dcterms:created>
  <dcterms:modified xsi:type="dcterms:W3CDTF">2018-01-12T15:19:54Z</dcterms:modified>
</cp:coreProperties>
</file>