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3"/>
    <p:restoredTop sz="94577"/>
  </p:normalViewPr>
  <p:slideViewPr>
    <p:cSldViewPr snapToGrid="0" snapToObjects="1">
      <p:cViewPr varScale="1">
        <p:scale>
          <a:sx n="174" d="100"/>
          <a:sy n="174" d="100"/>
        </p:scale>
        <p:origin x="4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9092C-7ECE-8546-8CB4-F8EC66832C85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DA01-E678-EA4F-9B69-B25EC5A922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DA01-E678-EA4F-9B69-B25EC5A9221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1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1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1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1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4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8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513" y="572022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App</a:t>
            </a:r>
            <a:endParaRPr lang="de-DE" sz="1200" dirty="0"/>
          </a:p>
        </p:txBody>
      </p:sp>
      <p:sp>
        <p:nvSpPr>
          <p:cNvPr id="5" name="Rectangle 4"/>
          <p:cNvSpPr/>
          <p:nvPr/>
        </p:nvSpPr>
        <p:spPr>
          <a:xfrm>
            <a:off x="322513" y="1396090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Serv</a:t>
            </a:r>
            <a:endParaRPr lang="de-DE" sz="1200" dirty="0"/>
          </a:p>
        </p:txBody>
      </p:sp>
      <p:sp>
        <p:nvSpPr>
          <p:cNvPr id="6" name="Rectangle 5"/>
          <p:cNvSpPr/>
          <p:nvPr/>
        </p:nvSpPr>
        <p:spPr>
          <a:xfrm>
            <a:off x="884731" y="2200473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VM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1469121" y="1400875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DBMS</a:t>
            </a:r>
            <a:endParaRPr lang="de-DE" sz="1200" dirty="0"/>
          </a:p>
        </p:txBody>
      </p:sp>
      <p:sp>
        <p:nvSpPr>
          <p:cNvPr id="8" name="Rectangle 7"/>
          <p:cNvSpPr/>
          <p:nvPr/>
        </p:nvSpPr>
        <p:spPr>
          <a:xfrm>
            <a:off x="1469121" y="572022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</a:t>
            </a:r>
            <a:endParaRPr lang="de-DE" sz="12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603622" y="961162"/>
            <a:ext cx="0" cy="43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03622" y="1785230"/>
            <a:ext cx="562218" cy="415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1165840" y="1790015"/>
            <a:ext cx="584390" cy="410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7" idx="0"/>
          </p:cNvCxnSpPr>
          <p:nvPr/>
        </p:nvCxnSpPr>
        <p:spPr>
          <a:xfrm>
            <a:off x="1750230" y="961162"/>
            <a:ext cx="0" cy="43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884731" y="766592"/>
            <a:ext cx="584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426669" y="535213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Discon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811010" y="1600356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83139" y="1596181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73009" y="2817608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811010" y="2822961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39" name="Oval 38"/>
          <p:cNvSpPr/>
          <p:nvPr/>
        </p:nvSpPr>
        <p:spPr>
          <a:xfrm>
            <a:off x="3433625" y="3312176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VM</a:t>
            </a:r>
          </a:p>
        </p:txBody>
      </p:sp>
      <p:cxnSp>
        <p:nvCxnSpPr>
          <p:cNvPr id="40" name="Straight Arrow Connector 39"/>
          <p:cNvCxnSpPr>
            <a:stCxn id="35" idx="4"/>
            <a:endCxn id="127" idx="0"/>
          </p:cNvCxnSpPr>
          <p:nvPr/>
        </p:nvCxnSpPr>
        <p:spPr>
          <a:xfrm>
            <a:off x="3371331" y="2035827"/>
            <a:ext cx="5343" cy="165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  <a:endCxn id="126" idx="0"/>
          </p:cNvCxnSpPr>
          <p:nvPr/>
        </p:nvCxnSpPr>
        <p:spPr>
          <a:xfrm flipH="1">
            <a:off x="4638673" y="2031652"/>
            <a:ext cx="4787" cy="1645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7" idx="4"/>
            <a:endCxn id="38" idx="0"/>
          </p:cNvCxnSpPr>
          <p:nvPr/>
        </p:nvCxnSpPr>
        <p:spPr>
          <a:xfrm flipH="1">
            <a:off x="3371331" y="2637010"/>
            <a:ext cx="5343" cy="18595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6" idx="4"/>
            <a:endCxn id="37" idx="0"/>
          </p:cNvCxnSpPr>
          <p:nvPr/>
        </p:nvCxnSpPr>
        <p:spPr>
          <a:xfrm flipH="1">
            <a:off x="4633330" y="2631657"/>
            <a:ext cx="5343" cy="18595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39" idx="7"/>
          </p:cNvCxnSpPr>
          <p:nvPr/>
        </p:nvCxnSpPr>
        <p:spPr>
          <a:xfrm flipH="1">
            <a:off x="4390152" y="3253079"/>
            <a:ext cx="243178" cy="12287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4"/>
            <a:endCxn id="39" idx="1"/>
          </p:cNvCxnSpPr>
          <p:nvPr/>
        </p:nvCxnSpPr>
        <p:spPr>
          <a:xfrm>
            <a:off x="3371331" y="3258432"/>
            <a:ext cx="226408" cy="1175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2248762" y="1327979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ight Arrow 59"/>
          <p:cNvSpPr/>
          <p:nvPr/>
        </p:nvSpPr>
        <p:spPr>
          <a:xfrm>
            <a:off x="5317092" y="1327978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/>
          <p:cNvSpPr/>
          <p:nvPr/>
        </p:nvSpPr>
        <p:spPr>
          <a:xfrm>
            <a:off x="603622" y="5837321"/>
            <a:ext cx="2955341" cy="9729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 </a:t>
            </a:r>
            <a:r>
              <a:rPr lang="de-DE" dirty="0" err="1" smtClean="0"/>
              <a:t>Builder</a:t>
            </a:r>
            <a:endParaRPr lang="de-DE" dirty="0"/>
          </a:p>
        </p:txBody>
      </p:sp>
      <p:sp>
        <p:nvSpPr>
          <p:cNvPr id="95" name="Pentagon 94"/>
          <p:cNvSpPr/>
          <p:nvPr/>
        </p:nvSpPr>
        <p:spPr>
          <a:xfrm flipH="1">
            <a:off x="3303540" y="6080981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Pentagon 95"/>
          <p:cNvSpPr/>
          <p:nvPr/>
        </p:nvSpPr>
        <p:spPr>
          <a:xfrm flipH="1">
            <a:off x="3303540" y="6387702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2467" y="70215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Topology</a:t>
            </a:r>
            <a:r>
              <a:rPr lang="de-DE" dirty="0" smtClean="0"/>
              <a:t> Template</a:t>
            </a:r>
            <a:endParaRPr lang="de-DE" dirty="0"/>
          </a:p>
        </p:txBody>
      </p:sp>
      <p:sp>
        <p:nvSpPr>
          <p:cNvPr id="98" name="TextBox 97"/>
          <p:cNvSpPr txBox="1"/>
          <p:nvPr/>
        </p:nvSpPr>
        <p:spPr>
          <a:xfrm>
            <a:off x="2949913" y="36237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Abstract Control Flow</a:t>
            </a:r>
            <a:endParaRPr lang="de-DE" dirty="0"/>
          </a:p>
        </p:txBody>
      </p:sp>
      <p:sp>
        <p:nvSpPr>
          <p:cNvPr id="99" name="TextBox 98"/>
          <p:cNvSpPr txBox="1"/>
          <p:nvPr/>
        </p:nvSpPr>
        <p:spPr>
          <a:xfrm>
            <a:off x="6447440" y="47930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BPEL Skeleton</a:t>
            </a:r>
            <a:endParaRPr lang="de-DE" dirty="0"/>
          </a:p>
        </p:txBody>
      </p:sp>
      <p:sp>
        <p:nvSpPr>
          <p:cNvPr id="100" name="TextBox 99"/>
          <p:cNvSpPr txBox="1"/>
          <p:nvPr/>
        </p:nvSpPr>
        <p:spPr>
          <a:xfrm>
            <a:off x="9973125" y="36237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BPEL Plan</a:t>
            </a:r>
            <a:endParaRPr lang="de-DE" dirty="0"/>
          </a:p>
        </p:txBody>
      </p:sp>
      <p:cxnSp>
        <p:nvCxnSpPr>
          <p:cNvPr id="102" name="Straight Connector 101"/>
          <p:cNvCxnSpPr>
            <a:stCxn id="94" idx="0"/>
          </p:cNvCxnSpPr>
          <p:nvPr/>
        </p:nvCxnSpPr>
        <p:spPr>
          <a:xfrm flipV="1">
            <a:off x="2081293" y="3628339"/>
            <a:ext cx="814768" cy="22089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5" idx="0"/>
          </p:cNvCxnSpPr>
          <p:nvPr/>
        </p:nvCxnSpPr>
        <p:spPr>
          <a:xfrm flipV="1">
            <a:off x="3779225" y="5238900"/>
            <a:ext cx="1239002" cy="8420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919794" y="5973250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801532" y="6052498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683270" y="6137841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9634346" y="5919604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9497185" y="6016531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Lifecycle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9378923" y="6137841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2" name="Pentagon 111"/>
          <p:cNvSpPr/>
          <p:nvPr/>
        </p:nvSpPr>
        <p:spPr>
          <a:xfrm flipH="1">
            <a:off x="8114457" y="6217089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Pentagon 112"/>
          <p:cNvSpPr/>
          <p:nvPr/>
        </p:nvSpPr>
        <p:spPr>
          <a:xfrm flipH="1">
            <a:off x="10729425" y="6217089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4" name="Pentagon 113"/>
          <p:cNvSpPr/>
          <p:nvPr/>
        </p:nvSpPr>
        <p:spPr>
          <a:xfrm flipH="1">
            <a:off x="8120448" y="6534525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5" name="Pentagon 114"/>
          <p:cNvSpPr/>
          <p:nvPr/>
        </p:nvSpPr>
        <p:spPr>
          <a:xfrm flipH="1">
            <a:off x="10715910" y="6542277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>
            <a:stCxn id="112" idx="0"/>
            <a:endCxn id="89" idx="2"/>
          </p:cNvCxnSpPr>
          <p:nvPr/>
        </p:nvCxnSpPr>
        <p:spPr>
          <a:xfrm flipV="1">
            <a:off x="8590142" y="5631539"/>
            <a:ext cx="457285" cy="5855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3" idx="0"/>
          </p:cNvCxnSpPr>
          <p:nvPr/>
        </p:nvCxnSpPr>
        <p:spPr>
          <a:xfrm flipH="1" flipV="1">
            <a:off x="10561859" y="3472166"/>
            <a:ext cx="643251" cy="27449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21565" y="3975322"/>
            <a:ext cx="139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Abstract Control Flow</a:t>
            </a:r>
            <a:endParaRPr lang="de-DE" dirty="0"/>
          </a:p>
        </p:txBody>
      </p:sp>
      <p:sp>
        <p:nvSpPr>
          <p:cNvPr id="124" name="TextBox 123"/>
          <p:cNvSpPr txBox="1"/>
          <p:nvPr/>
        </p:nvSpPr>
        <p:spPr>
          <a:xfrm>
            <a:off x="2606421" y="4749685"/>
            <a:ext cx="190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Transform</a:t>
            </a:r>
          </a:p>
          <a:p>
            <a:r>
              <a:rPr lang="de-DE" dirty="0" smtClean="0"/>
              <a:t>Abstract Control Flow </a:t>
            </a:r>
            <a:r>
              <a:rPr lang="de-DE" dirty="0" err="1" smtClean="0"/>
              <a:t>into</a:t>
            </a:r>
            <a:r>
              <a:rPr lang="de-DE" dirty="0" smtClean="0"/>
              <a:t> Skeleton</a:t>
            </a:r>
            <a:endParaRPr lang="de-DE" dirty="0"/>
          </a:p>
        </p:txBody>
      </p:sp>
      <p:sp>
        <p:nvSpPr>
          <p:cNvPr id="125" name="TextBox 124"/>
          <p:cNvSpPr txBox="1"/>
          <p:nvPr/>
        </p:nvSpPr>
        <p:spPr>
          <a:xfrm>
            <a:off x="4873044" y="5389932"/>
            <a:ext cx="190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placeholders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126" name="Oval 125"/>
          <p:cNvSpPr/>
          <p:nvPr/>
        </p:nvSpPr>
        <p:spPr>
          <a:xfrm>
            <a:off x="4078352" y="2196186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816353" y="2201539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062878" y="1010047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800879" y="1015400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28" idx="4"/>
            <a:endCxn id="36" idx="0"/>
          </p:cNvCxnSpPr>
          <p:nvPr/>
        </p:nvCxnSpPr>
        <p:spPr>
          <a:xfrm>
            <a:off x="4623199" y="1445518"/>
            <a:ext cx="20261" cy="15066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9" idx="4"/>
            <a:endCxn id="35" idx="0"/>
          </p:cNvCxnSpPr>
          <p:nvPr/>
        </p:nvCxnSpPr>
        <p:spPr>
          <a:xfrm>
            <a:off x="3361200" y="1450871"/>
            <a:ext cx="10131" cy="14948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4" idx="3"/>
            <a:endCxn id="129" idx="0"/>
          </p:cNvCxnSpPr>
          <p:nvPr/>
        </p:nvCxnSpPr>
        <p:spPr>
          <a:xfrm flipH="1">
            <a:off x="3361200" y="906911"/>
            <a:ext cx="229583" cy="1084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4" idx="5"/>
            <a:endCxn id="128" idx="0"/>
          </p:cNvCxnSpPr>
          <p:nvPr/>
        </p:nvCxnSpPr>
        <p:spPr>
          <a:xfrm>
            <a:off x="4383196" y="906911"/>
            <a:ext cx="240003" cy="1031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6589795" y="505407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Discon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5964004" y="1606924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236133" y="1602749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236135" y="2707337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5974136" y="2712690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6611140" y="3280532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VM</a:t>
            </a:r>
          </a:p>
        </p:txBody>
      </p:sp>
      <p:cxnSp>
        <p:nvCxnSpPr>
          <p:cNvPr id="162" name="Straight Arrow Connector 161"/>
          <p:cNvCxnSpPr>
            <a:stCxn id="157" idx="2"/>
            <a:endCxn id="170" idx="0"/>
          </p:cNvCxnSpPr>
          <p:nvPr/>
        </p:nvCxnSpPr>
        <p:spPr>
          <a:xfrm>
            <a:off x="6524325" y="2042395"/>
            <a:ext cx="15475" cy="1147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8" idx="2"/>
            <a:endCxn id="169" idx="0"/>
          </p:cNvCxnSpPr>
          <p:nvPr/>
        </p:nvCxnSpPr>
        <p:spPr>
          <a:xfrm>
            <a:off x="7796454" y="2038220"/>
            <a:ext cx="5345" cy="11353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70" idx="2"/>
            <a:endCxn id="160" idx="0"/>
          </p:cNvCxnSpPr>
          <p:nvPr/>
        </p:nvCxnSpPr>
        <p:spPr>
          <a:xfrm flipH="1">
            <a:off x="6534457" y="2592574"/>
            <a:ext cx="5343" cy="120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9" idx="2"/>
            <a:endCxn id="159" idx="0"/>
          </p:cNvCxnSpPr>
          <p:nvPr/>
        </p:nvCxnSpPr>
        <p:spPr>
          <a:xfrm flipH="1">
            <a:off x="7796456" y="2587221"/>
            <a:ext cx="5343" cy="120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9" idx="2"/>
            <a:endCxn id="161" idx="0"/>
          </p:cNvCxnSpPr>
          <p:nvPr/>
        </p:nvCxnSpPr>
        <p:spPr>
          <a:xfrm flipH="1">
            <a:off x="7171461" y="3142808"/>
            <a:ext cx="624995" cy="1377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0" idx="2"/>
            <a:endCxn id="161" idx="0"/>
          </p:cNvCxnSpPr>
          <p:nvPr/>
        </p:nvCxnSpPr>
        <p:spPr>
          <a:xfrm>
            <a:off x="6534457" y="3148161"/>
            <a:ext cx="637004" cy="13237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ight Arrow 167"/>
          <p:cNvSpPr/>
          <p:nvPr/>
        </p:nvSpPr>
        <p:spPr>
          <a:xfrm>
            <a:off x="8480218" y="1356692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7241478" y="2151750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5979479" y="2157103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7226004" y="1038761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964005" y="1044114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1" idx="2"/>
            <a:endCxn id="158" idx="0"/>
          </p:cNvCxnSpPr>
          <p:nvPr/>
        </p:nvCxnSpPr>
        <p:spPr>
          <a:xfrm>
            <a:off x="7786325" y="1474232"/>
            <a:ext cx="10129" cy="1285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2" idx="2"/>
            <a:endCxn id="157" idx="0"/>
          </p:cNvCxnSpPr>
          <p:nvPr/>
        </p:nvCxnSpPr>
        <p:spPr>
          <a:xfrm flipH="1">
            <a:off x="6524325" y="1479585"/>
            <a:ext cx="1" cy="1273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6" idx="2"/>
            <a:endCxn id="172" idx="0"/>
          </p:cNvCxnSpPr>
          <p:nvPr/>
        </p:nvCxnSpPr>
        <p:spPr>
          <a:xfrm flipH="1">
            <a:off x="6524326" y="940878"/>
            <a:ext cx="625790" cy="1032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56" idx="2"/>
          </p:cNvCxnSpPr>
          <p:nvPr/>
        </p:nvCxnSpPr>
        <p:spPr>
          <a:xfrm>
            <a:off x="7150116" y="940878"/>
            <a:ext cx="636209" cy="9788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9980949" y="503800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Discon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9355158" y="1605317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627287" y="1601142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10627289" y="2705730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9365290" y="2711083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10002294" y="3278925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VM</a:t>
            </a:r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9915479" y="2040788"/>
            <a:ext cx="15475" cy="114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1187608" y="2036613"/>
            <a:ext cx="5345" cy="113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>
            <a:off x="9925611" y="2590967"/>
            <a:ext cx="5343" cy="1201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11187610" y="2585614"/>
            <a:ext cx="5343" cy="1201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10562615" y="3141201"/>
            <a:ext cx="624995" cy="1377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/>
          <p:cNvSpPr/>
          <p:nvPr/>
        </p:nvSpPr>
        <p:spPr>
          <a:xfrm>
            <a:off x="10632632" y="2150143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9370633" y="2155496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617158" y="1037154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9355159" y="1042507"/>
            <a:ext cx="1120641" cy="4354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Remove </a:t>
            </a:r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1177479" y="1472625"/>
            <a:ext cx="10129" cy="1285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9915479" y="1477978"/>
            <a:ext cx="1" cy="1273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9915480" y="939271"/>
            <a:ext cx="625790" cy="1032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10541270" y="939271"/>
            <a:ext cx="636209" cy="978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ular Callout 88"/>
          <p:cNvSpPr/>
          <p:nvPr/>
        </p:nvSpPr>
        <p:spPr>
          <a:xfrm>
            <a:off x="7782665" y="3794220"/>
            <a:ext cx="2529524" cy="1837319"/>
          </a:xfrm>
          <a:prstGeom prst="wedgeRectCallout">
            <a:avLst>
              <a:gd name="adj1" fmla="val 27888"/>
              <a:gd name="adj2" fmla="val -8407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ounded Rectangle 89"/>
          <p:cNvSpPr/>
          <p:nvPr/>
        </p:nvSpPr>
        <p:spPr>
          <a:xfrm>
            <a:off x="7932929" y="3895287"/>
            <a:ext cx="2223823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Pre</a:t>
            </a:r>
            <a:r>
              <a:rPr lang="de-DE" sz="12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32929" y="4273173"/>
            <a:ext cx="2223823" cy="8221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Prov</a:t>
            </a:r>
            <a:r>
              <a:rPr lang="de-DE" sz="12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932929" y="5238900"/>
            <a:ext cx="2223823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Post Phase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32929" y="4564073"/>
            <a:ext cx="222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Invoke</a:t>
            </a:r>
            <a:r>
              <a:rPr lang="de-DE" sz="1200" dirty="0" smtClean="0"/>
              <a:t> </a:t>
            </a:r>
            <a:r>
              <a:rPr lang="de-DE" sz="1200" dirty="0" err="1" smtClean="0"/>
              <a:t>runScript</a:t>
            </a:r>
            <a:r>
              <a:rPr lang="de-DE" sz="1200" dirty="0" smtClean="0"/>
              <a:t> Operation </a:t>
            </a:r>
            <a:r>
              <a:rPr lang="de-DE" sz="1200" dirty="0" err="1" smtClean="0"/>
              <a:t>with</a:t>
            </a:r>
            <a:r>
              <a:rPr lang="de-DE" sz="1200" dirty="0" smtClean="0"/>
              <a:t>: ‚</a:t>
            </a:r>
            <a:r>
              <a:rPr lang="de-DE" sz="1200" dirty="0" err="1" smtClean="0"/>
              <a:t>mysql</a:t>
            </a:r>
            <a:r>
              <a:rPr lang="de-DE" sz="1200" dirty="0" smtClean="0"/>
              <a:t> </a:t>
            </a:r>
            <a:r>
              <a:rPr lang="mr-IN" sz="1200" dirty="0" smtClean="0"/>
              <a:t>–</a:t>
            </a:r>
            <a:r>
              <a:rPr lang="de-DE" sz="1200" dirty="0" err="1" smtClean="0"/>
              <a:t>e</a:t>
            </a:r>
            <a:r>
              <a:rPr lang="de-DE" sz="1200" dirty="0" smtClean="0"/>
              <a:t> ‘‘</a:t>
            </a:r>
            <a:r>
              <a:rPr lang="de-DE" sz="1200" dirty="0" err="1" smtClean="0"/>
              <a:t>delete</a:t>
            </a:r>
            <a:r>
              <a:rPr lang="de-DE" sz="1200" dirty="0" smtClean="0"/>
              <a:t> </a:t>
            </a:r>
            <a:r>
              <a:rPr lang="de-DE" sz="1200" dirty="0" err="1" smtClean="0"/>
              <a:t>database</a:t>
            </a:r>
            <a:r>
              <a:rPr lang="de-DE" sz="1200" dirty="0" smtClean="0"/>
              <a:t> </a:t>
            </a:r>
            <a:r>
              <a:rPr lang="de-DE" sz="1200" dirty="0" err="1" smtClean="0"/>
              <a:t>db</a:t>
            </a:r>
            <a:r>
              <a:rPr lang="de-DE" sz="1200" dirty="0" smtClean="0"/>
              <a:t>‘‘,</a:t>
            </a:r>
            <a:endParaRPr lang="de-DE" sz="1200" dirty="0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9925611" y="3146554"/>
            <a:ext cx="637004" cy="132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747065" y="1031146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474225" y="1908565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77204" y="1918135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544360" y="1017232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762521" y="323706"/>
            <a:ext cx="8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connectTo</a:t>
            </a:r>
            <a:endParaRPr lang="de-DE" sz="1200" dirty="0"/>
          </a:p>
        </p:txBody>
      </p:sp>
      <p:sp>
        <p:nvSpPr>
          <p:cNvPr id="70" name="Rectangular Callout 69"/>
          <p:cNvSpPr/>
          <p:nvPr/>
        </p:nvSpPr>
        <p:spPr>
          <a:xfrm>
            <a:off x="4484173" y="3580388"/>
            <a:ext cx="2042933" cy="1666485"/>
          </a:xfrm>
          <a:prstGeom prst="wedgeRectCallout">
            <a:avLst>
              <a:gd name="adj1" fmla="val 31083"/>
              <a:gd name="adj2" fmla="val -7681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ounded Rectangle 70"/>
          <p:cNvSpPr/>
          <p:nvPr/>
        </p:nvSpPr>
        <p:spPr>
          <a:xfrm>
            <a:off x="4649068" y="3981655"/>
            <a:ext cx="1692914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Pre</a:t>
            </a:r>
            <a:r>
              <a:rPr lang="de-DE" sz="12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649068" y="4359542"/>
            <a:ext cx="1692914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Prov</a:t>
            </a:r>
            <a:r>
              <a:rPr lang="de-DE" sz="12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650433" y="4737429"/>
            <a:ext cx="1692914" cy="270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bpel:scope</a:t>
            </a:r>
            <a:r>
              <a:rPr lang="de-DE" sz="1200" dirty="0" smtClean="0">
                <a:solidFill>
                  <a:schemeClr val="tx1"/>
                </a:solidFill>
              </a:rPr>
              <a:t> Post Phase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4545707" y="3638392"/>
            <a:ext cx="1901733" cy="1513468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bpel:for</a:t>
            </a:r>
            <a:r>
              <a:rPr lang="de-DE" sz="1200" dirty="0" smtClean="0">
                <a:solidFill>
                  <a:schemeClr val="tx1"/>
                </a:solidFill>
              </a:rPr>
              <a:t> All </a:t>
            </a:r>
            <a:r>
              <a:rPr lang="de-DE" sz="1200" dirty="0" err="1" smtClean="0">
                <a:solidFill>
                  <a:schemeClr val="tx1"/>
                </a:solidFill>
              </a:rPr>
              <a:t>Instances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159</Words>
  <Application>Microsoft Macintosh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Kálmán Képes</dc:creator>
  <cp:lastModifiedBy>Kálmán Képes</cp:lastModifiedBy>
  <cp:revision>10</cp:revision>
  <dcterms:created xsi:type="dcterms:W3CDTF">2018-01-12T12:17:02Z</dcterms:created>
  <dcterms:modified xsi:type="dcterms:W3CDTF">2018-01-12T15:19:57Z</dcterms:modified>
</cp:coreProperties>
</file>