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64" r:id="rId16"/>
    <p:sldId id="275" r:id="rId17"/>
    <p:sldId id="276" r:id="rId18"/>
    <p:sldId id="271" r:id="rId19"/>
    <p:sldId id="265" r:id="rId20"/>
    <p:sldId id="272" r:id="rId21"/>
    <p:sldId id="266" r:id="rId22"/>
    <p:sldId id="279" r:id="rId23"/>
    <p:sldId id="280" r:id="rId24"/>
    <p:sldId id="281" r:id="rId25"/>
    <p:sldId id="277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302" r:id="rId40"/>
    <p:sldId id="303" r:id="rId41"/>
    <p:sldId id="294" r:id="rId42"/>
    <p:sldId id="300" r:id="rId43"/>
    <p:sldId id="295" r:id="rId44"/>
    <p:sldId id="297" r:id="rId45"/>
    <p:sldId id="298" r:id="rId46"/>
    <p:sldId id="299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63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33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5A5A6-CD26-FA45-9293-6554DE990C3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0E4CDB-F17B-A043-8DEB-20B1B1D701B2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82DC3B93-DB35-6945-993F-4ABB1EFABDDE}" type="parTrans" cxnId="{B7A604D5-D96D-B64C-9F38-DDC7E3E0F877}">
      <dgm:prSet/>
      <dgm:spPr/>
      <dgm:t>
        <a:bodyPr/>
        <a:lstStyle/>
        <a:p>
          <a:endParaRPr lang="en-US"/>
        </a:p>
      </dgm:t>
    </dgm:pt>
    <dgm:pt modelId="{FCBE6FE4-C466-F34E-B99E-BDBA667ACCC6}" type="sibTrans" cxnId="{B7A604D5-D96D-B64C-9F38-DDC7E3E0F877}">
      <dgm:prSet/>
      <dgm:spPr/>
      <dgm:t>
        <a:bodyPr/>
        <a:lstStyle/>
        <a:p>
          <a:endParaRPr lang="en-US"/>
        </a:p>
      </dgm:t>
    </dgm:pt>
    <dgm:pt modelId="{40700E78-310D-ED49-A0C6-6B32F88A685A}">
      <dgm:prSet phldrT="[Text]"/>
      <dgm:spPr/>
      <dgm:t>
        <a:bodyPr/>
        <a:lstStyle/>
        <a:p>
          <a:r>
            <a:rPr lang="en-US" dirty="0" smtClean="0"/>
            <a:t>Web</a:t>
          </a:r>
          <a:br>
            <a:rPr lang="en-US" dirty="0" smtClean="0"/>
          </a:br>
          <a:r>
            <a:rPr lang="en-US" dirty="0" smtClean="0"/>
            <a:t>(FE, BE, DB)</a:t>
          </a:r>
          <a:endParaRPr lang="en-US" dirty="0"/>
        </a:p>
      </dgm:t>
    </dgm:pt>
    <dgm:pt modelId="{7F1275E8-3D11-8347-B28B-98E51AFC509C}" type="parTrans" cxnId="{02F4C940-6038-3C47-A0DD-57717CA29BE3}">
      <dgm:prSet/>
      <dgm:spPr/>
      <dgm:t>
        <a:bodyPr/>
        <a:lstStyle/>
        <a:p>
          <a:endParaRPr lang="en-US"/>
        </a:p>
      </dgm:t>
    </dgm:pt>
    <dgm:pt modelId="{20A94FC8-C1FE-9943-B795-8B004EFCE41F}" type="sibTrans" cxnId="{02F4C940-6038-3C47-A0DD-57717CA29BE3}">
      <dgm:prSet/>
      <dgm:spPr/>
      <dgm:t>
        <a:bodyPr/>
        <a:lstStyle/>
        <a:p>
          <a:endParaRPr lang="en-US"/>
        </a:p>
      </dgm:t>
    </dgm:pt>
    <dgm:pt modelId="{725E8A12-A024-2C47-9B79-08B5D84A3373}" type="pres">
      <dgm:prSet presAssocID="{8FF5A5A6-CD26-FA45-9293-6554DE990C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0653E9-86D8-114B-878A-C8EA74445FAD}" type="pres">
      <dgm:prSet presAssocID="{C50E4CDB-F17B-A043-8DEB-20B1B1D701B2}" presName="hierRoot1" presStyleCnt="0">
        <dgm:presLayoutVars>
          <dgm:hierBranch val="init"/>
        </dgm:presLayoutVars>
      </dgm:prSet>
      <dgm:spPr/>
    </dgm:pt>
    <dgm:pt modelId="{D14A56F6-B630-A34E-9334-0C2DF866CD81}" type="pres">
      <dgm:prSet presAssocID="{C50E4CDB-F17B-A043-8DEB-20B1B1D701B2}" presName="rootComposite1" presStyleCnt="0"/>
      <dgm:spPr/>
    </dgm:pt>
    <dgm:pt modelId="{CAC7FB37-F9FC-3148-8666-94328A14E1D2}" type="pres">
      <dgm:prSet presAssocID="{C50E4CDB-F17B-A043-8DEB-20B1B1D701B2}" presName="rootText1" presStyleLbl="node0" presStyleIdx="0" presStyleCnt="1" custScaleX="69001" custScaleY="6676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9F4CDDD-B44C-524B-9AED-3D75ED344502}" type="pres">
      <dgm:prSet presAssocID="{C50E4CDB-F17B-A043-8DEB-20B1B1D701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F82F74-421F-0C46-8F88-B4F83CBAC2A0}" type="pres">
      <dgm:prSet presAssocID="{C50E4CDB-F17B-A043-8DEB-20B1B1D701B2}" presName="hierChild2" presStyleCnt="0"/>
      <dgm:spPr/>
    </dgm:pt>
    <dgm:pt modelId="{DD83A193-CAFD-ED42-A8B5-0CD1C57021B1}" type="pres">
      <dgm:prSet presAssocID="{7F1275E8-3D11-8347-B28B-98E51AFC509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08971F2-2970-EF48-8B8B-DE4B6E4F1F8D}" type="pres">
      <dgm:prSet presAssocID="{40700E78-310D-ED49-A0C6-6B32F88A685A}" presName="hierRoot2" presStyleCnt="0">
        <dgm:presLayoutVars>
          <dgm:hierBranch val="init"/>
        </dgm:presLayoutVars>
      </dgm:prSet>
      <dgm:spPr/>
    </dgm:pt>
    <dgm:pt modelId="{9044BFFF-CB06-7144-A561-0388556BFCC7}" type="pres">
      <dgm:prSet presAssocID="{40700E78-310D-ED49-A0C6-6B32F88A685A}" presName="rootComposite" presStyleCnt="0"/>
      <dgm:spPr/>
    </dgm:pt>
    <dgm:pt modelId="{AEEACCD9-AAAA-F841-AF28-3B5A2DB00E2E}" type="pres">
      <dgm:prSet presAssocID="{40700E78-310D-ED49-A0C6-6B32F88A685A}" presName="rootText" presStyleLbl="node2" presStyleIdx="0" presStyleCnt="1" custScaleX="72499" custScaleY="55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66F5DA-CBE2-F44D-8020-D2B40734B85C}" type="pres">
      <dgm:prSet presAssocID="{40700E78-310D-ED49-A0C6-6B32F88A685A}" presName="rootConnector" presStyleLbl="node2" presStyleIdx="0" presStyleCnt="1"/>
      <dgm:spPr/>
      <dgm:t>
        <a:bodyPr/>
        <a:lstStyle/>
        <a:p>
          <a:endParaRPr lang="en-US"/>
        </a:p>
      </dgm:t>
    </dgm:pt>
    <dgm:pt modelId="{B46A3AB5-8071-9C41-8085-178133C3363A}" type="pres">
      <dgm:prSet presAssocID="{40700E78-310D-ED49-A0C6-6B32F88A685A}" presName="hierChild4" presStyleCnt="0"/>
      <dgm:spPr/>
    </dgm:pt>
    <dgm:pt modelId="{3C6CC1A1-B79E-8E40-9421-4721AB2994AE}" type="pres">
      <dgm:prSet presAssocID="{40700E78-310D-ED49-A0C6-6B32F88A685A}" presName="hierChild5" presStyleCnt="0"/>
      <dgm:spPr/>
    </dgm:pt>
    <dgm:pt modelId="{93765A49-8988-094A-8EC0-23569230FD31}" type="pres">
      <dgm:prSet presAssocID="{C50E4CDB-F17B-A043-8DEB-20B1B1D701B2}" presName="hierChild3" presStyleCnt="0"/>
      <dgm:spPr/>
    </dgm:pt>
  </dgm:ptLst>
  <dgm:cxnLst>
    <dgm:cxn modelId="{B7A604D5-D96D-B64C-9F38-DDC7E3E0F877}" srcId="{8FF5A5A6-CD26-FA45-9293-6554DE990C3B}" destId="{C50E4CDB-F17B-A043-8DEB-20B1B1D701B2}" srcOrd="0" destOrd="0" parTransId="{82DC3B93-DB35-6945-993F-4ABB1EFABDDE}" sibTransId="{FCBE6FE4-C466-F34E-B99E-BDBA667ACCC6}"/>
    <dgm:cxn modelId="{52367CE1-12C1-AA47-BA35-28C465767D68}" type="presOf" srcId="{40700E78-310D-ED49-A0C6-6B32F88A685A}" destId="{AEEACCD9-AAAA-F841-AF28-3B5A2DB00E2E}" srcOrd="0" destOrd="0" presId="urn:microsoft.com/office/officeart/2005/8/layout/orgChart1"/>
    <dgm:cxn modelId="{88D65953-C1BD-D64A-B4AF-3A8FCEAA9D02}" type="presOf" srcId="{8FF5A5A6-CD26-FA45-9293-6554DE990C3B}" destId="{725E8A12-A024-2C47-9B79-08B5D84A3373}" srcOrd="0" destOrd="0" presId="urn:microsoft.com/office/officeart/2005/8/layout/orgChart1"/>
    <dgm:cxn modelId="{02F4C940-6038-3C47-A0DD-57717CA29BE3}" srcId="{C50E4CDB-F17B-A043-8DEB-20B1B1D701B2}" destId="{40700E78-310D-ED49-A0C6-6B32F88A685A}" srcOrd="0" destOrd="0" parTransId="{7F1275E8-3D11-8347-B28B-98E51AFC509C}" sibTransId="{20A94FC8-C1FE-9943-B795-8B004EFCE41F}"/>
    <dgm:cxn modelId="{0036BDE1-5BF5-3949-9705-B88D937D76EE}" type="presOf" srcId="{40700E78-310D-ED49-A0C6-6B32F88A685A}" destId="{4666F5DA-CBE2-F44D-8020-D2B40734B85C}" srcOrd="1" destOrd="0" presId="urn:microsoft.com/office/officeart/2005/8/layout/orgChart1"/>
    <dgm:cxn modelId="{91394CCD-1484-724C-B7C9-9770134751B1}" type="presOf" srcId="{C50E4CDB-F17B-A043-8DEB-20B1B1D701B2}" destId="{B9F4CDDD-B44C-524B-9AED-3D75ED344502}" srcOrd="1" destOrd="0" presId="urn:microsoft.com/office/officeart/2005/8/layout/orgChart1"/>
    <dgm:cxn modelId="{8E5394B7-0B1F-8F4F-BDC2-6F9D557241C4}" type="presOf" srcId="{7F1275E8-3D11-8347-B28B-98E51AFC509C}" destId="{DD83A193-CAFD-ED42-A8B5-0CD1C57021B1}" srcOrd="0" destOrd="0" presId="urn:microsoft.com/office/officeart/2005/8/layout/orgChart1"/>
    <dgm:cxn modelId="{39551F30-244E-984B-BDFE-034219F57ABB}" type="presOf" srcId="{C50E4CDB-F17B-A043-8DEB-20B1B1D701B2}" destId="{CAC7FB37-F9FC-3148-8666-94328A14E1D2}" srcOrd="0" destOrd="0" presId="urn:microsoft.com/office/officeart/2005/8/layout/orgChart1"/>
    <dgm:cxn modelId="{8B42945D-E18E-BC4F-8708-A0C6384FDC81}" type="presParOf" srcId="{725E8A12-A024-2C47-9B79-08B5D84A3373}" destId="{8D0653E9-86D8-114B-878A-C8EA74445FAD}" srcOrd="0" destOrd="0" presId="urn:microsoft.com/office/officeart/2005/8/layout/orgChart1"/>
    <dgm:cxn modelId="{0D4E4495-63AA-B243-B57D-511B7EFC118A}" type="presParOf" srcId="{8D0653E9-86D8-114B-878A-C8EA74445FAD}" destId="{D14A56F6-B630-A34E-9334-0C2DF866CD81}" srcOrd="0" destOrd="0" presId="urn:microsoft.com/office/officeart/2005/8/layout/orgChart1"/>
    <dgm:cxn modelId="{AA78A5CB-A77D-E94D-958C-2076A3534CFF}" type="presParOf" srcId="{D14A56F6-B630-A34E-9334-0C2DF866CD81}" destId="{CAC7FB37-F9FC-3148-8666-94328A14E1D2}" srcOrd="0" destOrd="0" presId="urn:microsoft.com/office/officeart/2005/8/layout/orgChart1"/>
    <dgm:cxn modelId="{E620318E-5AC5-2846-9BEF-E21686011918}" type="presParOf" srcId="{D14A56F6-B630-A34E-9334-0C2DF866CD81}" destId="{B9F4CDDD-B44C-524B-9AED-3D75ED344502}" srcOrd="1" destOrd="0" presId="urn:microsoft.com/office/officeart/2005/8/layout/orgChart1"/>
    <dgm:cxn modelId="{9BFDCD95-2552-E44E-AF97-769031814F92}" type="presParOf" srcId="{8D0653E9-86D8-114B-878A-C8EA74445FAD}" destId="{69F82F74-421F-0C46-8F88-B4F83CBAC2A0}" srcOrd="1" destOrd="0" presId="urn:microsoft.com/office/officeart/2005/8/layout/orgChart1"/>
    <dgm:cxn modelId="{C69C0104-040A-E54B-AFE6-C3878CAB4573}" type="presParOf" srcId="{69F82F74-421F-0C46-8F88-B4F83CBAC2A0}" destId="{DD83A193-CAFD-ED42-A8B5-0CD1C57021B1}" srcOrd="0" destOrd="0" presId="urn:microsoft.com/office/officeart/2005/8/layout/orgChart1"/>
    <dgm:cxn modelId="{0340FAA7-A872-644F-B982-0FFA8959E0F0}" type="presParOf" srcId="{69F82F74-421F-0C46-8F88-B4F83CBAC2A0}" destId="{808971F2-2970-EF48-8B8B-DE4B6E4F1F8D}" srcOrd="1" destOrd="0" presId="urn:microsoft.com/office/officeart/2005/8/layout/orgChart1"/>
    <dgm:cxn modelId="{1BD6B05C-69EA-F947-9387-2F6602A99310}" type="presParOf" srcId="{808971F2-2970-EF48-8B8B-DE4B6E4F1F8D}" destId="{9044BFFF-CB06-7144-A561-0388556BFCC7}" srcOrd="0" destOrd="0" presId="urn:microsoft.com/office/officeart/2005/8/layout/orgChart1"/>
    <dgm:cxn modelId="{1E887722-EF25-3D41-B7E0-ABCA0EA513C7}" type="presParOf" srcId="{9044BFFF-CB06-7144-A561-0388556BFCC7}" destId="{AEEACCD9-AAAA-F841-AF28-3B5A2DB00E2E}" srcOrd="0" destOrd="0" presId="urn:microsoft.com/office/officeart/2005/8/layout/orgChart1"/>
    <dgm:cxn modelId="{2EF964BD-D251-1A41-8D03-C9C14C27E1BF}" type="presParOf" srcId="{9044BFFF-CB06-7144-A561-0388556BFCC7}" destId="{4666F5DA-CBE2-F44D-8020-D2B40734B85C}" srcOrd="1" destOrd="0" presId="urn:microsoft.com/office/officeart/2005/8/layout/orgChart1"/>
    <dgm:cxn modelId="{5027A41F-FC2C-EF46-8B43-49EE7954176F}" type="presParOf" srcId="{808971F2-2970-EF48-8B8B-DE4B6E4F1F8D}" destId="{B46A3AB5-8071-9C41-8085-178133C3363A}" srcOrd="1" destOrd="0" presId="urn:microsoft.com/office/officeart/2005/8/layout/orgChart1"/>
    <dgm:cxn modelId="{89D74A43-E7C7-D14E-AD47-C12D528950F2}" type="presParOf" srcId="{808971F2-2970-EF48-8B8B-DE4B6E4F1F8D}" destId="{3C6CC1A1-B79E-8E40-9421-4721AB2994AE}" srcOrd="2" destOrd="0" presId="urn:microsoft.com/office/officeart/2005/8/layout/orgChart1"/>
    <dgm:cxn modelId="{7A6E8D01-13EA-074F-9896-1915E51F233A}" type="presParOf" srcId="{8D0653E9-86D8-114B-878A-C8EA74445FAD}" destId="{93765A49-8988-094A-8EC0-23569230FD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DED6F9-7B5F-3841-9CE1-C1978E33247A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A3EC96-3967-4148-AF60-9B34E6D79501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51442A67-3BDF-DE4E-9D47-EE69C2AD001D}" type="parTrans" cxnId="{81D897BC-682D-4F4D-93D4-91C8342D3A51}">
      <dgm:prSet/>
      <dgm:spPr/>
      <dgm:t>
        <a:bodyPr/>
        <a:lstStyle/>
        <a:p>
          <a:endParaRPr lang="en-US"/>
        </a:p>
      </dgm:t>
    </dgm:pt>
    <dgm:pt modelId="{4669A786-5782-7345-B569-88FFAA9256C2}" type="sibTrans" cxnId="{81D897BC-682D-4F4D-93D4-91C8342D3A51}">
      <dgm:prSet/>
      <dgm:spPr/>
      <dgm:t>
        <a:bodyPr/>
        <a:lstStyle/>
        <a:p>
          <a:endParaRPr lang="en-US"/>
        </a:p>
      </dgm:t>
    </dgm:pt>
    <dgm:pt modelId="{AE43AB26-79C7-974D-8CF1-979AA5F4B99F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5BB04FE0-3236-A842-B0D3-E1D648A47D76}" type="parTrans" cxnId="{B1283622-0442-B14E-8AE8-D3E1611BFF1D}">
      <dgm:prSet/>
      <dgm:spPr/>
      <dgm:t>
        <a:bodyPr/>
        <a:lstStyle/>
        <a:p>
          <a:endParaRPr lang="en-US"/>
        </a:p>
      </dgm:t>
    </dgm:pt>
    <dgm:pt modelId="{88039C9E-AA7D-B742-BE16-E370C230FF04}" type="sibTrans" cxnId="{B1283622-0442-B14E-8AE8-D3E1611BFF1D}">
      <dgm:prSet/>
      <dgm:spPr/>
      <dgm:t>
        <a:bodyPr/>
        <a:lstStyle/>
        <a:p>
          <a:endParaRPr lang="en-US"/>
        </a:p>
      </dgm:t>
    </dgm:pt>
    <dgm:pt modelId="{8996AD78-5982-8C4B-AF73-3D7232EC1469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9B553426-8B96-6E47-A497-F1BC5A2FAF19}" type="parTrans" cxnId="{741107FC-0CC1-C343-946F-247280A4C3AA}">
      <dgm:prSet/>
      <dgm:spPr/>
      <dgm:t>
        <a:bodyPr/>
        <a:lstStyle/>
        <a:p>
          <a:endParaRPr lang="en-US"/>
        </a:p>
      </dgm:t>
    </dgm:pt>
    <dgm:pt modelId="{1DA6ED87-2C19-E445-A664-A87841200A23}" type="sibTrans" cxnId="{741107FC-0CC1-C343-946F-247280A4C3AA}">
      <dgm:prSet/>
      <dgm:spPr/>
      <dgm:t>
        <a:bodyPr/>
        <a:lstStyle/>
        <a:p>
          <a:endParaRPr lang="en-US"/>
        </a:p>
      </dgm:t>
    </dgm:pt>
    <dgm:pt modelId="{D22BFAFE-9FF6-7E44-941C-FC9295FD93E0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0E5EF755-7C3A-B941-BA24-ABE46497CEEF}" type="parTrans" cxnId="{52E08AF9-720E-C445-9B2B-18DAE57AFD94}">
      <dgm:prSet/>
      <dgm:spPr/>
      <dgm:t>
        <a:bodyPr/>
        <a:lstStyle/>
        <a:p>
          <a:endParaRPr lang="en-US"/>
        </a:p>
      </dgm:t>
    </dgm:pt>
    <dgm:pt modelId="{2627D6B0-2083-B843-9C41-54E3BC5FBBE9}" type="sibTrans" cxnId="{52E08AF9-720E-C445-9B2B-18DAE57AFD94}">
      <dgm:prSet/>
      <dgm:spPr/>
      <dgm:t>
        <a:bodyPr/>
        <a:lstStyle/>
        <a:p>
          <a:endParaRPr lang="en-US"/>
        </a:p>
      </dgm:t>
    </dgm:pt>
    <dgm:pt modelId="{DA9D6131-C26A-0048-BC0D-139BB145A213}">
      <dgm:prSet phldrT="[Text]"/>
      <dgm:spPr/>
      <dgm:t>
        <a:bodyPr/>
        <a:lstStyle/>
        <a:p>
          <a:r>
            <a:rPr lang="en-US" dirty="0" smtClean="0"/>
            <a:t>BE</a:t>
          </a:r>
          <a:endParaRPr lang="en-US" dirty="0"/>
        </a:p>
      </dgm:t>
    </dgm:pt>
    <dgm:pt modelId="{1ABCBCB7-863D-8D4C-8B63-40468D6F0A05}" type="parTrans" cxnId="{1EE615E8-BDB0-4741-9CFA-829304CB2B54}">
      <dgm:prSet/>
      <dgm:spPr/>
      <dgm:t>
        <a:bodyPr/>
        <a:lstStyle/>
        <a:p>
          <a:endParaRPr lang="en-US"/>
        </a:p>
      </dgm:t>
    </dgm:pt>
    <dgm:pt modelId="{96941021-57DC-D843-9A17-D05E0E6AB0CF}" type="sibTrans" cxnId="{1EE615E8-BDB0-4741-9CFA-829304CB2B54}">
      <dgm:prSet/>
      <dgm:spPr/>
      <dgm:t>
        <a:bodyPr/>
        <a:lstStyle/>
        <a:p>
          <a:endParaRPr lang="en-US"/>
        </a:p>
      </dgm:t>
    </dgm:pt>
    <dgm:pt modelId="{93013DAF-3745-7849-B0D6-70C34611B3BB}">
      <dgm:prSet phldrT="[Text]"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7D9AB8A1-AF1A-A840-BF6A-EEE2B7FB89D2}" type="parTrans" cxnId="{6B36D059-F9A7-1D49-9292-B3BA07FEED1F}">
      <dgm:prSet/>
      <dgm:spPr/>
      <dgm:t>
        <a:bodyPr/>
        <a:lstStyle/>
        <a:p>
          <a:endParaRPr lang="en-US"/>
        </a:p>
      </dgm:t>
    </dgm:pt>
    <dgm:pt modelId="{5CBA319D-8165-EE4A-B99C-69A853CA5586}" type="sibTrans" cxnId="{6B36D059-F9A7-1D49-9292-B3BA07FEED1F}">
      <dgm:prSet/>
      <dgm:spPr/>
      <dgm:t>
        <a:bodyPr/>
        <a:lstStyle/>
        <a:p>
          <a:endParaRPr lang="en-US"/>
        </a:p>
      </dgm:t>
    </dgm:pt>
    <dgm:pt modelId="{B3000722-CEC6-BE4D-A810-AD216178458F}">
      <dgm:prSet phldrT="[Text]"/>
      <dgm:spPr/>
      <dgm:t>
        <a:bodyPr/>
        <a:lstStyle/>
        <a:p>
          <a:r>
            <a:rPr lang="en-US" dirty="0" smtClean="0"/>
            <a:t>BE-2</a:t>
          </a:r>
          <a:endParaRPr lang="en-US" dirty="0"/>
        </a:p>
      </dgm:t>
    </dgm:pt>
    <dgm:pt modelId="{005E2E76-3128-A94A-B885-2F3D9482A068}" type="parTrans" cxnId="{FBAF2C4C-82F3-1547-A94A-4162EE9596CC}">
      <dgm:prSet/>
      <dgm:spPr/>
      <dgm:t>
        <a:bodyPr/>
        <a:lstStyle/>
        <a:p>
          <a:endParaRPr lang="en-US"/>
        </a:p>
      </dgm:t>
    </dgm:pt>
    <dgm:pt modelId="{D0B469AC-6DB8-E24C-B584-3127E095178A}" type="sibTrans" cxnId="{FBAF2C4C-82F3-1547-A94A-4162EE9596CC}">
      <dgm:prSet/>
      <dgm:spPr/>
      <dgm:t>
        <a:bodyPr/>
        <a:lstStyle/>
        <a:p>
          <a:endParaRPr lang="en-US"/>
        </a:p>
      </dgm:t>
    </dgm:pt>
    <dgm:pt modelId="{3492F82B-3DDA-C34F-92A1-9C846BE02514}">
      <dgm:prSet phldrT="[Text]"/>
      <dgm:spPr/>
      <dgm:t>
        <a:bodyPr/>
        <a:lstStyle/>
        <a:p>
          <a:r>
            <a:rPr lang="en-US" dirty="0" smtClean="0"/>
            <a:t>DB-1</a:t>
          </a:r>
          <a:endParaRPr lang="en-US" dirty="0"/>
        </a:p>
      </dgm:t>
    </dgm:pt>
    <dgm:pt modelId="{E67BB0BE-7B1C-2F43-B4E4-AFF2E2A43EE3}" type="parTrans" cxnId="{85BA0051-953A-8A4D-AC7F-7CA37BB2476C}">
      <dgm:prSet/>
      <dgm:spPr/>
      <dgm:t>
        <a:bodyPr/>
        <a:lstStyle/>
        <a:p>
          <a:endParaRPr lang="en-US"/>
        </a:p>
      </dgm:t>
    </dgm:pt>
    <dgm:pt modelId="{6571B648-9A24-7C43-96FA-D4FAFDEE4135}" type="sibTrans" cxnId="{85BA0051-953A-8A4D-AC7F-7CA37BB2476C}">
      <dgm:prSet/>
      <dgm:spPr/>
      <dgm:t>
        <a:bodyPr/>
        <a:lstStyle/>
        <a:p>
          <a:endParaRPr lang="en-US"/>
        </a:p>
      </dgm:t>
    </dgm:pt>
    <dgm:pt modelId="{64E09F46-5B1A-624F-8C14-7B7565F44534}">
      <dgm:prSet phldrT="[Text]"/>
      <dgm:spPr/>
      <dgm:t>
        <a:bodyPr/>
        <a:lstStyle/>
        <a:p>
          <a:r>
            <a:rPr lang="en-US" dirty="0" smtClean="0"/>
            <a:t>DB-2</a:t>
          </a:r>
          <a:endParaRPr lang="en-US" dirty="0"/>
        </a:p>
      </dgm:t>
    </dgm:pt>
    <dgm:pt modelId="{0AED3BD2-B621-854B-BE95-03D9C528242A}" type="parTrans" cxnId="{F321F5D2-ACFF-4640-BED5-C6266241F8C1}">
      <dgm:prSet/>
      <dgm:spPr/>
      <dgm:t>
        <a:bodyPr/>
        <a:lstStyle/>
        <a:p>
          <a:endParaRPr lang="en-US"/>
        </a:p>
      </dgm:t>
    </dgm:pt>
    <dgm:pt modelId="{6C1523B0-7245-D94F-BB26-FB2226DBCC1D}" type="sibTrans" cxnId="{F321F5D2-ACFF-4640-BED5-C6266241F8C1}">
      <dgm:prSet/>
      <dgm:spPr/>
      <dgm:t>
        <a:bodyPr/>
        <a:lstStyle/>
        <a:p>
          <a:endParaRPr lang="en-US"/>
        </a:p>
      </dgm:t>
    </dgm:pt>
    <dgm:pt modelId="{CA6F94DC-1B5B-8849-A2EA-E00B678C857A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DBB447F4-135A-DE41-82F6-C9F59F5744BA}" type="parTrans" cxnId="{C69C96DB-94AE-A64D-A39B-D50726EBCAEB}">
      <dgm:prSet/>
      <dgm:spPr/>
      <dgm:t>
        <a:bodyPr/>
        <a:lstStyle/>
        <a:p>
          <a:endParaRPr lang="en-US"/>
        </a:p>
      </dgm:t>
    </dgm:pt>
    <dgm:pt modelId="{A546772B-80FA-064F-BA5B-7933DD313C54}" type="sibTrans" cxnId="{C69C96DB-94AE-A64D-A39B-D50726EBCAEB}">
      <dgm:prSet/>
      <dgm:spPr/>
      <dgm:t>
        <a:bodyPr/>
        <a:lstStyle/>
        <a:p>
          <a:endParaRPr lang="en-US"/>
        </a:p>
      </dgm:t>
    </dgm:pt>
    <dgm:pt modelId="{0B46483A-8558-3049-A07E-8360FB4F7458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23CF16A5-F82E-E542-B94A-786CB0B41431}" type="parTrans" cxnId="{D8531B65-A989-AE4A-9210-E2E55E1178E2}">
      <dgm:prSet/>
      <dgm:spPr/>
      <dgm:t>
        <a:bodyPr/>
        <a:lstStyle/>
        <a:p>
          <a:endParaRPr lang="en-US"/>
        </a:p>
      </dgm:t>
    </dgm:pt>
    <dgm:pt modelId="{4828E634-59D5-D942-B41A-19C5F5CE38A4}" type="sibTrans" cxnId="{D8531B65-A989-AE4A-9210-E2E55E1178E2}">
      <dgm:prSet/>
      <dgm:spPr/>
      <dgm:t>
        <a:bodyPr/>
        <a:lstStyle/>
        <a:p>
          <a:endParaRPr lang="en-US"/>
        </a:p>
      </dgm:t>
    </dgm:pt>
    <dgm:pt modelId="{9631CAF3-3D91-1D42-AFB0-50679770B790}">
      <dgm:prSet phldrT="[Text]"/>
      <dgm:spPr/>
      <dgm:t>
        <a:bodyPr/>
        <a:lstStyle/>
        <a:p>
          <a:r>
            <a:rPr lang="en-US" dirty="0" smtClean="0"/>
            <a:t>BE-1</a:t>
          </a:r>
          <a:endParaRPr lang="en-US" dirty="0"/>
        </a:p>
      </dgm:t>
    </dgm:pt>
    <dgm:pt modelId="{4A05DFC1-DD2E-7242-8017-F0480B2B5ACE}" type="parTrans" cxnId="{FF30FEEC-D4A6-A143-B43E-AE2F522DC660}">
      <dgm:prSet/>
      <dgm:spPr/>
      <dgm:t>
        <a:bodyPr/>
        <a:lstStyle/>
        <a:p>
          <a:endParaRPr lang="en-US"/>
        </a:p>
      </dgm:t>
    </dgm:pt>
    <dgm:pt modelId="{4BB1CD79-0922-D047-9156-E00054E284D3}" type="sibTrans" cxnId="{FF30FEEC-D4A6-A143-B43E-AE2F522DC660}">
      <dgm:prSet/>
      <dgm:spPr/>
      <dgm:t>
        <a:bodyPr/>
        <a:lstStyle/>
        <a:p>
          <a:endParaRPr lang="en-US"/>
        </a:p>
      </dgm:t>
    </dgm:pt>
    <dgm:pt modelId="{E63CAF1E-77D0-7647-A701-3076E4670747}" type="pres">
      <dgm:prSet presAssocID="{F1DED6F9-7B5F-3841-9CE1-C1978E33247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870F3E-779C-3C4B-98B1-77F5E9334185}" type="pres">
      <dgm:prSet presAssocID="{F1DED6F9-7B5F-3841-9CE1-C1978E33247A}" presName="hierFlow" presStyleCnt="0"/>
      <dgm:spPr/>
    </dgm:pt>
    <dgm:pt modelId="{25A3506E-5250-4B4E-A1C3-3F47C359015A}" type="pres">
      <dgm:prSet presAssocID="{F1DED6F9-7B5F-3841-9CE1-C1978E33247A}" presName="firstBuf" presStyleCnt="0"/>
      <dgm:spPr/>
    </dgm:pt>
    <dgm:pt modelId="{FA734F40-CA8E-A742-AE26-AA12299227CD}" type="pres">
      <dgm:prSet presAssocID="{F1DED6F9-7B5F-3841-9CE1-C1978E33247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EA8185F-CA51-AC4A-8969-9A36437AC934}" type="pres">
      <dgm:prSet presAssocID="{CA6F94DC-1B5B-8849-A2EA-E00B678C857A}" presName="Name14" presStyleCnt="0"/>
      <dgm:spPr/>
    </dgm:pt>
    <dgm:pt modelId="{98DA2680-DD72-0D4D-A24D-5D9A3B6AA0F4}" type="pres">
      <dgm:prSet presAssocID="{CA6F94DC-1B5B-8849-A2EA-E00B678C857A}" presName="level1Shap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90A4FEC8-81DD-884D-B3FE-68A82B4B4EFD}" type="pres">
      <dgm:prSet presAssocID="{CA6F94DC-1B5B-8849-A2EA-E00B678C857A}" presName="hierChild2" presStyleCnt="0"/>
      <dgm:spPr/>
    </dgm:pt>
    <dgm:pt modelId="{ABFBE8C2-D3CB-A44F-9525-B4202B015CCD}" type="pres">
      <dgm:prSet presAssocID="{51442A67-3BDF-DE4E-9D47-EE69C2AD001D}" presName="Name19" presStyleLbl="parChTrans1D2" presStyleIdx="0" presStyleCnt="1"/>
      <dgm:spPr/>
      <dgm:t>
        <a:bodyPr/>
        <a:lstStyle/>
        <a:p>
          <a:endParaRPr lang="en-US"/>
        </a:p>
      </dgm:t>
    </dgm:pt>
    <dgm:pt modelId="{BD9103F6-07D2-1F47-9275-0711DEFA73D6}" type="pres">
      <dgm:prSet presAssocID="{B6A3EC96-3967-4148-AF60-9B34E6D79501}" presName="Name21" presStyleCnt="0"/>
      <dgm:spPr/>
    </dgm:pt>
    <dgm:pt modelId="{A10EC0F4-03F4-864D-96E9-F6F1AC32C4E4}" type="pres">
      <dgm:prSet presAssocID="{B6A3EC96-3967-4148-AF60-9B34E6D79501}" presName="level2Shape" presStyleLbl="node2" presStyleIdx="0" presStyleCnt="1"/>
      <dgm:spPr/>
      <dgm:t>
        <a:bodyPr/>
        <a:lstStyle/>
        <a:p>
          <a:endParaRPr lang="en-US"/>
        </a:p>
      </dgm:t>
    </dgm:pt>
    <dgm:pt modelId="{AD4A0DB9-68ED-8848-824F-344DF272239E}" type="pres">
      <dgm:prSet presAssocID="{B6A3EC96-3967-4148-AF60-9B34E6D79501}" presName="hierChild3" presStyleCnt="0"/>
      <dgm:spPr/>
    </dgm:pt>
    <dgm:pt modelId="{A13EFAC1-55ED-8B40-A3E8-96335090C893}" type="pres">
      <dgm:prSet presAssocID="{5BB04FE0-3236-A842-B0D3-E1D648A47D76}" presName="Name19" presStyleLbl="parChTrans1D3" presStyleIdx="0" presStyleCnt="1"/>
      <dgm:spPr/>
      <dgm:t>
        <a:bodyPr/>
        <a:lstStyle/>
        <a:p>
          <a:endParaRPr lang="en-US"/>
        </a:p>
      </dgm:t>
    </dgm:pt>
    <dgm:pt modelId="{6F3E91AB-2E14-8C40-9AF6-E45DF29E47D7}" type="pres">
      <dgm:prSet presAssocID="{AE43AB26-79C7-974D-8CF1-979AA5F4B99F}" presName="Name21" presStyleCnt="0"/>
      <dgm:spPr/>
    </dgm:pt>
    <dgm:pt modelId="{674F8248-5452-1B4A-A10E-6D2DCAA2A8B6}" type="pres">
      <dgm:prSet presAssocID="{AE43AB26-79C7-974D-8CF1-979AA5F4B99F}" presName="level2Shape" presStyleLbl="node3" presStyleIdx="0" presStyleCnt="1"/>
      <dgm:spPr/>
      <dgm:t>
        <a:bodyPr/>
        <a:lstStyle/>
        <a:p>
          <a:endParaRPr lang="en-US"/>
        </a:p>
      </dgm:t>
    </dgm:pt>
    <dgm:pt modelId="{D9783D1D-EED9-9C49-A9AF-BCDF8DFDE098}" type="pres">
      <dgm:prSet presAssocID="{AE43AB26-79C7-974D-8CF1-979AA5F4B99F}" presName="hierChild3" presStyleCnt="0"/>
      <dgm:spPr/>
    </dgm:pt>
    <dgm:pt modelId="{D4C69DB1-D427-0B48-A849-E29188AFA6B1}" type="pres">
      <dgm:prSet presAssocID="{4A05DFC1-DD2E-7242-8017-F0480B2B5ACE}" presName="Name19" presStyleLbl="parChTrans1D4" presStyleIdx="0" presStyleCnt="4"/>
      <dgm:spPr/>
      <dgm:t>
        <a:bodyPr/>
        <a:lstStyle/>
        <a:p>
          <a:endParaRPr lang="en-US"/>
        </a:p>
      </dgm:t>
    </dgm:pt>
    <dgm:pt modelId="{79AE4F74-06C6-C643-B809-BDEAA8DE151A}" type="pres">
      <dgm:prSet presAssocID="{9631CAF3-3D91-1D42-AFB0-50679770B790}" presName="Name21" presStyleCnt="0"/>
      <dgm:spPr/>
    </dgm:pt>
    <dgm:pt modelId="{E32BB146-A4A6-A144-9903-B8B8F67B36F2}" type="pres">
      <dgm:prSet presAssocID="{9631CAF3-3D91-1D42-AFB0-50679770B790}" presName="level2Shape" presStyleLbl="node4" presStyleIdx="0" presStyleCnt="4"/>
      <dgm:spPr/>
      <dgm:t>
        <a:bodyPr/>
        <a:lstStyle/>
        <a:p>
          <a:endParaRPr lang="en-US"/>
        </a:p>
      </dgm:t>
    </dgm:pt>
    <dgm:pt modelId="{7D3C3DB8-BC9B-1E4A-9DD7-A60E9900785D}" type="pres">
      <dgm:prSet presAssocID="{9631CAF3-3D91-1D42-AFB0-50679770B790}" presName="hierChild3" presStyleCnt="0"/>
      <dgm:spPr/>
    </dgm:pt>
    <dgm:pt modelId="{B6AB89D4-EF14-D64C-AF22-2968059E8E89}" type="pres">
      <dgm:prSet presAssocID="{E67BB0BE-7B1C-2F43-B4E4-AFF2E2A43EE3}" presName="Name19" presStyleLbl="parChTrans1D4" presStyleIdx="1" presStyleCnt="4"/>
      <dgm:spPr/>
      <dgm:t>
        <a:bodyPr/>
        <a:lstStyle/>
        <a:p>
          <a:endParaRPr lang="en-US"/>
        </a:p>
      </dgm:t>
    </dgm:pt>
    <dgm:pt modelId="{8BA6FDC6-F37D-E44C-9E94-5478B31E5436}" type="pres">
      <dgm:prSet presAssocID="{3492F82B-3DDA-C34F-92A1-9C846BE02514}" presName="Name21" presStyleCnt="0"/>
      <dgm:spPr/>
    </dgm:pt>
    <dgm:pt modelId="{945438CF-1914-4049-86E2-EC6CF0167333}" type="pres">
      <dgm:prSet presAssocID="{3492F82B-3DDA-C34F-92A1-9C846BE02514}" presName="level2Shape" presStyleLbl="node4" presStyleIdx="1" presStyleCnt="4"/>
      <dgm:spPr/>
      <dgm:t>
        <a:bodyPr/>
        <a:lstStyle/>
        <a:p>
          <a:endParaRPr lang="en-US"/>
        </a:p>
      </dgm:t>
    </dgm:pt>
    <dgm:pt modelId="{BCC825D1-C2C2-C943-990D-74CEB5F3EDF6}" type="pres">
      <dgm:prSet presAssocID="{3492F82B-3DDA-C34F-92A1-9C846BE02514}" presName="hierChild3" presStyleCnt="0"/>
      <dgm:spPr/>
    </dgm:pt>
    <dgm:pt modelId="{83C2158C-19F9-A44A-947E-8158DB469001}" type="pres">
      <dgm:prSet presAssocID="{005E2E76-3128-A94A-B885-2F3D9482A068}" presName="Name19" presStyleLbl="parChTrans1D4" presStyleIdx="2" presStyleCnt="4"/>
      <dgm:spPr/>
      <dgm:t>
        <a:bodyPr/>
        <a:lstStyle/>
        <a:p>
          <a:endParaRPr lang="en-US"/>
        </a:p>
      </dgm:t>
    </dgm:pt>
    <dgm:pt modelId="{31C66952-DAC9-6C45-AE80-20392923953C}" type="pres">
      <dgm:prSet presAssocID="{B3000722-CEC6-BE4D-A810-AD216178458F}" presName="Name21" presStyleCnt="0"/>
      <dgm:spPr/>
    </dgm:pt>
    <dgm:pt modelId="{78BFBF69-EBD0-E446-AC9C-431F1C23B1E8}" type="pres">
      <dgm:prSet presAssocID="{B3000722-CEC6-BE4D-A810-AD216178458F}" presName="level2Shape" presStyleLbl="node4" presStyleIdx="2" presStyleCnt="4"/>
      <dgm:spPr/>
      <dgm:t>
        <a:bodyPr/>
        <a:lstStyle/>
        <a:p>
          <a:endParaRPr lang="en-US"/>
        </a:p>
      </dgm:t>
    </dgm:pt>
    <dgm:pt modelId="{452CE5FA-E845-E44B-A961-6B617B90C3EB}" type="pres">
      <dgm:prSet presAssocID="{B3000722-CEC6-BE4D-A810-AD216178458F}" presName="hierChild3" presStyleCnt="0"/>
      <dgm:spPr/>
    </dgm:pt>
    <dgm:pt modelId="{696986A2-67BD-A24D-80C6-66C86927DA6F}" type="pres">
      <dgm:prSet presAssocID="{0AED3BD2-B621-854B-BE95-03D9C528242A}" presName="Name19" presStyleLbl="parChTrans1D4" presStyleIdx="3" presStyleCnt="4"/>
      <dgm:spPr/>
      <dgm:t>
        <a:bodyPr/>
        <a:lstStyle/>
        <a:p>
          <a:endParaRPr lang="en-US"/>
        </a:p>
      </dgm:t>
    </dgm:pt>
    <dgm:pt modelId="{A51C5662-E55E-3A43-AB9B-33D6A863CC4D}" type="pres">
      <dgm:prSet presAssocID="{64E09F46-5B1A-624F-8C14-7B7565F44534}" presName="Name21" presStyleCnt="0"/>
      <dgm:spPr/>
    </dgm:pt>
    <dgm:pt modelId="{EFC62803-5F0C-6847-9380-3AA5F8F8706D}" type="pres">
      <dgm:prSet presAssocID="{64E09F46-5B1A-624F-8C14-7B7565F44534}" presName="level2Shape" presStyleLbl="node4" presStyleIdx="3" presStyleCnt="4"/>
      <dgm:spPr/>
      <dgm:t>
        <a:bodyPr/>
        <a:lstStyle/>
        <a:p>
          <a:endParaRPr lang="en-US"/>
        </a:p>
      </dgm:t>
    </dgm:pt>
    <dgm:pt modelId="{1030C7E7-3F58-864B-B2D2-498F84658A22}" type="pres">
      <dgm:prSet presAssocID="{64E09F46-5B1A-624F-8C14-7B7565F44534}" presName="hierChild3" presStyleCnt="0"/>
      <dgm:spPr/>
    </dgm:pt>
    <dgm:pt modelId="{B594AFD6-DD07-5F4D-84DA-4B020D45064B}" type="pres">
      <dgm:prSet presAssocID="{F1DED6F9-7B5F-3841-9CE1-C1978E33247A}" presName="bgShapesFlow" presStyleCnt="0"/>
      <dgm:spPr/>
    </dgm:pt>
    <dgm:pt modelId="{561320B8-8C5A-E545-A998-E4C7F9512A95}" type="pres">
      <dgm:prSet presAssocID="{0B46483A-8558-3049-A07E-8360FB4F7458}" presName="rectComp" presStyleCnt="0"/>
      <dgm:spPr/>
    </dgm:pt>
    <dgm:pt modelId="{9D8F4861-D7D6-F44F-8EC7-507ADAEFE889}" type="pres">
      <dgm:prSet presAssocID="{0B46483A-8558-3049-A07E-8360FB4F7458}" presName="bgRect" presStyleLbl="bgShp" presStyleIdx="0" presStyleCnt="5"/>
      <dgm:spPr/>
      <dgm:t>
        <a:bodyPr/>
        <a:lstStyle/>
        <a:p>
          <a:endParaRPr lang="en-US"/>
        </a:p>
      </dgm:t>
    </dgm:pt>
    <dgm:pt modelId="{07A1AC19-0902-0A44-A56C-290B6527F36C}" type="pres">
      <dgm:prSet presAssocID="{0B46483A-8558-3049-A07E-8360FB4F7458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62CA0-A245-3943-899C-88F5EC7DA74B}" type="pres">
      <dgm:prSet presAssocID="{0B46483A-8558-3049-A07E-8360FB4F7458}" presName="spComp" presStyleCnt="0"/>
      <dgm:spPr/>
    </dgm:pt>
    <dgm:pt modelId="{6FCE7F6E-0D87-6A43-8575-1F7321CEAC9C}" type="pres">
      <dgm:prSet presAssocID="{0B46483A-8558-3049-A07E-8360FB4F7458}" presName="vSp" presStyleCnt="0"/>
      <dgm:spPr/>
    </dgm:pt>
    <dgm:pt modelId="{8A00F6E7-A011-2C49-964C-458BE37CCF74}" type="pres">
      <dgm:prSet presAssocID="{8996AD78-5982-8C4B-AF73-3D7232EC1469}" presName="rectComp" presStyleCnt="0"/>
      <dgm:spPr/>
    </dgm:pt>
    <dgm:pt modelId="{4FE62BA1-0BAE-4847-8F4B-EC12380D090A}" type="pres">
      <dgm:prSet presAssocID="{8996AD78-5982-8C4B-AF73-3D7232EC1469}" presName="bgRect" presStyleLbl="bgShp" presStyleIdx="1" presStyleCnt="5"/>
      <dgm:spPr/>
      <dgm:t>
        <a:bodyPr/>
        <a:lstStyle/>
        <a:p>
          <a:endParaRPr lang="en-US"/>
        </a:p>
      </dgm:t>
    </dgm:pt>
    <dgm:pt modelId="{DDD315B6-F4EB-3B47-B453-05B8D76EA823}" type="pres">
      <dgm:prSet presAssocID="{8996AD78-5982-8C4B-AF73-3D7232EC1469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6E63F-5F38-B54E-B749-3CE07EA54D97}" type="pres">
      <dgm:prSet presAssocID="{8996AD78-5982-8C4B-AF73-3D7232EC1469}" presName="spComp" presStyleCnt="0"/>
      <dgm:spPr/>
    </dgm:pt>
    <dgm:pt modelId="{0E51725B-28CD-904A-89BE-DC037C1A2222}" type="pres">
      <dgm:prSet presAssocID="{8996AD78-5982-8C4B-AF73-3D7232EC1469}" presName="vSp" presStyleCnt="0"/>
      <dgm:spPr/>
    </dgm:pt>
    <dgm:pt modelId="{96EB6E30-896B-D54F-829E-1B61E6AA9463}" type="pres">
      <dgm:prSet presAssocID="{D22BFAFE-9FF6-7E44-941C-FC9295FD93E0}" presName="rectComp" presStyleCnt="0"/>
      <dgm:spPr/>
    </dgm:pt>
    <dgm:pt modelId="{CEBC15E3-6D52-7A48-AEE4-65A8BEFC4347}" type="pres">
      <dgm:prSet presAssocID="{D22BFAFE-9FF6-7E44-941C-FC9295FD93E0}" presName="bgRect" presStyleLbl="bgShp" presStyleIdx="2" presStyleCnt="5"/>
      <dgm:spPr/>
      <dgm:t>
        <a:bodyPr/>
        <a:lstStyle/>
        <a:p>
          <a:endParaRPr lang="en-US"/>
        </a:p>
      </dgm:t>
    </dgm:pt>
    <dgm:pt modelId="{ED1E4AD5-D9C4-0048-912E-2414D1F6645E}" type="pres">
      <dgm:prSet presAssocID="{D22BFAFE-9FF6-7E44-941C-FC9295FD93E0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734ED-4921-7346-B74E-B622F5BF7DBE}" type="pres">
      <dgm:prSet presAssocID="{D22BFAFE-9FF6-7E44-941C-FC9295FD93E0}" presName="spComp" presStyleCnt="0"/>
      <dgm:spPr/>
    </dgm:pt>
    <dgm:pt modelId="{4CEE0FF0-0B4D-3647-AF22-78CFC0B10960}" type="pres">
      <dgm:prSet presAssocID="{D22BFAFE-9FF6-7E44-941C-FC9295FD93E0}" presName="vSp" presStyleCnt="0"/>
      <dgm:spPr/>
    </dgm:pt>
    <dgm:pt modelId="{FEA55D7B-E4C6-8C41-8BC4-0F69C275430A}" type="pres">
      <dgm:prSet presAssocID="{DA9D6131-C26A-0048-BC0D-139BB145A213}" presName="rectComp" presStyleCnt="0"/>
      <dgm:spPr/>
    </dgm:pt>
    <dgm:pt modelId="{FFD14C7D-D367-AE4E-99F5-54EE7874351E}" type="pres">
      <dgm:prSet presAssocID="{DA9D6131-C26A-0048-BC0D-139BB145A213}" presName="bgRect" presStyleLbl="bgShp" presStyleIdx="3" presStyleCnt="5"/>
      <dgm:spPr/>
      <dgm:t>
        <a:bodyPr/>
        <a:lstStyle/>
        <a:p>
          <a:endParaRPr lang="en-US"/>
        </a:p>
      </dgm:t>
    </dgm:pt>
    <dgm:pt modelId="{0153A3EE-08D6-4548-90EE-BBAC48C37518}" type="pres">
      <dgm:prSet presAssocID="{DA9D6131-C26A-0048-BC0D-139BB145A213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B49BC8-C5BB-534E-A211-9DF93905C976}" type="pres">
      <dgm:prSet presAssocID="{DA9D6131-C26A-0048-BC0D-139BB145A213}" presName="spComp" presStyleCnt="0"/>
      <dgm:spPr/>
    </dgm:pt>
    <dgm:pt modelId="{CAF12883-24A7-D94D-B329-7796160D4575}" type="pres">
      <dgm:prSet presAssocID="{DA9D6131-C26A-0048-BC0D-139BB145A213}" presName="vSp" presStyleCnt="0"/>
      <dgm:spPr/>
    </dgm:pt>
    <dgm:pt modelId="{2079F75B-E647-7F44-97B7-78A0C3A76A8E}" type="pres">
      <dgm:prSet presAssocID="{93013DAF-3745-7849-B0D6-70C34611B3BB}" presName="rectComp" presStyleCnt="0"/>
      <dgm:spPr/>
    </dgm:pt>
    <dgm:pt modelId="{1F022BCF-F851-A84C-9FB8-55568A95792E}" type="pres">
      <dgm:prSet presAssocID="{93013DAF-3745-7849-B0D6-70C34611B3BB}" presName="bgRect" presStyleLbl="bgShp" presStyleIdx="4" presStyleCnt="5"/>
      <dgm:spPr/>
      <dgm:t>
        <a:bodyPr/>
        <a:lstStyle/>
        <a:p>
          <a:endParaRPr lang="en-US"/>
        </a:p>
      </dgm:t>
    </dgm:pt>
    <dgm:pt modelId="{6D9061FE-F453-9F43-8981-2BAF47C5A6C2}" type="pres">
      <dgm:prSet presAssocID="{93013DAF-3745-7849-B0D6-70C34611B3BB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D897BC-682D-4F4D-93D4-91C8342D3A51}" srcId="{CA6F94DC-1B5B-8849-A2EA-E00B678C857A}" destId="{B6A3EC96-3967-4148-AF60-9B34E6D79501}" srcOrd="0" destOrd="0" parTransId="{51442A67-3BDF-DE4E-9D47-EE69C2AD001D}" sibTransId="{4669A786-5782-7345-B569-88FFAA9256C2}"/>
    <dgm:cxn modelId="{6EBE5B52-4C6A-3545-893E-D1C0379C6A5C}" type="presOf" srcId="{E67BB0BE-7B1C-2F43-B4E4-AFF2E2A43EE3}" destId="{B6AB89D4-EF14-D64C-AF22-2968059E8E89}" srcOrd="0" destOrd="0" presId="urn:microsoft.com/office/officeart/2005/8/layout/hierarchy6"/>
    <dgm:cxn modelId="{741107FC-0CC1-C343-946F-247280A4C3AA}" srcId="{F1DED6F9-7B5F-3841-9CE1-C1978E33247A}" destId="{8996AD78-5982-8C4B-AF73-3D7232EC1469}" srcOrd="2" destOrd="0" parTransId="{9B553426-8B96-6E47-A497-F1BC5A2FAF19}" sibTransId="{1DA6ED87-2C19-E445-A664-A87841200A23}"/>
    <dgm:cxn modelId="{52E08AF9-720E-C445-9B2B-18DAE57AFD94}" srcId="{F1DED6F9-7B5F-3841-9CE1-C1978E33247A}" destId="{D22BFAFE-9FF6-7E44-941C-FC9295FD93E0}" srcOrd="3" destOrd="0" parTransId="{0E5EF755-7C3A-B941-BA24-ABE46497CEEF}" sibTransId="{2627D6B0-2083-B843-9C41-54E3BC5FBBE9}"/>
    <dgm:cxn modelId="{F321F5D2-ACFF-4640-BED5-C6266241F8C1}" srcId="{B3000722-CEC6-BE4D-A810-AD216178458F}" destId="{64E09F46-5B1A-624F-8C14-7B7565F44534}" srcOrd="0" destOrd="0" parTransId="{0AED3BD2-B621-854B-BE95-03D9C528242A}" sibTransId="{6C1523B0-7245-D94F-BB26-FB2226DBCC1D}"/>
    <dgm:cxn modelId="{FF30FEEC-D4A6-A143-B43E-AE2F522DC660}" srcId="{AE43AB26-79C7-974D-8CF1-979AA5F4B99F}" destId="{9631CAF3-3D91-1D42-AFB0-50679770B790}" srcOrd="0" destOrd="0" parTransId="{4A05DFC1-DD2E-7242-8017-F0480B2B5ACE}" sibTransId="{4BB1CD79-0922-D047-9156-E00054E284D3}"/>
    <dgm:cxn modelId="{C69C96DB-94AE-A64D-A39B-D50726EBCAEB}" srcId="{F1DED6F9-7B5F-3841-9CE1-C1978E33247A}" destId="{CA6F94DC-1B5B-8849-A2EA-E00B678C857A}" srcOrd="0" destOrd="0" parTransId="{DBB447F4-135A-DE41-82F6-C9F59F5744BA}" sibTransId="{A546772B-80FA-064F-BA5B-7933DD313C54}"/>
    <dgm:cxn modelId="{F0DCC444-DFCA-DE42-B51A-AAACE5466191}" type="presOf" srcId="{51442A67-3BDF-DE4E-9D47-EE69C2AD001D}" destId="{ABFBE8C2-D3CB-A44F-9525-B4202B015CCD}" srcOrd="0" destOrd="0" presId="urn:microsoft.com/office/officeart/2005/8/layout/hierarchy6"/>
    <dgm:cxn modelId="{746605D1-87C7-D949-95A4-BE866A391910}" type="presOf" srcId="{8996AD78-5982-8C4B-AF73-3D7232EC1469}" destId="{DDD315B6-F4EB-3B47-B453-05B8D76EA823}" srcOrd="1" destOrd="0" presId="urn:microsoft.com/office/officeart/2005/8/layout/hierarchy6"/>
    <dgm:cxn modelId="{0458F1E9-7323-E342-93F3-846C105F4FF3}" type="presOf" srcId="{D22BFAFE-9FF6-7E44-941C-FC9295FD93E0}" destId="{CEBC15E3-6D52-7A48-AEE4-65A8BEFC4347}" srcOrd="0" destOrd="0" presId="urn:microsoft.com/office/officeart/2005/8/layout/hierarchy6"/>
    <dgm:cxn modelId="{FBAF2C4C-82F3-1547-A94A-4162EE9596CC}" srcId="{AE43AB26-79C7-974D-8CF1-979AA5F4B99F}" destId="{B3000722-CEC6-BE4D-A810-AD216178458F}" srcOrd="1" destOrd="0" parTransId="{005E2E76-3128-A94A-B885-2F3D9482A068}" sibTransId="{D0B469AC-6DB8-E24C-B584-3127E095178A}"/>
    <dgm:cxn modelId="{C337723F-DFEE-4B48-A3D4-11D789FE130B}" type="presOf" srcId="{DA9D6131-C26A-0048-BC0D-139BB145A213}" destId="{0153A3EE-08D6-4548-90EE-BBAC48C37518}" srcOrd="1" destOrd="0" presId="urn:microsoft.com/office/officeart/2005/8/layout/hierarchy6"/>
    <dgm:cxn modelId="{3C33A6B4-4577-DF40-8781-769607577E05}" type="presOf" srcId="{AE43AB26-79C7-974D-8CF1-979AA5F4B99F}" destId="{674F8248-5452-1B4A-A10E-6D2DCAA2A8B6}" srcOrd="0" destOrd="0" presId="urn:microsoft.com/office/officeart/2005/8/layout/hierarchy6"/>
    <dgm:cxn modelId="{55032A2E-F935-FF44-864C-E55789B38662}" type="presOf" srcId="{93013DAF-3745-7849-B0D6-70C34611B3BB}" destId="{1F022BCF-F851-A84C-9FB8-55568A95792E}" srcOrd="0" destOrd="0" presId="urn:microsoft.com/office/officeart/2005/8/layout/hierarchy6"/>
    <dgm:cxn modelId="{0CB82826-C952-9A4C-A823-A2E556F1501E}" type="presOf" srcId="{DA9D6131-C26A-0048-BC0D-139BB145A213}" destId="{FFD14C7D-D367-AE4E-99F5-54EE7874351E}" srcOrd="0" destOrd="0" presId="urn:microsoft.com/office/officeart/2005/8/layout/hierarchy6"/>
    <dgm:cxn modelId="{BEAA341E-D29B-4A49-9425-32F9E5010C09}" type="presOf" srcId="{0AED3BD2-B621-854B-BE95-03D9C528242A}" destId="{696986A2-67BD-A24D-80C6-66C86927DA6F}" srcOrd="0" destOrd="0" presId="urn:microsoft.com/office/officeart/2005/8/layout/hierarchy6"/>
    <dgm:cxn modelId="{70697F3E-97FE-A542-98AD-0E9E163B678C}" type="presOf" srcId="{005E2E76-3128-A94A-B885-2F3D9482A068}" destId="{83C2158C-19F9-A44A-947E-8158DB469001}" srcOrd="0" destOrd="0" presId="urn:microsoft.com/office/officeart/2005/8/layout/hierarchy6"/>
    <dgm:cxn modelId="{1EE615E8-BDB0-4741-9CFA-829304CB2B54}" srcId="{F1DED6F9-7B5F-3841-9CE1-C1978E33247A}" destId="{DA9D6131-C26A-0048-BC0D-139BB145A213}" srcOrd="4" destOrd="0" parTransId="{1ABCBCB7-863D-8D4C-8B63-40468D6F0A05}" sibTransId="{96941021-57DC-D843-9A17-D05E0E6AB0CF}"/>
    <dgm:cxn modelId="{B7F5C488-779F-484E-814D-73F6958E71EC}" type="presOf" srcId="{F1DED6F9-7B5F-3841-9CE1-C1978E33247A}" destId="{E63CAF1E-77D0-7647-A701-3076E4670747}" srcOrd="0" destOrd="0" presId="urn:microsoft.com/office/officeart/2005/8/layout/hierarchy6"/>
    <dgm:cxn modelId="{D8531B65-A989-AE4A-9210-E2E55E1178E2}" srcId="{F1DED6F9-7B5F-3841-9CE1-C1978E33247A}" destId="{0B46483A-8558-3049-A07E-8360FB4F7458}" srcOrd="1" destOrd="0" parTransId="{23CF16A5-F82E-E542-B94A-786CB0B41431}" sibTransId="{4828E634-59D5-D942-B41A-19C5F5CE38A4}"/>
    <dgm:cxn modelId="{6B36D059-F9A7-1D49-9292-B3BA07FEED1F}" srcId="{F1DED6F9-7B5F-3841-9CE1-C1978E33247A}" destId="{93013DAF-3745-7849-B0D6-70C34611B3BB}" srcOrd="5" destOrd="0" parTransId="{7D9AB8A1-AF1A-A840-BF6A-EEE2B7FB89D2}" sibTransId="{5CBA319D-8165-EE4A-B99C-69A853CA5586}"/>
    <dgm:cxn modelId="{8AD84CE9-24BF-924F-8D07-49AF4472ED15}" type="presOf" srcId="{5BB04FE0-3236-A842-B0D3-E1D648A47D76}" destId="{A13EFAC1-55ED-8B40-A3E8-96335090C893}" srcOrd="0" destOrd="0" presId="urn:microsoft.com/office/officeart/2005/8/layout/hierarchy6"/>
    <dgm:cxn modelId="{B8035732-822B-1945-BDB1-43082F904E28}" type="presOf" srcId="{64E09F46-5B1A-624F-8C14-7B7565F44534}" destId="{EFC62803-5F0C-6847-9380-3AA5F8F8706D}" srcOrd="0" destOrd="0" presId="urn:microsoft.com/office/officeart/2005/8/layout/hierarchy6"/>
    <dgm:cxn modelId="{B1283622-0442-B14E-8AE8-D3E1611BFF1D}" srcId="{B6A3EC96-3967-4148-AF60-9B34E6D79501}" destId="{AE43AB26-79C7-974D-8CF1-979AA5F4B99F}" srcOrd="0" destOrd="0" parTransId="{5BB04FE0-3236-A842-B0D3-E1D648A47D76}" sibTransId="{88039C9E-AA7D-B742-BE16-E370C230FF04}"/>
    <dgm:cxn modelId="{354E4853-93DA-EA43-979C-91331816877D}" type="presOf" srcId="{D22BFAFE-9FF6-7E44-941C-FC9295FD93E0}" destId="{ED1E4AD5-D9C4-0048-912E-2414D1F6645E}" srcOrd="1" destOrd="0" presId="urn:microsoft.com/office/officeart/2005/8/layout/hierarchy6"/>
    <dgm:cxn modelId="{30FB0AE6-98FF-1143-B726-A5A35AD93565}" type="presOf" srcId="{8996AD78-5982-8C4B-AF73-3D7232EC1469}" destId="{4FE62BA1-0BAE-4847-8F4B-EC12380D090A}" srcOrd="0" destOrd="0" presId="urn:microsoft.com/office/officeart/2005/8/layout/hierarchy6"/>
    <dgm:cxn modelId="{E1D1097F-78FB-7547-8536-5B49168B1F2D}" type="presOf" srcId="{0B46483A-8558-3049-A07E-8360FB4F7458}" destId="{07A1AC19-0902-0A44-A56C-290B6527F36C}" srcOrd="1" destOrd="0" presId="urn:microsoft.com/office/officeart/2005/8/layout/hierarchy6"/>
    <dgm:cxn modelId="{FFEC3F3C-BCD2-1D49-8E0C-F24314ED018A}" type="presOf" srcId="{3492F82B-3DDA-C34F-92A1-9C846BE02514}" destId="{945438CF-1914-4049-86E2-EC6CF0167333}" srcOrd="0" destOrd="0" presId="urn:microsoft.com/office/officeart/2005/8/layout/hierarchy6"/>
    <dgm:cxn modelId="{85BA0051-953A-8A4D-AC7F-7CA37BB2476C}" srcId="{9631CAF3-3D91-1D42-AFB0-50679770B790}" destId="{3492F82B-3DDA-C34F-92A1-9C846BE02514}" srcOrd="0" destOrd="0" parTransId="{E67BB0BE-7B1C-2F43-B4E4-AFF2E2A43EE3}" sibTransId="{6571B648-9A24-7C43-96FA-D4FAFDEE4135}"/>
    <dgm:cxn modelId="{8CE1F124-2D21-6B4C-835D-5E24F17FB75C}" type="presOf" srcId="{4A05DFC1-DD2E-7242-8017-F0480B2B5ACE}" destId="{D4C69DB1-D427-0B48-A849-E29188AFA6B1}" srcOrd="0" destOrd="0" presId="urn:microsoft.com/office/officeart/2005/8/layout/hierarchy6"/>
    <dgm:cxn modelId="{0AAA5768-87B5-B04D-BB9C-31802AED3970}" type="presOf" srcId="{B6A3EC96-3967-4148-AF60-9B34E6D79501}" destId="{A10EC0F4-03F4-864D-96E9-F6F1AC32C4E4}" srcOrd="0" destOrd="0" presId="urn:microsoft.com/office/officeart/2005/8/layout/hierarchy6"/>
    <dgm:cxn modelId="{0CA629E7-139E-F64F-AFC1-766185CA3533}" type="presOf" srcId="{9631CAF3-3D91-1D42-AFB0-50679770B790}" destId="{E32BB146-A4A6-A144-9903-B8B8F67B36F2}" srcOrd="0" destOrd="0" presId="urn:microsoft.com/office/officeart/2005/8/layout/hierarchy6"/>
    <dgm:cxn modelId="{5FF30CD6-DFFC-8248-845F-89C72A2E779F}" type="presOf" srcId="{0B46483A-8558-3049-A07E-8360FB4F7458}" destId="{9D8F4861-D7D6-F44F-8EC7-507ADAEFE889}" srcOrd="0" destOrd="0" presId="urn:microsoft.com/office/officeart/2005/8/layout/hierarchy6"/>
    <dgm:cxn modelId="{B5259D5B-1CF5-3B45-800A-F499B7485DBC}" type="presOf" srcId="{CA6F94DC-1B5B-8849-A2EA-E00B678C857A}" destId="{98DA2680-DD72-0D4D-A24D-5D9A3B6AA0F4}" srcOrd="0" destOrd="0" presId="urn:microsoft.com/office/officeart/2005/8/layout/hierarchy6"/>
    <dgm:cxn modelId="{48C9613B-408A-1343-927A-0AF59359100F}" type="presOf" srcId="{93013DAF-3745-7849-B0D6-70C34611B3BB}" destId="{6D9061FE-F453-9F43-8981-2BAF47C5A6C2}" srcOrd="1" destOrd="0" presId="urn:microsoft.com/office/officeart/2005/8/layout/hierarchy6"/>
    <dgm:cxn modelId="{7EECFEBE-3B22-7B44-845C-47BE2ED58316}" type="presOf" srcId="{B3000722-CEC6-BE4D-A810-AD216178458F}" destId="{78BFBF69-EBD0-E446-AC9C-431F1C23B1E8}" srcOrd="0" destOrd="0" presId="urn:microsoft.com/office/officeart/2005/8/layout/hierarchy6"/>
    <dgm:cxn modelId="{0339E0AA-8D23-F143-A663-FFEA50ACE04C}" type="presParOf" srcId="{E63CAF1E-77D0-7647-A701-3076E4670747}" destId="{32870F3E-779C-3C4B-98B1-77F5E9334185}" srcOrd="0" destOrd="0" presId="urn:microsoft.com/office/officeart/2005/8/layout/hierarchy6"/>
    <dgm:cxn modelId="{3A52B922-D659-6E40-B82E-79A5DA26BE3D}" type="presParOf" srcId="{32870F3E-779C-3C4B-98B1-77F5E9334185}" destId="{25A3506E-5250-4B4E-A1C3-3F47C359015A}" srcOrd="0" destOrd="0" presId="urn:microsoft.com/office/officeart/2005/8/layout/hierarchy6"/>
    <dgm:cxn modelId="{AA8C6981-4FFD-B348-9C8E-3CB85AFF3A9A}" type="presParOf" srcId="{32870F3E-779C-3C4B-98B1-77F5E9334185}" destId="{FA734F40-CA8E-A742-AE26-AA12299227CD}" srcOrd="1" destOrd="0" presId="urn:microsoft.com/office/officeart/2005/8/layout/hierarchy6"/>
    <dgm:cxn modelId="{D7733E34-2D6A-424B-A432-D6765C72E032}" type="presParOf" srcId="{FA734F40-CA8E-A742-AE26-AA12299227CD}" destId="{FEA8185F-CA51-AC4A-8969-9A36437AC934}" srcOrd="0" destOrd="0" presId="urn:microsoft.com/office/officeart/2005/8/layout/hierarchy6"/>
    <dgm:cxn modelId="{7728602F-E7B4-D84C-A387-F66938B9EE71}" type="presParOf" srcId="{FEA8185F-CA51-AC4A-8969-9A36437AC934}" destId="{98DA2680-DD72-0D4D-A24D-5D9A3B6AA0F4}" srcOrd="0" destOrd="0" presId="urn:microsoft.com/office/officeart/2005/8/layout/hierarchy6"/>
    <dgm:cxn modelId="{A1608F8D-601D-9D4D-B1FD-EBB7758DA769}" type="presParOf" srcId="{FEA8185F-CA51-AC4A-8969-9A36437AC934}" destId="{90A4FEC8-81DD-884D-B3FE-68A82B4B4EFD}" srcOrd="1" destOrd="0" presId="urn:microsoft.com/office/officeart/2005/8/layout/hierarchy6"/>
    <dgm:cxn modelId="{44C08809-F171-0848-98AA-EDD9724C6143}" type="presParOf" srcId="{90A4FEC8-81DD-884D-B3FE-68A82B4B4EFD}" destId="{ABFBE8C2-D3CB-A44F-9525-B4202B015CCD}" srcOrd="0" destOrd="0" presId="urn:microsoft.com/office/officeart/2005/8/layout/hierarchy6"/>
    <dgm:cxn modelId="{D8020AF8-30DF-4A49-ACE6-926353C59CFB}" type="presParOf" srcId="{90A4FEC8-81DD-884D-B3FE-68A82B4B4EFD}" destId="{BD9103F6-07D2-1F47-9275-0711DEFA73D6}" srcOrd="1" destOrd="0" presId="urn:microsoft.com/office/officeart/2005/8/layout/hierarchy6"/>
    <dgm:cxn modelId="{6AA1EE75-9765-D44E-9604-3FDB8B2A9B02}" type="presParOf" srcId="{BD9103F6-07D2-1F47-9275-0711DEFA73D6}" destId="{A10EC0F4-03F4-864D-96E9-F6F1AC32C4E4}" srcOrd="0" destOrd="0" presId="urn:microsoft.com/office/officeart/2005/8/layout/hierarchy6"/>
    <dgm:cxn modelId="{7B150A06-45C4-444B-AD3B-20EE598B690F}" type="presParOf" srcId="{BD9103F6-07D2-1F47-9275-0711DEFA73D6}" destId="{AD4A0DB9-68ED-8848-824F-344DF272239E}" srcOrd="1" destOrd="0" presId="urn:microsoft.com/office/officeart/2005/8/layout/hierarchy6"/>
    <dgm:cxn modelId="{AA269A0D-F3AB-FD4C-8432-8478A1FCD082}" type="presParOf" srcId="{AD4A0DB9-68ED-8848-824F-344DF272239E}" destId="{A13EFAC1-55ED-8B40-A3E8-96335090C893}" srcOrd="0" destOrd="0" presId="urn:microsoft.com/office/officeart/2005/8/layout/hierarchy6"/>
    <dgm:cxn modelId="{00EF6779-69E4-904D-9A6C-DC062195287A}" type="presParOf" srcId="{AD4A0DB9-68ED-8848-824F-344DF272239E}" destId="{6F3E91AB-2E14-8C40-9AF6-E45DF29E47D7}" srcOrd="1" destOrd="0" presId="urn:microsoft.com/office/officeart/2005/8/layout/hierarchy6"/>
    <dgm:cxn modelId="{FDC3F0BE-8EF0-CD4E-AE8D-36F59CD85A6E}" type="presParOf" srcId="{6F3E91AB-2E14-8C40-9AF6-E45DF29E47D7}" destId="{674F8248-5452-1B4A-A10E-6D2DCAA2A8B6}" srcOrd="0" destOrd="0" presId="urn:microsoft.com/office/officeart/2005/8/layout/hierarchy6"/>
    <dgm:cxn modelId="{84E6C481-5DF8-564B-A082-889EB434AE02}" type="presParOf" srcId="{6F3E91AB-2E14-8C40-9AF6-E45DF29E47D7}" destId="{D9783D1D-EED9-9C49-A9AF-BCDF8DFDE098}" srcOrd="1" destOrd="0" presId="urn:microsoft.com/office/officeart/2005/8/layout/hierarchy6"/>
    <dgm:cxn modelId="{416D9F84-2F41-A143-BEEC-FEE174B12240}" type="presParOf" srcId="{D9783D1D-EED9-9C49-A9AF-BCDF8DFDE098}" destId="{D4C69DB1-D427-0B48-A849-E29188AFA6B1}" srcOrd="0" destOrd="0" presId="urn:microsoft.com/office/officeart/2005/8/layout/hierarchy6"/>
    <dgm:cxn modelId="{31C60575-F6CB-BA48-991F-81B774C2874D}" type="presParOf" srcId="{D9783D1D-EED9-9C49-A9AF-BCDF8DFDE098}" destId="{79AE4F74-06C6-C643-B809-BDEAA8DE151A}" srcOrd="1" destOrd="0" presId="urn:microsoft.com/office/officeart/2005/8/layout/hierarchy6"/>
    <dgm:cxn modelId="{B42E4034-4AEB-1044-AAD9-E078AABC4D13}" type="presParOf" srcId="{79AE4F74-06C6-C643-B809-BDEAA8DE151A}" destId="{E32BB146-A4A6-A144-9903-B8B8F67B36F2}" srcOrd="0" destOrd="0" presId="urn:microsoft.com/office/officeart/2005/8/layout/hierarchy6"/>
    <dgm:cxn modelId="{BA1EEB1D-BAA6-EE40-B51F-D32B33BBC6D2}" type="presParOf" srcId="{79AE4F74-06C6-C643-B809-BDEAA8DE151A}" destId="{7D3C3DB8-BC9B-1E4A-9DD7-A60E9900785D}" srcOrd="1" destOrd="0" presId="urn:microsoft.com/office/officeart/2005/8/layout/hierarchy6"/>
    <dgm:cxn modelId="{9B71E24A-E6F1-284A-A363-58DBBD254C08}" type="presParOf" srcId="{7D3C3DB8-BC9B-1E4A-9DD7-A60E9900785D}" destId="{B6AB89D4-EF14-D64C-AF22-2968059E8E89}" srcOrd="0" destOrd="0" presId="urn:microsoft.com/office/officeart/2005/8/layout/hierarchy6"/>
    <dgm:cxn modelId="{EB845873-C514-EB43-B1AA-C41114C9BB21}" type="presParOf" srcId="{7D3C3DB8-BC9B-1E4A-9DD7-A60E9900785D}" destId="{8BA6FDC6-F37D-E44C-9E94-5478B31E5436}" srcOrd="1" destOrd="0" presId="urn:microsoft.com/office/officeart/2005/8/layout/hierarchy6"/>
    <dgm:cxn modelId="{BF2D5ADE-C646-3D49-B8C2-7F9FAE311518}" type="presParOf" srcId="{8BA6FDC6-F37D-E44C-9E94-5478B31E5436}" destId="{945438CF-1914-4049-86E2-EC6CF0167333}" srcOrd="0" destOrd="0" presId="urn:microsoft.com/office/officeart/2005/8/layout/hierarchy6"/>
    <dgm:cxn modelId="{24D53203-229E-034A-93F4-8110D7ABB66D}" type="presParOf" srcId="{8BA6FDC6-F37D-E44C-9E94-5478B31E5436}" destId="{BCC825D1-C2C2-C943-990D-74CEB5F3EDF6}" srcOrd="1" destOrd="0" presId="urn:microsoft.com/office/officeart/2005/8/layout/hierarchy6"/>
    <dgm:cxn modelId="{4AB74E70-9653-AC45-9D41-28279AA19029}" type="presParOf" srcId="{D9783D1D-EED9-9C49-A9AF-BCDF8DFDE098}" destId="{83C2158C-19F9-A44A-947E-8158DB469001}" srcOrd="2" destOrd="0" presId="urn:microsoft.com/office/officeart/2005/8/layout/hierarchy6"/>
    <dgm:cxn modelId="{DEE8712A-F7BC-8341-B7CD-70B4D6CA885D}" type="presParOf" srcId="{D9783D1D-EED9-9C49-A9AF-BCDF8DFDE098}" destId="{31C66952-DAC9-6C45-AE80-20392923953C}" srcOrd="3" destOrd="0" presId="urn:microsoft.com/office/officeart/2005/8/layout/hierarchy6"/>
    <dgm:cxn modelId="{7B8A8290-20E5-6D47-867D-DA300721ED7D}" type="presParOf" srcId="{31C66952-DAC9-6C45-AE80-20392923953C}" destId="{78BFBF69-EBD0-E446-AC9C-431F1C23B1E8}" srcOrd="0" destOrd="0" presId="urn:microsoft.com/office/officeart/2005/8/layout/hierarchy6"/>
    <dgm:cxn modelId="{F06EC152-1948-904C-93E7-A239ED16434E}" type="presParOf" srcId="{31C66952-DAC9-6C45-AE80-20392923953C}" destId="{452CE5FA-E845-E44B-A961-6B617B90C3EB}" srcOrd="1" destOrd="0" presId="urn:microsoft.com/office/officeart/2005/8/layout/hierarchy6"/>
    <dgm:cxn modelId="{59E49BDF-D9C8-924E-92ED-A8341E0EFF43}" type="presParOf" srcId="{452CE5FA-E845-E44B-A961-6B617B90C3EB}" destId="{696986A2-67BD-A24D-80C6-66C86927DA6F}" srcOrd="0" destOrd="0" presId="urn:microsoft.com/office/officeart/2005/8/layout/hierarchy6"/>
    <dgm:cxn modelId="{EFF45B97-9108-E747-9C0A-BAD42A6EE2AD}" type="presParOf" srcId="{452CE5FA-E845-E44B-A961-6B617B90C3EB}" destId="{A51C5662-E55E-3A43-AB9B-33D6A863CC4D}" srcOrd="1" destOrd="0" presId="urn:microsoft.com/office/officeart/2005/8/layout/hierarchy6"/>
    <dgm:cxn modelId="{D9480FDC-ACF8-494C-9E0A-B65E989D5DA5}" type="presParOf" srcId="{A51C5662-E55E-3A43-AB9B-33D6A863CC4D}" destId="{EFC62803-5F0C-6847-9380-3AA5F8F8706D}" srcOrd="0" destOrd="0" presId="urn:microsoft.com/office/officeart/2005/8/layout/hierarchy6"/>
    <dgm:cxn modelId="{D03A2C4C-2CD2-0549-B920-1E89F3C9FADF}" type="presParOf" srcId="{A51C5662-E55E-3A43-AB9B-33D6A863CC4D}" destId="{1030C7E7-3F58-864B-B2D2-498F84658A22}" srcOrd="1" destOrd="0" presId="urn:microsoft.com/office/officeart/2005/8/layout/hierarchy6"/>
    <dgm:cxn modelId="{39AA0074-2A7A-964F-B506-5FA025B56BFC}" type="presParOf" srcId="{E63CAF1E-77D0-7647-A701-3076E4670747}" destId="{B594AFD6-DD07-5F4D-84DA-4B020D45064B}" srcOrd="1" destOrd="0" presId="urn:microsoft.com/office/officeart/2005/8/layout/hierarchy6"/>
    <dgm:cxn modelId="{A9B285CE-352C-5048-B039-9B1F780227F0}" type="presParOf" srcId="{B594AFD6-DD07-5F4D-84DA-4B020D45064B}" destId="{561320B8-8C5A-E545-A998-E4C7F9512A95}" srcOrd="0" destOrd="0" presId="urn:microsoft.com/office/officeart/2005/8/layout/hierarchy6"/>
    <dgm:cxn modelId="{8A195B51-0128-3049-9BFF-B8C7B00A2922}" type="presParOf" srcId="{561320B8-8C5A-E545-A998-E4C7F9512A95}" destId="{9D8F4861-D7D6-F44F-8EC7-507ADAEFE889}" srcOrd="0" destOrd="0" presId="urn:microsoft.com/office/officeart/2005/8/layout/hierarchy6"/>
    <dgm:cxn modelId="{A56A6954-4FA8-4F4B-8EB4-3E8C5E12E436}" type="presParOf" srcId="{561320B8-8C5A-E545-A998-E4C7F9512A95}" destId="{07A1AC19-0902-0A44-A56C-290B6527F36C}" srcOrd="1" destOrd="0" presId="urn:microsoft.com/office/officeart/2005/8/layout/hierarchy6"/>
    <dgm:cxn modelId="{A92EAF8F-AA64-3841-BC13-8BBA49F367C4}" type="presParOf" srcId="{B594AFD6-DD07-5F4D-84DA-4B020D45064B}" destId="{03E62CA0-A245-3943-899C-88F5EC7DA74B}" srcOrd="1" destOrd="0" presId="urn:microsoft.com/office/officeart/2005/8/layout/hierarchy6"/>
    <dgm:cxn modelId="{091139DF-3C4D-D348-9F2B-D9F517A5D252}" type="presParOf" srcId="{03E62CA0-A245-3943-899C-88F5EC7DA74B}" destId="{6FCE7F6E-0D87-6A43-8575-1F7321CEAC9C}" srcOrd="0" destOrd="0" presId="urn:microsoft.com/office/officeart/2005/8/layout/hierarchy6"/>
    <dgm:cxn modelId="{EED8096F-23B7-F94D-BB3B-0D88DAB3EADA}" type="presParOf" srcId="{B594AFD6-DD07-5F4D-84DA-4B020D45064B}" destId="{8A00F6E7-A011-2C49-964C-458BE37CCF74}" srcOrd="2" destOrd="0" presId="urn:microsoft.com/office/officeart/2005/8/layout/hierarchy6"/>
    <dgm:cxn modelId="{ACECDAC3-C602-1C48-9A13-65F73B9408C9}" type="presParOf" srcId="{8A00F6E7-A011-2C49-964C-458BE37CCF74}" destId="{4FE62BA1-0BAE-4847-8F4B-EC12380D090A}" srcOrd="0" destOrd="0" presId="urn:microsoft.com/office/officeart/2005/8/layout/hierarchy6"/>
    <dgm:cxn modelId="{EB93177B-BC0E-8547-BD57-117B529155F6}" type="presParOf" srcId="{8A00F6E7-A011-2C49-964C-458BE37CCF74}" destId="{DDD315B6-F4EB-3B47-B453-05B8D76EA823}" srcOrd="1" destOrd="0" presId="urn:microsoft.com/office/officeart/2005/8/layout/hierarchy6"/>
    <dgm:cxn modelId="{0D5120D6-1D43-2C46-867B-CA89580E3EAE}" type="presParOf" srcId="{B594AFD6-DD07-5F4D-84DA-4B020D45064B}" destId="{B506E63F-5F38-B54E-B749-3CE07EA54D97}" srcOrd="3" destOrd="0" presId="urn:microsoft.com/office/officeart/2005/8/layout/hierarchy6"/>
    <dgm:cxn modelId="{0C8514EE-ED62-824D-B0AA-713B83EB6050}" type="presParOf" srcId="{B506E63F-5F38-B54E-B749-3CE07EA54D97}" destId="{0E51725B-28CD-904A-89BE-DC037C1A2222}" srcOrd="0" destOrd="0" presId="urn:microsoft.com/office/officeart/2005/8/layout/hierarchy6"/>
    <dgm:cxn modelId="{1A05CE46-C2F0-874D-91F8-0C0150AEC01D}" type="presParOf" srcId="{B594AFD6-DD07-5F4D-84DA-4B020D45064B}" destId="{96EB6E30-896B-D54F-829E-1B61E6AA9463}" srcOrd="4" destOrd="0" presId="urn:microsoft.com/office/officeart/2005/8/layout/hierarchy6"/>
    <dgm:cxn modelId="{1151A141-EAA6-0F4C-B28D-342B494F05A1}" type="presParOf" srcId="{96EB6E30-896B-D54F-829E-1B61E6AA9463}" destId="{CEBC15E3-6D52-7A48-AEE4-65A8BEFC4347}" srcOrd="0" destOrd="0" presId="urn:microsoft.com/office/officeart/2005/8/layout/hierarchy6"/>
    <dgm:cxn modelId="{3DDD4CAB-51C6-B545-8C7C-A92D10DF2ED4}" type="presParOf" srcId="{96EB6E30-896B-D54F-829E-1B61E6AA9463}" destId="{ED1E4AD5-D9C4-0048-912E-2414D1F6645E}" srcOrd="1" destOrd="0" presId="urn:microsoft.com/office/officeart/2005/8/layout/hierarchy6"/>
    <dgm:cxn modelId="{05031A49-E825-0A48-9911-1BB8583ECDAE}" type="presParOf" srcId="{B594AFD6-DD07-5F4D-84DA-4B020D45064B}" destId="{0E4734ED-4921-7346-B74E-B622F5BF7DBE}" srcOrd="5" destOrd="0" presId="urn:microsoft.com/office/officeart/2005/8/layout/hierarchy6"/>
    <dgm:cxn modelId="{7D747810-30C2-0347-9878-D15185202D80}" type="presParOf" srcId="{0E4734ED-4921-7346-B74E-B622F5BF7DBE}" destId="{4CEE0FF0-0B4D-3647-AF22-78CFC0B10960}" srcOrd="0" destOrd="0" presId="urn:microsoft.com/office/officeart/2005/8/layout/hierarchy6"/>
    <dgm:cxn modelId="{29CB3794-69AE-1F4A-A78D-A5419A9414F4}" type="presParOf" srcId="{B594AFD6-DD07-5F4D-84DA-4B020D45064B}" destId="{FEA55D7B-E4C6-8C41-8BC4-0F69C275430A}" srcOrd="6" destOrd="0" presId="urn:microsoft.com/office/officeart/2005/8/layout/hierarchy6"/>
    <dgm:cxn modelId="{F711EA50-14D6-494E-ACE3-2852A32FBF5E}" type="presParOf" srcId="{FEA55D7B-E4C6-8C41-8BC4-0F69C275430A}" destId="{FFD14C7D-D367-AE4E-99F5-54EE7874351E}" srcOrd="0" destOrd="0" presId="urn:microsoft.com/office/officeart/2005/8/layout/hierarchy6"/>
    <dgm:cxn modelId="{32334709-34AF-E448-8B47-0C842C2AD0F5}" type="presParOf" srcId="{FEA55D7B-E4C6-8C41-8BC4-0F69C275430A}" destId="{0153A3EE-08D6-4548-90EE-BBAC48C37518}" srcOrd="1" destOrd="0" presId="urn:microsoft.com/office/officeart/2005/8/layout/hierarchy6"/>
    <dgm:cxn modelId="{EB760D30-B2D8-B84F-A88A-8CE1C1D68342}" type="presParOf" srcId="{B594AFD6-DD07-5F4D-84DA-4B020D45064B}" destId="{BAB49BC8-C5BB-534E-A211-9DF93905C976}" srcOrd="7" destOrd="0" presId="urn:microsoft.com/office/officeart/2005/8/layout/hierarchy6"/>
    <dgm:cxn modelId="{E2DE77F4-32EC-744E-9684-E09F210F2EFD}" type="presParOf" srcId="{BAB49BC8-C5BB-534E-A211-9DF93905C976}" destId="{CAF12883-24A7-D94D-B329-7796160D4575}" srcOrd="0" destOrd="0" presId="urn:microsoft.com/office/officeart/2005/8/layout/hierarchy6"/>
    <dgm:cxn modelId="{A36F7A3C-AC75-944A-91C8-801049171E14}" type="presParOf" srcId="{B594AFD6-DD07-5F4D-84DA-4B020D45064B}" destId="{2079F75B-E647-7F44-97B7-78A0C3A76A8E}" srcOrd="8" destOrd="0" presId="urn:microsoft.com/office/officeart/2005/8/layout/hierarchy6"/>
    <dgm:cxn modelId="{CE1BFF3C-441F-144F-A9D0-D115AD3B1043}" type="presParOf" srcId="{2079F75B-E647-7F44-97B7-78A0C3A76A8E}" destId="{1F022BCF-F851-A84C-9FB8-55568A95792E}" srcOrd="0" destOrd="0" presId="urn:microsoft.com/office/officeart/2005/8/layout/hierarchy6"/>
    <dgm:cxn modelId="{08F915D1-3388-534A-9620-104611507F30}" type="presParOf" srcId="{2079F75B-E647-7F44-97B7-78A0C3A76A8E}" destId="{6D9061FE-F453-9F43-8981-2BAF47C5A6C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C46283-90F7-C74F-83E7-B57353039FA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4CCCA-91E2-0940-ABE6-791B5FA771B3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D1BACEC2-829D-4049-90F6-8B73E4F65D0A}" type="parTrans" cxnId="{E57A4694-3ABF-8148-BF82-E3A70CD502C0}">
      <dgm:prSet/>
      <dgm:spPr/>
      <dgm:t>
        <a:bodyPr/>
        <a:lstStyle/>
        <a:p>
          <a:endParaRPr lang="en-US"/>
        </a:p>
      </dgm:t>
    </dgm:pt>
    <dgm:pt modelId="{422DD9B1-811A-CC49-839F-35089E7C3E7C}" type="sibTrans" cxnId="{E57A4694-3ABF-8148-BF82-E3A70CD502C0}">
      <dgm:prSet/>
      <dgm:spPr/>
      <dgm:t>
        <a:bodyPr/>
        <a:lstStyle/>
        <a:p>
          <a:endParaRPr lang="en-US"/>
        </a:p>
      </dgm:t>
    </dgm:pt>
    <dgm:pt modelId="{9B7AB6B2-2D65-5549-B0B5-C99938826389}">
      <dgm:prSet phldrT="[Text]"/>
      <dgm:spPr/>
      <dgm:t>
        <a:bodyPr/>
        <a:lstStyle/>
        <a:p>
          <a:endParaRPr lang="en-US" dirty="0"/>
        </a:p>
      </dgm:t>
    </dgm:pt>
    <dgm:pt modelId="{2794C032-10F3-BA40-B2DE-C40527736F98}" type="parTrans" cxnId="{7CC7CA9B-F06E-DB48-8950-F127FBADA420}">
      <dgm:prSet/>
      <dgm:spPr/>
      <dgm:t>
        <a:bodyPr/>
        <a:lstStyle/>
        <a:p>
          <a:endParaRPr lang="en-US"/>
        </a:p>
      </dgm:t>
    </dgm:pt>
    <dgm:pt modelId="{5847D142-CC5D-BE41-81A2-6A6CB074D394}" type="sibTrans" cxnId="{7CC7CA9B-F06E-DB48-8950-F127FBADA420}">
      <dgm:prSet/>
      <dgm:spPr/>
      <dgm:t>
        <a:bodyPr/>
        <a:lstStyle/>
        <a:p>
          <a:endParaRPr lang="en-US"/>
        </a:p>
      </dgm:t>
    </dgm:pt>
    <dgm:pt modelId="{DF1B2DC9-27AF-4B45-A7FF-EC8EB0DB1061}" type="pres">
      <dgm:prSet presAssocID="{03C46283-90F7-C74F-83E7-B57353039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3A221-D687-464C-BEE1-A0E3C0C08187}" type="pres">
      <dgm:prSet presAssocID="{BDD4CCCA-91E2-0940-ABE6-791B5FA771B3}" presName="hierRoot1" presStyleCnt="0">
        <dgm:presLayoutVars>
          <dgm:hierBranch val="init"/>
        </dgm:presLayoutVars>
      </dgm:prSet>
      <dgm:spPr/>
    </dgm:pt>
    <dgm:pt modelId="{302BD01A-4A0D-374F-A6CA-55F8B5C4F49A}" type="pres">
      <dgm:prSet presAssocID="{BDD4CCCA-91E2-0940-ABE6-791B5FA771B3}" presName="rootComposite1" presStyleCnt="0"/>
      <dgm:spPr/>
    </dgm:pt>
    <dgm:pt modelId="{648E4AA9-8916-314B-8B89-4583D275EE32}" type="pres">
      <dgm:prSet presAssocID="{BDD4CCCA-91E2-0940-ABE6-791B5FA771B3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3DCFF13-2EA2-9347-8E01-79E5BD816FE3}" type="pres">
      <dgm:prSet presAssocID="{BDD4CCCA-91E2-0940-ABE6-791B5FA771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1C571B6-3DA8-EF4F-A16F-28E20EA25E3C}" type="pres">
      <dgm:prSet presAssocID="{BDD4CCCA-91E2-0940-ABE6-791B5FA771B3}" presName="hierChild2" presStyleCnt="0"/>
      <dgm:spPr/>
    </dgm:pt>
    <dgm:pt modelId="{69AD36B9-5A70-5448-8B0F-8D955428B042}" type="pres">
      <dgm:prSet presAssocID="{2794C032-10F3-BA40-B2DE-C40527736F9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7A8274F-CDFC-5A43-A863-D76E7E99282B}" type="pres">
      <dgm:prSet presAssocID="{9B7AB6B2-2D65-5549-B0B5-C99938826389}" presName="hierRoot2" presStyleCnt="0">
        <dgm:presLayoutVars>
          <dgm:hierBranch val="init"/>
        </dgm:presLayoutVars>
      </dgm:prSet>
      <dgm:spPr/>
    </dgm:pt>
    <dgm:pt modelId="{CB006664-94D6-F347-A4A1-7408B086200B}" type="pres">
      <dgm:prSet presAssocID="{9B7AB6B2-2D65-5549-B0B5-C99938826389}" presName="rootComposite" presStyleCnt="0"/>
      <dgm:spPr/>
    </dgm:pt>
    <dgm:pt modelId="{CB3DBE9D-3103-F242-9E4C-088BCB48CBC7}" type="pres">
      <dgm:prSet presAssocID="{9B7AB6B2-2D65-5549-B0B5-C99938826389}" presName="rootText" presStyleLbl="node2" presStyleIdx="0" presStyleCnt="1" custScaleX="220215" custScaleY="148598">
        <dgm:presLayoutVars>
          <dgm:chPref val="3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E4D79C2E-419E-6444-A0C1-CD2512D3D47B}" type="pres">
      <dgm:prSet presAssocID="{9B7AB6B2-2D65-5549-B0B5-C99938826389}" presName="rootConnector" presStyleLbl="node2" presStyleIdx="0" presStyleCnt="1"/>
      <dgm:spPr/>
      <dgm:t>
        <a:bodyPr/>
        <a:lstStyle/>
        <a:p>
          <a:endParaRPr lang="en-US"/>
        </a:p>
      </dgm:t>
    </dgm:pt>
    <dgm:pt modelId="{076A8095-9AC4-484E-B0F2-06B71CEEC6B3}" type="pres">
      <dgm:prSet presAssocID="{9B7AB6B2-2D65-5549-B0B5-C99938826389}" presName="hierChild4" presStyleCnt="0"/>
      <dgm:spPr/>
    </dgm:pt>
    <dgm:pt modelId="{54D2C7AB-AB5E-0C46-8132-679A514CF5D8}" type="pres">
      <dgm:prSet presAssocID="{9B7AB6B2-2D65-5549-B0B5-C99938826389}" presName="hierChild5" presStyleCnt="0"/>
      <dgm:spPr/>
    </dgm:pt>
    <dgm:pt modelId="{DED254F5-1D71-9E40-B7EB-D63C4D44BA74}" type="pres">
      <dgm:prSet presAssocID="{BDD4CCCA-91E2-0940-ABE6-791B5FA771B3}" presName="hierChild3" presStyleCnt="0"/>
      <dgm:spPr/>
    </dgm:pt>
  </dgm:ptLst>
  <dgm:cxnLst>
    <dgm:cxn modelId="{49007DE9-9C48-5A4E-9A4B-D45980E7458D}" type="presOf" srcId="{9B7AB6B2-2D65-5549-B0B5-C99938826389}" destId="{CB3DBE9D-3103-F242-9E4C-088BCB48CBC7}" srcOrd="0" destOrd="0" presId="urn:microsoft.com/office/officeart/2005/8/layout/orgChart1"/>
    <dgm:cxn modelId="{75EDEFB9-F2F3-CB46-B8E1-F26FE7B02D84}" type="presOf" srcId="{9B7AB6B2-2D65-5549-B0B5-C99938826389}" destId="{E4D79C2E-419E-6444-A0C1-CD2512D3D47B}" srcOrd="1" destOrd="0" presId="urn:microsoft.com/office/officeart/2005/8/layout/orgChart1"/>
    <dgm:cxn modelId="{1B612813-8BDC-3C40-B057-9A00C3226B4F}" type="presOf" srcId="{BDD4CCCA-91E2-0940-ABE6-791B5FA771B3}" destId="{648E4AA9-8916-314B-8B89-4583D275EE32}" srcOrd="0" destOrd="0" presId="urn:microsoft.com/office/officeart/2005/8/layout/orgChart1"/>
    <dgm:cxn modelId="{7CC7CA9B-F06E-DB48-8950-F127FBADA420}" srcId="{BDD4CCCA-91E2-0940-ABE6-791B5FA771B3}" destId="{9B7AB6B2-2D65-5549-B0B5-C99938826389}" srcOrd="0" destOrd="0" parTransId="{2794C032-10F3-BA40-B2DE-C40527736F98}" sibTransId="{5847D142-CC5D-BE41-81A2-6A6CB074D394}"/>
    <dgm:cxn modelId="{AAF1A74A-ADD6-B043-89A6-C2C2912626D7}" type="presOf" srcId="{03C46283-90F7-C74F-83E7-B57353039FA7}" destId="{DF1B2DC9-27AF-4B45-A7FF-EC8EB0DB1061}" srcOrd="0" destOrd="0" presId="urn:microsoft.com/office/officeart/2005/8/layout/orgChart1"/>
    <dgm:cxn modelId="{EC0B18A4-FA56-F542-870C-79D09D5BF9FE}" type="presOf" srcId="{BDD4CCCA-91E2-0940-ABE6-791B5FA771B3}" destId="{E3DCFF13-2EA2-9347-8E01-79E5BD816FE3}" srcOrd="1" destOrd="0" presId="urn:microsoft.com/office/officeart/2005/8/layout/orgChart1"/>
    <dgm:cxn modelId="{09FBB3EE-43F2-204A-BAD3-ACCADD635F81}" type="presOf" srcId="{2794C032-10F3-BA40-B2DE-C40527736F98}" destId="{69AD36B9-5A70-5448-8B0F-8D955428B042}" srcOrd="0" destOrd="0" presId="urn:microsoft.com/office/officeart/2005/8/layout/orgChart1"/>
    <dgm:cxn modelId="{E57A4694-3ABF-8148-BF82-E3A70CD502C0}" srcId="{03C46283-90F7-C74F-83E7-B57353039FA7}" destId="{BDD4CCCA-91E2-0940-ABE6-791B5FA771B3}" srcOrd="0" destOrd="0" parTransId="{D1BACEC2-829D-4049-90F6-8B73E4F65D0A}" sibTransId="{422DD9B1-811A-CC49-839F-35089E7C3E7C}"/>
    <dgm:cxn modelId="{48C96243-D0AC-4447-834B-E25FD2E2FE4B}" type="presParOf" srcId="{DF1B2DC9-27AF-4B45-A7FF-EC8EB0DB1061}" destId="{5F03A221-D687-464C-BEE1-A0E3C0C08187}" srcOrd="0" destOrd="0" presId="urn:microsoft.com/office/officeart/2005/8/layout/orgChart1"/>
    <dgm:cxn modelId="{11F3C47F-E73C-D44B-AB74-548C9B170B26}" type="presParOf" srcId="{5F03A221-D687-464C-BEE1-A0E3C0C08187}" destId="{302BD01A-4A0D-374F-A6CA-55F8B5C4F49A}" srcOrd="0" destOrd="0" presId="urn:microsoft.com/office/officeart/2005/8/layout/orgChart1"/>
    <dgm:cxn modelId="{CF70F044-9212-C44B-A900-038E6DDA8648}" type="presParOf" srcId="{302BD01A-4A0D-374F-A6CA-55F8B5C4F49A}" destId="{648E4AA9-8916-314B-8B89-4583D275EE32}" srcOrd="0" destOrd="0" presId="urn:microsoft.com/office/officeart/2005/8/layout/orgChart1"/>
    <dgm:cxn modelId="{F3D95DE7-BE58-7941-9AA7-1EBA689573F6}" type="presParOf" srcId="{302BD01A-4A0D-374F-A6CA-55F8B5C4F49A}" destId="{E3DCFF13-2EA2-9347-8E01-79E5BD816FE3}" srcOrd="1" destOrd="0" presId="urn:microsoft.com/office/officeart/2005/8/layout/orgChart1"/>
    <dgm:cxn modelId="{75BF3E4B-990B-F94E-9552-6727834B4F4C}" type="presParOf" srcId="{5F03A221-D687-464C-BEE1-A0E3C0C08187}" destId="{C1C571B6-3DA8-EF4F-A16F-28E20EA25E3C}" srcOrd="1" destOrd="0" presId="urn:microsoft.com/office/officeart/2005/8/layout/orgChart1"/>
    <dgm:cxn modelId="{9233A35E-5B22-9E4E-BF8B-99D5199C5104}" type="presParOf" srcId="{C1C571B6-3DA8-EF4F-A16F-28E20EA25E3C}" destId="{69AD36B9-5A70-5448-8B0F-8D955428B042}" srcOrd="0" destOrd="0" presId="urn:microsoft.com/office/officeart/2005/8/layout/orgChart1"/>
    <dgm:cxn modelId="{38D2AA6A-A549-1240-979D-A08B0F185748}" type="presParOf" srcId="{C1C571B6-3DA8-EF4F-A16F-28E20EA25E3C}" destId="{47A8274F-CDFC-5A43-A863-D76E7E99282B}" srcOrd="1" destOrd="0" presId="urn:microsoft.com/office/officeart/2005/8/layout/orgChart1"/>
    <dgm:cxn modelId="{15726B18-1C4D-6A4C-8A5B-0B66A27C494B}" type="presParOf" srcId="{47A8274F-CDFC-5A43-A863-D76E7E99282B}" destId="{CB006664-94D6-F347-A4A1-7408B086200B}" srcOrd="0" destOrd="0" presId="urn:microsoft.com/office/officeart/2005/8/layout/orgChart1"/>
    <dgm:cxn modelId="{11AADC10-4F69-7F48-8B3E-E932ACF58073}" type="presParOf" srcId="{CB006664-94D6-F347-A4A1-7408B086200B}" destId="{CB3DBE9D-3103-F242-9E4C-088BCB48CBC7}" srcOrd="0" destOrd="0" presId="urn:microsoft.com/office/officeart/2005/8/layout/orgChart1"/>
    <dgm:cxn modelId="{09EF2771-308C-F049-A566-5499537EF6EE}" type="presParOf" srcId="{CB006664-94D6-F347-A4A1-7408B086200B}" destId="{E4D79C2E-419E-6444-A0C1-CD2512D3D47B}" srcOrd="1" destOrd="0" presId="urn:microsoft.com/office/officeart/2005/8/layout/orgChart1"/>
    <dgm:cxn modelId="{0601AFD6-4CA7-B444-ACD6-B4E54F49EB0A}" type="presParOf" srcId="{47A8274F-CDFC-5A43-A863-D76E7E99282B}" destId="{076A8095-9AC4-484E-B0F2-06B71CEEC6B3}" srcOrd="1" destOrd="0" presId="urn:microsoft.com/office/officeart/2005/8/layout/orgChart1"/>
    <dgm:cxn modelId="{16B3466D-69AB-D243-B46E-30DA2151F6B3}" type="presParOf" srcId="{47A8274F-CDFC-5A43-A863-D76E7E99282B}" destId="{54D2C7AB-AB5E-0C46-8132-679A514CF5D8}" srcOrd="2" destOrd="0" presId="urn:microsoft.com/office/officeart/2005/8/layout/orgChart1"/>
    <dgm:cxn modelId="{41F7EFC4-DE5B-824D-8BE5-806CA49EF681}" type="presParOf" srcId="{5F03A221-D687-464C-BEE1-A0E3C0C08187}" destId="{DED254F5-1D71-9E40-B7EB-D63C4D44B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C46283-90F7-C74F-83E7-B57353039FA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4CCCA-91E2-0940-ABE6-791B5FA771B3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D1BACEC2-829D-4049-90F6-8B73E4F65D0A}" type="parTrans" cxnId="{E57A4694-3ABF-8148-BF82-E3A70CD502C0}">
      <dgm:prSet/>
      <dgm:spPr/>
      <dgm:t>
        <a:bodyPr/>
        <a:lstStyle/>
        <a:p>
          <a:endParaRPr lang="en-US"/>
        </a:p>
      </dgm:t>
    </dgm:pt>
    <dgm:pt modelId="{422DD9B1-811A-CC49-839F-35089E7C3E7C}" type="sibTrans" cxnId="{E57A4694-3ABF-8148-BF82-E3A70CD502C0}">
      <dgm:prSet/>
      <dgm:spPr/>
      <dgm:t>
        <a:bodyPr/>
        <a:lstStyle/>
        <a:p>
          <a:endParaRPr lang="en-US"/>
        </a:p>
      </dgm:t>
    </dgm:pt>
    <dgm:pt modelId="{9B7AB6B2-2D65-5549-B0B5-C99938826389}">
      <dgm:prSet phldrT="[Text]"/>
      <dgm:spPr/>
      <dgm:t>
        <a:bodyPr/>
        <a:lstStyle/>
        <a:p>
          <a:endParaRPr lang="en-US" dirty="0"/>
        </a:p>
      </dgm:t>
    </dgm:pt>
    <dgm:pt modelId="{2794C032-10F3-BA40-B2DE-C40527736F98}" type="parTrans" cxnId="{7CC7CA9B-F06E-DB48-8950-F127FBADA420}">
      <dgm:prSet/>
      <dgm:spPr/>
      <dgm:t>
        <a:bodyPr/>
        <a:lstStyle/>
        <a:p>
          <a:endParaRPr lang="en-US"/>
        </a:p>
      </dgm:t>
    </dgm:pt>
    <dgm:pt modelId="{5847D142-CC5D-BE41-81A2-6A6CB074D394}" type="sibTrans" cxnId="{7CC7CA9B-F06E-DB48-8950-F127FBADA420}">
      <dgm:prSet/>
      <dgm:spPr/>
      <dgm:t>
        <a:bodyPr/>
        <a:lstStyle/>
        <a:p>
          <a:endParaRPr lang="en-US"/>
        </a:p>
      </dgm:t>
    </dgm:pt>
    <dgm:pt modelId="{DF1B2DC9-27AF-4B45-A7FF-EC8EB0DB1061}" type="pres">
      <dgm:prSet presAssocID="{03C46283-90F7-C74F-83E7-B57353039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3A221-D687-464C-BEE1-A0E3C0C08187}" type="pres">
      <dgm:prSet presAssocID="{BDD4CCCA-91E2-0940-ABE6-791B5FA771B3}" presName="hierRoot1" presStyleCnt="0">
        <dgm:presLayoutVars>
          <dgm:hierBranch val="init"/>
        </dgm:presLayoutVars>
      </dgm:prSet>
      <dgm:spPr/>
    </dgm:pt>
    <dgm:pt modelId="{302BD01A-4A0D-374F-A6CA-55F8B5C4F49A}" type="pres">
      <dgm:prSet presAssocID="{BDD4CCCA-91E2-0940-ABE6-791B5FA771B3}" presName="rootComposite1" presStyleCnt="0"/>
      <dgm:spPr/>
    </dgm:pt>
    <dgm:pt modelId="{648E4AA9-8916-314B-8B89-4583D275EE32}" type="pres">
      <dgm:prSet presAssocID="{BDD4CCCA-91E2-0940-ABE6-791B5FA771B3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3DCFF13-2EA2-9347-8E01-79E5BD816FE3}" type="pres">
      <dgm:prSet presAssocID="{BDD4CCCA-91E2-0940-ABE6-791B5FA771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1C571B6-3DA8-EF4F-A16F-28E20EA25E3C}" type="pres">
      <dgm:prSet presAssocID="{BDD4CCCA-91E2-0940-ABE6-791B5FA771B3}" presName="hierChild2" presStyleCnt="0"/>
      <dgm:spPr/>
    </dgm:pt>
    <dgm:pt modelId="{69AD36B9-5A70-5448-8B0F-8D955428B042}" type="pres">
      <dgm:prSet presAssocID="{2794C032-10F3-BA40-B2DE-C40527736F9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7A8274F-CDFC-5A43-A863-D76E7E99282B}" type="pres">
      <dgm:prSet presAssocID="{9B7AB6B2-2D65-5549-B0B5-C99938826389}" presName="hierRoot2" presStyleCnt="0">
        <dgm:presLayoutVars>
          <dgm:hierBranch val="init"/>
        </dgm:presLayoutVars>
      </dgm:prSet>
      <dgm:spPr/>
    </dgm:pt>
    <dgm:pt modelId="{CB006664-94D6-F347-A4A1-7408B086200B}" type="pres">
      <dgm:prSet presAssocID="{9B7AB6B2-2D65-5549-B0B5-C99938826389}" presName="rootComposite" presStyleCnt="0"/>
      <dgm:spPr/>
    </dgm:pt>
    <dgm:pt modelId="{CB3DBE9D-3103-F242-9E4C-088BCB48CBC7}" type="pres">
      <dgm:prSet presAssocID="{9B7AB6B2-2D65-5549-B0B5-C99938826389}" presName="rootText" presStyleLbl="node2" presStyleIdx="0" presStyleCnt="1" custScaleX="220215" custScaleY="148598">
        <dgm:presLayoutVars>
          <dgm:chPref val="3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E4D79C2E-419E-6444-A0C1-CD2512D3D47B}" type="pres">
      <dgm:prSet presAssocID="{9B7AB6B2-2D65-5549-B0B5-C99938826389}" presName="rootConnector" presStyleLbl="node2" presStyleIdx="0" presStyleCnt="1"/>
      <dgm:spPr/>
      <dgm:t>
        <a:bodyPr/>
        <a:lstStyle/>
        <a:p>
          <a:endParaRPr lang="en-US"/>
        </a:p>
      </dgm:t>
    </dgm:pt>
    <dgm:pt modelId="{076A8095-9AC4-484E-B0F2-06B71CEEC6B3}" type="pres">
      <dgm:prSet presAssocID="{9B7AB6B2-2D65-5549-B0B5-C99938826389}" presName="hierChild4" presStyleCnt="0"/>
      <dgm:spPr/>
    </dgm:pt>
    <dgm:pt modelId="{54D2C7AB-AB5E-0C46-8132-679A514CF5D8}" type="pres">
      <dgm:prSet presAssocID="{9B7AB6B2-2D65-5549-B0B5-C99938826389}" presName="hierChild5" presStyleCnt="0"/>
      <dgm:spPr/>
    </dgm:pt>
    <dgm:pt modelId="{DED254F5-1D71-9E40-B7EB-D63C4D44BA74}" type="pres">
      <dgm:prSet presAssocID="{BDD4CCCA-91E2-0940-ABE6-791B5FA771B3}" presName="hierChild3" presStyleCnt="0"/>
      <dgm:spPr/>
    </dgm:pt>
  </dgm:ptLst>
  <dgm:cxnLst>
    <dgm:cxn modelId="{5FFAA6CF-1D8C-064B-A8B1-3011FAF13DB6}" type="presOf" srcId="{03C46283-90F7-C74F-83E7-B57353039FA7}" destId="{DF1B2DC9-27AF-4B45-A7FF-EC8EB0DB1061}" srcOrd="0" destOrd="0" presId="urn:microsoft.com/office/officeart/2005/8/layout/orgChart1"/>
    <dgm:cxn modelId="{7CC7CA9B-F06E-DB48-8950-F127FBADA420}" srcId="{BDD4CCCA-91E2-0940-ABE6-791B5FA771B3}" destId="{9B7AB6B2-2D65-5549-B0B5-C99938826389}" srcOrd="0" destOrd="0" parTransId="{2794C032-10F3-BA40-B2DE-C40527736F98}" sibTransId="{5847D142-CC5D-BE41-81A2-6A6CB074D394}"/>
    <dgm:cxn modelId="{48282C30-1930-FE44-9387-CAEB075C385A}" type="presOf" srcId="{9B7AB6B2-2D65-5549-B0B5-C99938826389}" destId="{E4D79C2E-419E-6444-A0C1-CD2512D3D47B}" srcOrd="1" destOrd="0" presId="urn:microsoft.com/office/officeart/2005/8/layout/orgChart1"/>
    <dgm:cxn modelId="{5070329D-5D01-1842-99AD-C8B824891FF7}" type="presOf" srcId="{9B7AB6B2-2D65-5549-B0B5-C99938826389}" destId="{CB3DBE9D-3103-F242-9E4C-088BCB48CBC7}" srcOrd="0" destOrd="0" presId="urn:microsoft.com/office/officeart/2005/8/layout/orgChart1"/>
    <dgm:cxn modelId="{6CAA1EA3-04D8-AA43-B73B-2EDED58016C4}" type="presOf" srcId="{2794C032-10F3-BA40-B2DE-C40527736F98}" destId="{69AD36B9-5A70-5448-8B0F-8D955428B042}" srcOrd="0" destOrd="0" presId="urn:microsoft.com/office/officeart/2005/8/layout/orgChart1"/>
    <dgm:cxn modelId="{E57A4694-3ABF-8148-BF82-E3A70CD502C0}" srcId="{03C46283-90F7-C74F-83E7-B57353039FA7}" destId="{BDD4CCCA-91E2-0940-ABE6-791B5FA771B3}" srcOrd="0" destOrd="0" parTransId="{D1BACEC2-829D-4049-90F6-8B73E4F65D0A}" sibTransId="{422DD9B1-811A-CC49-839F-35089E7C3E7C}"/>
    <dgm:cxn modelId="{A176BF13-F89D-0349-861D-9D0C2D9D0F61}" type="presOf" srcId="{BDD4CCCA-91E2-0940-ABE6-791B5FA771B3}" destId="{648E4AA9-8916-314B-8B89-4583D275EE32}" srcOrd="0" destOrd="0" presId="urn:microsoft.com/office/officeart/2005/8/layout/orgChart1"/>
    <dgm:cxn modelId="{A9491B16-2B72-2440-9EA1-FF91EFF5D2D9}" type="presOf" srcId="{BDD4CCCA-91E2-0940-ABE6-791B5FA771B3}" destId="{E3DCFF13-2EA2-9347-8E01-79E5BD816FE3}" srcOrd="1" destOrd="0" presId="urn:microsoft.com/office/officeart/2005/8/layout/orgChart1"/>
    <dgm:cxn modelId="{A5AB1237-F0F3-A94F-85E8-458C74C59F33}" type="presParOf" srcId="{DF1B2DC9-27AF-4B45-A7FF-EC8EB0DB1061}" destId="{5F03A221-D687-464C-BEE1-A0E3C0C08187}" srcOrd="0" destOrd="0" presId="urn:microsoft.com/office/officeart/2005/8/layout/orgChart1"/>
    <dgm:cxn modelId="{58E6183F-D1A0-8C43-B2BF-5F00598DFBEB}" type="presParOf" srcId="{5F03A221-D687-464C-BEE1-A0E3C0C08187}" destId="{302BD01A-4A0D-374F-A6CA-55F8B5C4F49A}" srcOrd="0" destOrd="0" presId="urn:microsoft.com/office/officeart/2005/8/layout/orgChart1"/>
    <dgm:cxn modelId="{DC989F51-0086-8241-BA38-0D882E32F296}" type="presParOf" srcId="{302BD01A-4A0D-374F-A6CA-55F8B5C4F49A}" destId="{648E4AA9-8916-314B-8B89-4583D275EE32}" srcOrd="0" destOrd="0" presId="urn:microsoft.com/office/officeart/2005/8/layout/orgChart1"/>
    <dgm:cxn modelId="{1BEFFA8B-3F04-0042-8949-143F7706E65F}" type="presParOf" srcId="{302BD01A-4A0D-374F-A6CA-55F8B5C4F49A}" destId="{E3DCFF13-2EA2-9347-8E01-79E5BD816FE3}" srcOrd="1" destOrd="0" presId="urn:microsoft.com/office/officeart/2005/8/layout/orgChart1"/>
    <dgm:cxn modelId="{171E5DD9-8434-BD42-8C9B-41DFDDA2417F}" type="presParOf" srcId="{5F03A221-D687-464C-BEE1-A0E3C0C08187}" destId="{C1C571B6-3DA8-EF4F-A16F-28E20EA25E3C}" srcOrd="1" destOrd="0" presId="urn:microsoft.com/office/officeart/2005/8/layout/orgChart1"/>
    <dgm:cxn modelId="{02615115-F66D-8947-88E9-BDD45D05F45D}" type="presParOf" srcId="{C1C571B6-3DA8-EF4F-A16F-28E20EA25E3C}" destId="{69AD36B9-5A70-5448-8B0F-8D955428B042}" srcOrd="0" destOrd="0" presId="urn:microsoft.com/office/officeart/2005/8/layout/orgChart1"/>
    <dgm:cxn modelId="{83297738-17C0-C44C-998E-5717B88D56DE}" type="presParOf" srcId="{C1C571B6-3DA8-EF4F-A16F-28E20EA25E3C}" destId="{47A8274F-CDFC-5A43-A863-D76E7E99282B}" srcOrd="1" destOrd="0" presId="urn:microsoft.com/office/officeart/2005/8/layout/orgChart1"/>
    <dgm:cxn modelId="{4084DBBF-2BD0-8343-9052-9090105768EE}" type="presParOf" srcId="{47A8274F-CDFC-5A43-A863-D76E7E99282B}" destId="{CB006664-94D6-F347-A4A1-7408B086200B}" srcOrd="0" destOrd="0" presId="urn:microsoft.com/office/officeart/2005/8/layout/orgChart1"/>
    <dgm:cxn modelId="{B6884529-FEF4-3848-A1C1-9B30EAC9A895}" type="presParOf" srcId="{CB006664-94D6-F347-A4A1-7408B086200B}" destId="{CB3DBE9D-3103-F242-9E4C-088BCB48CBC7}" srcOrd="0" destOrd="0" presId="urn:microsoft.com/office/officeart/2005/8/layout/orgChart1"/>
    <dgm:cxn modelId="{2488A708-B836-0E42-B3CD-F48E6D578A35}" type="presParOf" srcId="{CB006664-94D6-F347-A4A1-7408B086200B}" destId="{E4D79C2E-419E-6444-A0C1-CD2512D3D47B}" srcOrd="1" destOrd="0" presId="urn:microsoft.com/office/officeart/2005/8/layout/orgChart1"/>
    <dgm:cxn modelId="{9D7BF71C-89CE-4C4C-864A-C85437AA9410}" type="presParOf" srcId="{47A8274F-CDFC-5A43-A863-D76E7E99282B}" destId="{076A8095-9AC4-484E-B0F2-06B71CEEC6B3}" srcOrd="1" destOrd="0" presId="urn:microsoft.com/office/officeart/2005/8/layout/orgChart1"/>
    <dgm:cxn modelId="{E7DBF02A-EE40-6640-A8CF-1658B2339BF6}" type="presParOf" srcId="{47A8274F-CDFC-5A43-A863-D76E7E99282B}" destId="{54D2C7AB-AB5E-0C46-8132-679A514CF5D8}" srcOrd="2" destOrd="0" presId="urn:microsoft.com/office/officeart/2005/8/layout/orgChart1"/>
    <dgm:cxn modelId="{BC21D660-E089-224A-81CB-D974401AAB77}" type="presParOf" srcId="{5F03A221-D687-464C-BEE1-A0E3C0C08187}" destId="{DED254F5-1D71-9E40-B7EB-D63C4D44B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46283-90F7-C74F-83E7-B57353039FA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4CCCA-91E2-0940-ABE6-791B5FA771B3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D1BACEC2-829D-4049-90F6-8B73E4F65D0A}" type="parTrans" cxnId="{E57A4694-3ABF-8148-BF82-E3A70CD502C0}">
      <dgm:prSet/>
      <dgm:spPr/>
      <dgm:t>
        <a:bodyPr/>
        <a:lstStyle/>
        <a:p>
          <a:endParaRPr lang="en-US"/>
        </a:p>
      </dgm:t>
    </dgm:pt>
    <dgm:pt modelId="{422DD9B1-811A-CC49-839F-35089E7C3E7C}" type="sibTrans" cxnId="{E57A4694-3ABF-8148-BF82-E3A70CD502C0}">
      <dgm:prSet/>
      <dgm:spPr/>
      <dgm:t>
        <a:bodyPr/>
        <a:lstStyle/>
        <a:p>
          <a:endParaRPr lang="en-US"/>
        </a:p>
      </dgm:t>
    </dgm:pt>
    <dgm:pt modelId="{9B7AB6B2-2D65-5549-B0B5-C99938826389}">
      <dgm:prSet phldrT="[Text]"/>
      <dgm:spPr/>
      <dgm:t>
        <a:bodyPr/>
        <a:lstStyle/>
        <a:p>
          <a:endParaRPr lang="en-US" dirty="0"/>
        </a:p>
      </dgm:t>
    </dgm:pt>
    <dgm:pt modelId="{2794C032-10F3-BA40-B2DE-C40527736F98}" type="parTrans" cxnId="{7CC7CA9B-F06E-DB48-8950-F127FBADA420}">
      <dgm:prSet/>
      <dgm:spPr/>
      <dgm:t>
        <a:bodyPr/>
        <a:lstStyle/>
        <a:p>
          <a:endParaRPr lang="en-US"/>
        </a:p>
      </dgm:t>
    </dgm:pt>
    <dgm:pt modelId="{5847D142-CC5D-BE41-81A2-6A6CB074D394}" type="sibTrans" cxnId="{7CC7CA9B-F06E-DB48-8950-F127FBADA420}">
      <dgm:prSet/>
      <dgm:spPr/>
      <dgm:t>
        <a:bodyPr/>
        <a:lstStyle/>
        <a:p>
          <a:endParaRPr lang="en-US"/>
        </a:p>
      </dgm:t>
    </dgm:pt>
    <dgm:pt modelId="{DF1B2DC9-27AF-4B45-A7FF-EC8EB0DB1061}" type="pres">
      <dgm:prSet presAssocID="{03C46283-90F7-C74F-83E7-B57353039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3A221-D687-464C-BEE1-A0E3C0C08187}" type="pres">
      <dgm:prSet presAssocID="{BDD4CCCA-91E2-0940-ABE6-791B5FA771B3}" presName="hierRoot1" presStyleCnt="0">
        <dgm:presLayoutVars>
          <dgm:hierBranch val="init"/>
        </dgm:presLayoutVars>
      </dgm:prSet>
      <dgm:spPr/>
    </dgm:pt>
    <dgm:pt modelId="{302BD01A-4A0D-374F-A6CA-55F8B5C4F49A}" type="pres">
      <dgm:prSet presAssocID="{BDD4CCCA-91E2-0940-ABE6-791B5FA771B3}" presName="rootComposite1" presStyleCnt="0"/>
      <dgm:spPr/>
    </dgm:pt>
    <dgm:pt modelId="{648E4AA9-8916-314B-8B89-4583D275EE32}" type="pres">
      <dgm:prSet presAssocID="{BDD4CCCA-91E2-0940-ABE6-791B5FA771B3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3DCFF13-2EA2-9347-8E01-79E5BD816FE3}" type="pres">
      <dgm:prSet presAssocID="{BDD4CCCA-91E2-0940-ABE6-791B5FA771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1C571B6-3DA8-EF4F-A16F-28E20EA25E3C}" type="pres">
      <dgm:prSet presAssocID="{BDD4CCCA-91E2-0940-ABE6-791B5FA771B3}" presName="hierChild2" presStyleCnt="0"/>
      <dgm:spPr/>
    </dgm:pt>
    <dgm:pt modelId="{69AD36B9-5A70-5448-8B0F-8D955428B042}" type="pres">
      <dgm:prSet presAssocID="{2794C032-10F3-BA40-B2DE-C40527736F9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7A8274F-CDFC-5A43-A863-D76E7E99282B}" type="pres">
      <dgm:prSet presAssocID="{9B7AB6B2-2D65-5549-B0B5-C99938826389}" presName="hierRoot2" presStyleCnt="0">
        <dgm:presLayoutVars>
          <dgm:hierBranch val="init"/>
        </dgm:presLayoutVars>
      </dgm:prSet>
      <dgm:spPr/>
    </dgm:pt>
    <dgm:pt modelId="{CB006664-94D6-F347-A4A1-7408B086200B}" type="pres">
      <dgm:prSet presAssocID="{9B7AB6B2-2D65-5549-B0B5-C99938826389}" presName="rootComposite" presStyleCnt="0"/>
      <dgm:spPr/>
    </dgm:pt>
    <dgm:pt modelId="{CB3DBE9D-3103-F242-9E4C-088BCB48CBC7}" type="pres">
      <dgm:prSet presAssocID="{9B7AB6B2-2D65-5549-B0B5-C99938826389}" presName="rootText" presStyleLbl="node2" presStyleIdx="0" presStyleCnt="1" custScaleX="220215" custScaleY="148598">
        <dgm:presLayoutVars>
          <dgm:chPref val="3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E4D79C2E-419E-6444-A0C1-CD2512D3D47B}" type="pres">
      <dgm:prSet presAssocID="{9B7AB6B2-2D65-5549-B0B5-C99938826389}" presName="rootConnector" presStyleLbl="node2" presStyleIdx="0" presStyleCnt="1"/>
      <dgm:spPr/>
      <dgm:t>
        <a:bodyPr/>
        <a:lstStyle/>
        <a:p>
          <a:endParaRPr lang="en-US"/>
        </a:p>
      </dgm:t>
    </dgm:pt>
    <dgm:pt modelId="{076A8095-9AC4-484E-B0F2-06B71CEEC6B3}" type="pres">
      <dgm:prSet presAssocID="{9B7AB6B2-2D65-5549-B0B5-C99938826389}" presName="hierChild4" presStyleCnt="0"/>
      <dgm:spPr/>
    </dgm:pt>
    <dgm:pt modelId="{54D2C7AB-AB5E-0C46-8132-679A514CF5D8}" type="pres">
      <dgm:prSet presAssocID="{9B7AB6B2-2D65-5549-B0B5-C99938826389}" presName="hierChild5" presStyleCnt="0"/>
      <dgm:spPr/>
    </dgm:pt>
    <dgm:pt modelId="{DED254F5-1D71-9E40-B7EB-D63C4D44BA74}" type="pres">
      <dgm:prSet presAssocID="{BDD4CCCA-91E2-0940-ABE6-791B5FA771B3}" presName="hierChild3" presStyleCnt="0"/>
      <dgm:spPr/>
    </dgm:pt>
  </dgm:ptLst>
  <dgm:cxnLst>
    <dgm:cxn modelId="{F4B9D3ED-BB14-0446-B720-0DB9498E0991}" type="presOf" srcId="{BDD4CCCA-91E2-0940-ABE6-791B5FA771B3}" destId="{E3DCFF13-2EA2-9347-8E01-79E5BD816FE3}" srcOrd="1" destOrd="0" presId="urn:microsoft.com/office/officeart/2005/8/layout/orgChart1"/>
    <dgm:cxn modelId="{22C33FA2-CDAF-6844-B110-A3081CB2D752}" type="presOf" srcId="{9B7AB6B2-2D65-5549-B0B5-C99938826389}" destId="{E4D79C2E-419E-6444-A0C1-CD2512D3D47B}" srcOrd="1" destOrd="0" presId="urn:microsoft.com/office/officeart/2005/8/layout/orgChart1"/>
    <dgm:cxn modelId="{B720DBA8-CB1A-F24C-B397-6B1DBBC5C347}" type="presOf" srcId="{9B7AB6B2-2D65-5549-B0B5-C99938826389}" destId="{CB3DBE9D-3103-F242-9E4C-088BCB48CBC7}" srcOrd="0" destOrd="0" presId="urn:microsoft.com/office/officeart/2005/8/layout/orgChart1"/>
    <dgm:cxn modelId="{7CC7CA9B-F06E-DB48-8950-F127FBADA420}" srcId="{BDD4CCCA-91E2-0940-ABE6-791B5FA771B3}" destId="{9B7AB6B2-2D65-5549-B0B5-C99938826389}" srcOrd="0" destOrd="0" parTransId="{2794C032-10F3-BA40-B2DE-C40527736F98}" sibTransId="{5847D142-CC5D-BE41-81A2-6A6CB074D394}"/>
    <dgm:cxn modelId="{06A3790D-A4DC-3942-9FDF-AF90A6C68823}" type="presOf" srcId="{BDD4CCCA-91E2-0940-ABE6-791B5FA771B3}" destId="{648E4AA9-8916-314B-8B89-4583D275EE32}" srcOrd="0" destOrd="0" presId="urn:microsoft.com/office/officeart/2005/8/layout/orgChart1"/>
    <dgm:cxn modelId="{8E7B81CF-D2AD-9B49-BE68-6682609522F5}" type="presOf" srcId="{03C46283-90F7-C74F-83E7-B57353039FA7}" destId="{DF1B2DC9-27AF-4B45-A7FF-EC8EB0DB1061}" srcOrd="0" destOrd="0" presId="urn:microsoft.com/office/officeart/2005/8/layout/orgChart1"/>
    <dgm:cxn modelId="{AA33768C-E2A9-D245-9869-69AE940FAB25}" type="presOf" srcId="{2794C032-10F3-BA40-B2DE-C40527736F98}" destId="{69AD36B9-5A70-5448-8B0F-8D955428B042}" srcOrd="0" destOrd="0" presId="urn:microsoft.com/office/officeart/2005/8/layout/orgChart1"/>
    <dgm:cxn modelId="{E57A4694-3ABF-8148-BF82-E3A70CD502C0}" srcId="{03C46283-90F7-C74F-83E7-B57353039FA7}" destId="{BDD4CCCA-91E2-0940-ABE6-791B5FA771B3}" srcOrd="0" destOrd="0" parTransId="{D1BACEC2-829D-4049-90F6-8B73E4F65D0A}" sibTransId="{422DD9B1-811A-CC49-839F-35089E7C3E7C}"/>
    <dgm:cxn modelId="{56C9799B-0F59-5C4A-BBDF-98F182638AEB}" type="presParOf" srcId="{DF1B2DC9-27AF-4B45-A7FF-EC8EB0DB1061}" destId="{5F03A221-D687-464C-BEE1-A0E3C0C08187}" srcOrd="0" destOrd="0" presId="urn:microsoft.com/office/officeart/2005/8/layout/orgChart1"/>
    <dgm:cxn modelId="{B8F9D6EE-A224-FA4B-A002-BA5EB8510D9E}" type="presParOf" srcId="{5F03A221-D687-464C-BEE1-A0E3C0C08187}" destId="{302BD01A-4A0D-374F-A6CA-55F8B5C4F49A}" srcOrd="0" destOrd="0" presId="urn:microsoft.com/office/officeart/2005/8/layout/orgChart1"/>
    <dgm:cxn modelId="{BFBEEBA4-F73F-3B48-B1BD-74EFA9DED1B1}" type="presParOf" srcId="{302BD01A-4A0D-374F-A6CA-55F8B5C4F49A}" destId="{648E4AA9-8916-314B-8B89-4583D275EE32}" srcOrd="0" destOrd="0" presId="urn:microsoft.com/office/officeart/2005/8/layout/orgChart1"/>
    <dgm:cxn modelId="{8F287743-6796-6248-9060-6B38D055CC84}" type="presParOf" srcId="{302BD01A-4A0D-374F-A6CA-55F8B5C4F49A}" destId="{E3DCFF13-2EA2-9347-8E01-79E5BD816FE3}" srcOrd="1" destOrd="0" presId="urn:microsoft.com/office/officeart/2005/8/layout/orgChart1"/>
    <dgm:cxn modelId="{8CA4F6EE-99CB-E54C-9742-4DB6884EAAAA}" type="presParOf" srcId="{5F03A221-D687-464C-BEE1-A0E3C0C08187}" destId="{C1C571B6-3DA8-EF4F-A16F-28E20EA25E3C}" srcOrd="1" destOrd="0" presId="urn:microsoft.com/office/officeart/2005/8/layout/orgChart1"/>
    <dgm:cxn modelId="{97F03060-D79E-4D4A-A783-6E09D27DF83B}" type="presParOf" srcId="{C1C571B6-3DA8-EF4F-A16F-28E20EA25E3C}" destId="{69AD36B9-5A70-5448-8B0F-8D955428B042}" srcOrd="0" destOrd="0" presId="urn:microsoft.com/office/officeart/2005/8/layout/orgChart1"/>
    <dgm:cxn modelId="{F8FF5127-0EEC-F84B-ABBA-D904F04395D5}" type="presParOf" srcId="{C1C571B6-3DA8-EF4F-A16F-28E20EA25E3C}" destId="{47A8274F-CDFC-5A43-A863-D76E7E99282B}" srcOrd="1" destOrd="0" presId="urn:microsoft.com/office/officeart/2005/8/layout/orgChart1"/>
    <dgm:cxn modelId="{8C6ABDFD-628F-6C47-97C0-5C32A1CB5095}" type="presParOf" srcId="{47A8274F-CDFC-5A43-A863-D76E7E99282B}" destId="{CB006664-94D6-F347-A4A1-7408B086200B}" srcOrd="0" destOrd="0" presId="urn:microsoft.com/office/officeart/2005/8/layout/orgChart1"/>
    <dgm:cxn modelId="{F88CB2E6-A0D8-F048-9E59-22A27E12902B}" type="presParOf" srcId="{CB006664-94D6-F347-A4A1-7408B086200B}" destId="{CB3DBE9D-3103-F242-9E4C-088BCB48CBC7}" srcOrd="0" destOrd="0" presId="urn:microsoft.com/office/officeart/2005/8/layout/orgChart1"/>
    <dgm:cxn modelId="{09C71532-7B6C-BC46-B3CF-04D228AEA60E}" type="presParOf" srcId="{CB006664-94D6-F347-A4A1-7408B086200B}" destId="{E4D79C2E-419E-6444-A0C1-CD2512D3D47B}" srcOrd="1" destOrd="0" presId="urn:microsoft.com/office/officeart/2005/8/layout/orgChart1"/>
    <dgm:cxn modelId="{C9050FD6-40C1-444D-8347-476C67FFE556}" type="presParOf" srcId="{47A8274F-CDFC-5A43-A863-D76E7E99282B}" destId="{076A8095-9AC4-484E-B0F2-06B71CEEC6B3}" srcOrd="1" destOrd="0" presId="urn:microsoft.com/office/officeart/2005/8/layout/orgChart1"/>
    <dgm:cxn modelId="{5FED0601-EE2C-2244-887B-978CFA7DEA30}" type="presParOf" srcId="{47A8274F-CDFC-5A43-A863-D76E7E99282B}" destId="{54D2C7AB-AB5E-0C46-8132-679A514CF5D8}" srcOrd="2" destOrd="0" presId="urn:microsoft.com/office/officeart/2005/8/layout/orgChart1"/>
    <dgm:cxn modelId="{2A7F73B5-D49A-5D49-80F4-DD37BC70C662}" type="presParOf" srcId="{5F03A221-D687-464C-BEE1-A0E3C0C08187}" destId="{DED254F5-1D71-9E40-B7EB-D63C4D44B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C46283-90F7-C74F-83E7-B57353039FA7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4CCCA-91E2-0940-ABE6-791B5FA771B3}">
      <dgm:prSet phldrT="[Text]"/>
      <dgm:spPr/>
      <dgm:t>
        <a:bodyPr/>
        <a:lstStyle/>
        <a:p>
          <a:r>
            <a:rPr lang="en-US" dirty="0" smtClean="0"/>
            <a:t>(Internet)</a:t>
          </a:r>
          <a:endParaRPr lang="en-US" dirty="0"/>
        </a:p>
      </dgm:t>
    </dgm:pt>
    <dgm:pt modelId="{D1BACEC2-829D-4049-90F6-8B73E4F65D0A}" type="parTrans" cxnId="{E57A4694-3ABF-8148-BF82-E3A70CD502C0}">
      <dgm:prSet/>
      <dgm:spPr/>
      <dgm:t>
        <a:bodyPr/>
        <a:lstStyle/>
        <a:p>
          <a:endParaRPr lang="en-US"/>
        </a:p>
      </dgm:t>
    </dgm:pt>
    <dgm:pt modelId="{422DD9B1-811A-CC49-839F-35089E7C3E7C}" type="sibTrans" cxnId="{E57A4694-3ABF-8148-BF82-E3A70CD502C0}">
      <dgm:prSet/>
      <dgm:spPr/>
      <dgm:t>
        <a:bodyPr/>
        <a:lstStyle/>
        <a:p>
          <a:endParaRPr lang="en-US"/>
        </a:p>
      </dgm:t>
    </dgm:pt>
    <dgm:pt modelId="{9B7AB6B2-2D65-5549-B0B5-C99938826389}">
      <dgm:prSet phldrT="[Text]"/>
      <dgm:spPr/>
      <dgm:t>
        <a:bodyPr/>
        <a:lstStyle/>
        <a:p>
          <a:endParaRPr lang="en-US" dirty="0"/>
        </a:p>
      </dgm:t>
    </dgm:pt>
    <dgm:pt modelId="{2794C032-10F3-BA40-B2DE-C40527736F98}" type="parTrans" cxnId="{7CC7CA9B-F06E-DB48-8950-F127FBADA420}">
      <dgm:prSet/>
      <dgm:spPr/>
      <dgm:t>
        <a:bodyPr/>
        <a:lstStyle/>
        <a:p>
          <a:endParaRPr lang="en-US"/>
        </a:p>
      </dgm:t>
    </dgm:pt>
    <dgm:pt modelId="{5847D142-CC5D-BE41-81A2-6A6CB074D394}" type="sibTrans" cxnId="{7CC7CA9B-F06E-DB48-8950-F127FBADA420}">
      <dgm:prSet/>
      <dgm:spPr/>
      <dgm:t>
        <a:bodyPr/>
        <a:lstStyle/>
        <a:p>
          <a:endParaRPr lang="en-US"/>
        </a:p>
      </dgm:t>
    </dgm:pt>
    <dgm:pt modelId="{DF1B2DC9-27AF-4B45-A7FF-EC8EB0DB1061}" type="pres">
      <dgm:prSet presAssocID="{03C46283-90F7-C74F-83E7-B57353039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3A221-D687-464C-BEE1-A0E3C0C08187}" type="pres">
      <dgm:prSet presAssocID="{BDD4CCCA-91E2-0940-ABE6-791B5FA771B3}" presName="hierRoot1" presStyleCnt="0">
        <dgm:presLayoutVars>
          <dgm:hierBranch val="init"/>
        </dgm:presLayoutVars>
      </dgm:prSet>
      <dgm:spPr/>
    </dgm:pt>
    <dgm:pt modelId="{302BD01A-4A0D-374F-A6CA-55F8B5C4F49A}" type="pres">
      <dgm:prSet presAssocID="{BDD4CCCA-91E2-0940-ABE6-791B5FA771B3}" presName="rootComposite1" presStyleCnt="0"/>
      <dgm:spPr/>
    </dgm:pt>
    <dgm:pt modelId="{648E4AA9-8916-314B-8B89-4583D275EE32}" type="pres">
      <dgm:prSet presAssocID="{BDD4CCCA-91E2-0940-ABE6-791B5FA771B3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E3DCFF13-2EA2-9347-8E01-79E5BD816FE3}" type="pres">
      <dgm:prSet presAssocID="{BDD4CCCA-91E2-0940-ABE6-791B5FA771B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1C571B6-3DA8-EF4F-A16F-28E20EA25E3C}" type="pres">
      <dgm:prSet presAssocID="{BDD4CCCA-91E2-0940-ABE6-791B5FA771B3}" presName="hierChild2" presStyleCnt="0"/>
      <dgm:spPr/>
    </dgm:pt>
    <dgm:pt modelId="{69AD36B9-5A70-5448-8B0F-8D955428B042}" type="pres">
      <dgm:prSet presAssocID="{2794C032-10F3-BA40-B2DE-C40527736F98}" presName="Name37" presStyleLbl="parChTrans1D2" presStyleIdx="0" presStyleCnt="1"/>
      <dgm:spPr/>
      <dgm:t>
        <a:bodyPr/>
        <a:lstStyle/>
        <a:p>
          <a:endParaRPr lang="en-US"/>
        </a:p>
      </dgm:t>
    </dgm:pt>
    <dgm:pt modelId="{47A8274F-CDFC-5A43-A863-D76E7E99282B}" type="pres">
      <dgm:prSet presAssocID="{9B7AB6B2-2D65-5549-B0B5-C99938826389}" presName="hierRoot2" presStyleCnt="0">
        <dgm:presLayoutVars>
          <dgm:hierBranch val="init"/>
        </dgm:presLayoutVars>
      </dgm:prSet>
      <dgm:spPr/>
    </dgm:pt>
    <dgm:pt modelId="{CB006664-94D6-F347-A4A1-7408B086200B}" type="pres">
      <dgm:prSet presAssocID="{9B7AB6B2-2D65-5549-B0B5-C99938826389}" presName="rootComposite" presStyleCnt="0"/>
      <dgm:spPr/>
    </dgm:pt>
    <dgm:pt modelId="{CB3DBE9D-3103-F242-9E4C-088BCB48CBC7}" type="pres">
      <dgm:prSet presAssocID="{9B7AB6B2-2D65-5549-B0B5-C99938826389}" presName="rootText" presStyleLbl="node2" presStyleIdx="0" presStyleCnt="1" custScaleX="273320" custScaleY="148598">
        <dgm:presLayoutVars>
          <dgm:chPref val="3"/>
        </dgm:presLayoutVars>
      </dgm:prSet>
      <dgm:spPr>
        <a:prstGeom prst="cloud">
          <a:avLst/>
        </a:prstGeom>
      </dgm:spPr>
      <dgm:t>
        <a:bodyPr/>
        <a:lstStyle/>
        <a:p>
          <a:endParaRPr lang="en-US"/>
        </a:p>
      </dgm:t>
    </dgm:pt>
    <dgm:pt modelId="{E4D79C2E-419E-6444-A0C1-CD2512D3D47B}" type="pres">
      <dgm:prSet presAssocID="{9B7AB6B2-2D65-5549-B0B5-C99938826389}" presName="rootConnector" presStyleLbl="node2" presStyleIdx="0" presStyleCnt="1"/>
      <dgm:spPr/>
      <dgm:t>
        <a:bodyPr/>
        <a:lstStyle/>
        <a:p>
          <a:endParaRPr lang="en-US"/>
        </a:p>
      </dgm:t>
    </dgm:pt>
    <dgm:pt modelId="{076A8095-9AC4-484E-B0F2-06B71CEEC6B3}" type="pres">
      <dgm:prSet presAssocID="{9B7AB6B2-2D65-5549-B0B5-C99938826389}" presName="hierChild4" presStyleCnt="0"/>
      <dgm:spPr/>
    </dgm:pt>
    <dgm:pt modelId="{54D2C7AB-AB5E-0C46-8132-679A514CF5D8}" type="pres">
      <dgm:prSet presAssocID="{9B7AB6B2-2D65-5549-B0B5-C99938826389}" presName="hierChild5" presStyleCnt="0"/>
      <dgm:spPr/>
    </dgm:pt>
    <dgm:pt modelId="{DED254F5-1D71-9E40-B7EB-D63C4D44BA74}" type="pres">
      <dgm:prSet presAssocID="{BDD4CCCA-91E2-0940-ABE6-791B5FA771B3}" presName="hierChild3" presStyleCnt="0"/>
      <dgm:spPr/>
    </dgm:pt>
  </dgm:ptLst>
  <dgm:cxnLst>
    <dgm:cxn modelId="{E57A4694-3ABF-8148-BF82-E3A70CD502C0}" srcId="{03C46283-90F7-C74F-83E7-B57353039FA7}" destId="{BDD4CCCA-91E2-0940-ABE6-791B5FA771B3}" srcOrd="0" destOrd="0" parTransId="{D1BACEC2-829D-4049-90F6-8B73E4F65D0A}" sibTransId="{422DD9B1-811A-CC49-839F-35089E7C3E7C}"/>
    <dgm:cxn modelId="{1F460FB2-EA6C-C842-A7B7-F6170F9DEDBA}" type="presOf" srcId="{03C46283-90F7-C74F-83E7-B57353039FA7}" destId="{DF1B2DC9-27AF-4B45-A7FF-EC8EB0DB1061}" srcOrd="0" destOrd="0" presId="urn:microsoft.com/office/officeart/2005/8/layout/orgChart1"/>
    <dgm:cxn modelId="{52375574-1045-E24C-B223-2708A996592B}" type="presOf" srcId="{9B7AB6B2-2D65-5549-B0B5-C99938826389}" destId="{CB3DBE9D-3103-F242-9E4C-088BCB48CBC7}" srcOrd="0" destOrd="0" presId="urn:microsoft.com/office/officeart/2005/8/layout/orgChart1"/>
    <dgm:cxn modelId="{99CB5FB5-40B3-594D-839E-A7C151CDA62A}" type="presOf" srcId="{BDD4CCCA-91E2-0940-ABE6-791B5FA771B3}" destId="{648E4AA9-8916-314B-8B89-4583D275EE32}" srcOrd="0" destOrd="0" presId="urn:microsoft.com/office/officeart/2005/8/layout/orgChart1"/>
    <dgm:cxn modelId="{A79A100B-E107-704C-A8F9-E64C687A33E9}" type="presOf" srcId="{BDD4CCCA-91E2-0940-ABE6-791B5FA771B3}" destId="{E3DCFF13-2EA2-9347-8E01-79E5BD816FE3}" srcOrd="1" destOrd="0" presId="urn:microsoft.com/office/officeart/2005/8/layout/orgChart1"/>
    <dgm:cxn modelId="{7CC7CA9B-F06E-DB48-8950-F127FBADA420}" srcId="{BDD4CCCA-91E2-0940-ABE6-791B5FA771B3}" destId="{9B7AB6B2-2D65-5549-B0B5-C99938826389}" srcOrd="0" destOrd="0" parTransId="{2794C032-10F3-BA40-B2DE-C40527736F98}" sibTransId="{5847D142-CC5D-BE41-81A2-6A6CB074D394}"/>
    <dgm:cxn modelId="{59D682ED-8624-BB46-BC83-CB11AC13C66C}" type="presOf" srcId="{9B7AB6B2-2D65-5549-B0B5-C99938826389}" destId="{E4D79C2E-419E-6444-A0C1-CD2512D3D47B}" srcOrd="1" destOrd="0" presId="urn:microsoft.com/office/officeart/2005/8/layout/orgChart1"/>
    <dgm:cxn modelId="{F5349944-636C-484F-ACB2-DA7C626433B8}" type="presOf" srcId="{2794C032-10F3-BA40-B2DE-C40527736F98}" destId="{69AD36B9-5A70-5448-8B0F-8D955428B042}" srcOrd="0" destOrd="0" presId="urn:microsoft.com/office/officeart/2005/8/layout/orgChart1"/>
    <dgm:cxn modelId="{5CE78097-F9FC-BD40-AACB-79E753E57828}" type="presParOf" srcId="{DF1B2DC9-27AF-4B45-A7FF-EC8EB0DB1061}" destId="{5F03A221-D687-464C-BEE1-A0E3C0C08187}" srcOrd="0" destOrd="0" presId="urn:microsoft.com/office/officeart/2005/8/layout/orgChart1"/>
    <dgm:cxn modelId="{35D00DB6-A279-4E4A-950B-2837ED1F01D8}" type="presParOf" srcId="{5F03A221-D687-464C-BEE1-A0E3C0C08187}" destId="{302BD01A-4A0D-374F-A6CA-55F8B5C4F49A}" srcOrd="0" destOrd="0" presId="urn:microsoft.com/office/officeart/2005/8/layout/orgChart1"/>
    <dgm:cxn modelId="{71A9D23B-8F90-6343-BFA0-40C00B060592}" type="presParOf" srcId="{302BD01A-4A0D-374F-A6CA-55F8B5C4F49A}" destId="{648E4AA9-8916-314B-8B89-4583D275EE32}" srcOrd="0" destOrd="0" presId="urn:microsoft.com/office/officeart/2005/8/layout/orgChart1"/>
    <dgm:cxn modelId="{B680AB35-C439-A54A-8727-530AB0BB4462}" type="presParOf" srcId="{302BD01A-4A0D-374F-A6CA-55F8B5C4F49A}" destId="{E3DCFF13-2EA2-9347-8E01-79E5BD816FE3}" srcOrd="1" destOrd="0" presId="urn:microsoft.com/office/officeart/2005/8/layout/orgChart1"/>
    <dgm:cxn modelId="{1D4814E0-36AD-BE4D-B806-A4BA80CBD80C}" type="presParOf" srcId="{5F03A221-D687-464C-BEE1-A0E3C0C08187}" destId="{C1C571B6-3DA8-EF4F-A16F-28E20EA25E3C}" srcOrd="1" destOrd="0" presId="urn:microsoft.com/office/officeart/2005/8/layout/orgChart1"/>
    <dgm:cxn modelId="{5E207E48-87BE-3C42-81ED-4BBDB5789CC1}" type="presParOf" srcId="{C1C571B6-3DA8-EF4F-A16F-28E20EA25E3C}" destId="{69AD36B9-5A70-5448-8B0F-8D955428B042}" srcOrd="0" destOrd="0" presId="urn:microsoft.com/office/officeart/2005/8/layout/orgChart1"/>
    <dgm:cxn modelId="{B08A6496-ABD8-9349-8CFC-585248493B88}" type="presParOf" srcId="{C1C571B6-3DA8-EF4F-A16F-28E20EA25E3C}" destId="{47A8274F-CDFC-5A43-A863-D76E7E99282B}" srcOrd="1" destOrd="0" presId="urn:microsoft.com/office/officeart/2005/8/layout/orgChart1"/>
    <dgm:cxn modelId="{B48F10C6-5AAE-DE4B-A921-B6C445CCB14C}" type="presParOf" srcId="{47A8274F-CDFC-5A43-A863-D76E7E99282B}" destId="{CB006664-94D6-F347-A4A1-7408B086200B}" srcOrd="0" destOrd="0" presId="urn:microsoft.com/office/officeart/2005/8/layout/orgChart1"/>
    <dgm:cxn modelId="{2098638A-70E4-5449-9E4C-370D745D7BC1}" type="presParOf" srcId="{CB006664-94D6-F347-A4A1-7408B086200B}" destId="{CB3DBE9D-3103-F242-9E4C-088BCB48CBC7}" srcOrd="0" destOrd="0" presId="urn:microsoft.com/office/officeart/2005/8/layout/orgChart1"/>
    <dgm:cxn modelId="{75E93323-2EA5-7844-AD6E-1078720AA4AF}" type="presParOf" srcId="{CB006664-94D6-F347-A4A1-7408B086200B}" destId="{E4D79C2E-419E-6444-A0C1-CD2512D3D47B}" srcOrd="1" destOrd="0" presId="urn:microsoft.com/office/officeart/2005/8/layout/orgChart1"/>
    <dgm:cxn modelId="{AF24FE1C-5007-C644-85E9-EB29D6B89785}" type="presParOf" srcId="{47A8274F-CDFC-5A43-A863-D76E7E99282B}" destId="{076A8095-9AC4-484E-B0F2-06B71CEEC6B3}" srcOrd="1" destOrd="0" presId="urn:microsoft.com/office/officeart/2005/8/layout/orgChart1"/>
    <dgm:cxn modelId="{FF2F714B-3ECB-CE4F-8BA9-C738B4366348}" type="presParOf" srcId="{47A8274F-CDFC-5A43-A863-D76E7E99282B}" destId="{54D2C7AB-AB5E-0C46-8132-679A514CF5D8}" srcOrd="2" destOrd="0" presId="urn:microsoft.com/office/officeart/2005/8/layout/orgChart1"/>
    <dgm:cxn modelId="{DB685FA8-C43F-A14C-864D-72139702FE12}" type="presParOf" srcId="{5F03A221-D687-464C-BEE1-A0E3C0C08187}" destId="{DED254F5-1D71-9E40-B7EB-D63C4D44BA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3A193-CAFD-ED42-A8B5-0CD1C57021B1}">
      <dsp:nvSpPr>
        <dsp:cNvPr id="0" name=""/>
        <dsp:cNvSpPr/>
      </dsp:nvSpPr>
      <dsp:spPr>
        <a:xfrm>
          <a:off x="4069080" y="1379664"/>
          <a:ext cx="91440" cy="867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706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7FB37-F9FC-3148-8666-94328A14E1D2}">
      <dsp:nvSpPr>
        <dsp:cNvPr id="0" name=""/>
        <dsp:cNvSpPr/>
      </dsp:nvSpPr>
      <dsp:spPr>
        <a:xfrm>
          <a:off x="2690321" y="1346"/>
          <a:ext cx="2848957" cy="137831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(Internet)</a:t>
          </a:r>
          <a:endParaRPr lang="en-US" sz="3900" kern="1200" dirty="0"/>
        </a:p>
      </dsp:txBody>
      <dsp:txXfrm>
        <a:off x="3107541" y="203196"/>
        <a:ext cx="2014517" cy="974618"/>
      </dsp:txXfrm>
    </dsp:sp>
    <dsp:sp modelId="{AEEACCD9-AAAA-F841-AF28-3B5A2DB00E2E}">
      <dsp:nvSpPr>
        <dsp:cNvPr id="0" name=""/>
        <dsp:cNvSpPr/>
      </dsp:nvSpPr>
      <dsp:spPr>
        <a:xfrm>
          <a:off x="2618107" y="2246725"/>
          <a:ext cx="2993385" cy="11463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Web</a:t>
          </a:r>
          <a:br>
            <a:rPr lang="en-US" sz="3900" kern="1200" dirty="0" smtClean="0"/>
          </a:br>
          <a:r>
            <a:rPr lang="en-US" sz="3900" kern="1200" dirty="0" smtClean="0"/>
            <a:t>(FE, BE, DB)</a:t>
          </a:r>
          <a:endParaRPr lang="en-US" sz="3900" kern="1200" dirty="0"/>
        </a:p>
      </dsp:txBody>
      <dsp:txXfrm>
        <a:off x="2618107" y="2246725"/>
        <a:ext cx="2993385" cy="114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22BCF-F851-A84C-9FB8-55568A95792E}">
      <dsp:nvSpPr>
        <dsp:cNvPr id="0" name=""/>
        <dsp:cNvSpPr/>
      </dsp:nvSpPr>
      <dsp:spPr>
        <a:xfrm>
          <a:off x="0" y="3390010"/>
          <a:ext cx="8170332" cy="723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DB</a:t>
          </a:r>
          <a:endParaRPr lang="en-US" sz="2500" kern="1200" dirty="0"/>
        </a:p>
      </dsp:txBody>
      <dsp:txXfrm>
        <a:off x="0" y="3390010"/>
        <a:ext cx="2451099" cy="723680"/>
      </dsp:txXfrm>
    </dsp:sp>
    <dsp:sp modelId="{FFD14C7D-D367-AE4E-99F5-54EE7874351E}">
      <dsp:nvSpPr>
        <dsp:cNvPr id="0" name=""/>
        <dsp:cNvSpPr/>
      </dsp:nvSpPr>
      <dsp:spPr>
        <a:xfrm>
          <a:off x="0" y="2545715"/>
          <a:ext cx="8170332" cy="723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BE</a:t>
          </a:r>
          <a:endParaRPr lang="en-US" sz="2500" kern="1200" dirty="0"/>
        </a:p>
      </dsp:txBody>
      <dsp:txXfrm>
        <a:off x="0" y="2545715"/>
        <a:ext cx="2451099" cy="723680"/>
      </dsp:txXfrm>
    </dsp:sp>
    <dsp:sp modelId="{CEBC15E3-6D52-7A48-AEE4-65A8BEFC4347}">
      <dsp:nvSpPr>
        <dsp:cNvPr id="0" name=""/>
        <dsp:cNvSpPr/>
      </dsp:nvSpPr>
      <dsp:spPr>
        <a:xfrm>
          <a:off x="0" y="1701421"/>
          <a:ext cx="8170332" cy="723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API</a:t>
          </a:r>
          <a:endParaRPr lang="en-US" sz="2500" kern="1200" dirty="0"/>
        </a:p>
      </dsp:txBody>
      <dsp:txXfrm>
        <a:off x="0" y="1701421"/>
        <a:ext cx="2451099" cy="723680"/>
      </dsp:txXfrm>
    </dsp:sp>
    <dsp:sp modelId="{4FE62BA1-0BAE-4847-8F4B-EC12380D090A}">
      <dsp:nvSpPr>
        <dsp:cNvPr id="0" name=""/>
        <dsp:cNvSpPr/>
      </dsp:nvSpPr>
      <dsp:spPr>
        <a:xfrm>
          <a:off x="0" y="857127"/>
          <a:ext cx="8170332" cy="723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</a:t>
          </a:r>
          <a:endParaRPr lang="en-US" sz="2500" kern="1200" dirty="0"/>
        </a:p>
      </dsp:txBody>
      <dsp:txXfrm>
        <a:off x="0" y="857127"/>
        <a:ext cx="2451099" cy="723680"/>
      </dsp:txXfrm>
    </dsp:sp>
    <dsp:sp modelId="{9D8F4861-D7D6-F44F-8EC7-507ADAEFE889}">
      <dsp:nvSpPr>
        <dsp:cNvPr id="0" name=""/>
        <dsp:cNvSpPr/>
      </dsp:nvSpPr>
      <dsp:spPr>
        <a:xfrm>
          <a:off x="0" y="12833"/>
          <a:ext cx="8170332" cy="7236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Internet</a:t>
          </a:r>
          <a:endParaRPr lang="en-US" sz="2500" kern="1200" dirty="0"/>
        </a:p>
      </dsp:txBody>
      <dsp:txXfrm>
        <a:off x="0" y="12833"/>
        <a:ext cx="2451099" cy="723680"/>
      </dsp:txXfrm>
    </dsp:sp>
    <dsp:sp modelId="{98DA2680-DD72-0D4D-A24D-5D9A3B6AA0F4}">
      <dsp:nvSpPr>
        <dsp:cNvPr id="0" name=""/>
        <dsp:cNvSpPr/>
      </dsp:nvSpPr>
      <dsp:spPr>
        <a:xfrm>
          <a:off x="4776711" y="73139"/>
          <a:ext cx="904600" cy="60306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(Internet)</a:t>
          </a:r>
          <a:endParaRPr lang="en-US" sz="1100" kern="1200" dirty="0"/>
        </a:p>
      </dsp:txBody>
      <dsp:txXfrm>
        <a:off x="4909187" y="161456"/>
        <a:ext cx="639648" cy="426433"/>
      </dsp:txXfrm>
    </dsp:sp>
    <dsp:sp modelId="{ABFBE8C2-D3CB-A44F-9525-B4202B015CCD}">
      <dsp:nvSpPr>
        <dsp:cNvPr id="0" name=""/>
        <dsp:cNvSpPr/>
      </dsp:nvSpPr>
      <dsp:spPr>
        <a:xfrm>
          <a:off x="5183292" y="676207"/>
          <a:ext cx="91440" cy="241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22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EC0F4-03F4-864D-96E9-F6F1AC32C4E4}">
      <dsp:nvSpPr>
        <dsp:cNvPr id="0" name=""/>
        <dsp:cNvSpPr/>
      </dsp:nvSpPr>
      <dsp:spPr>
        <a:xfrm>
          <a:off x="4776711" y="917434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Web</a:t>
          </a:r>
          <a:endParaRPr lang="en-US" sz="1100" kern="1200" dirty="0"/>
        </a:p>
      </dsp:txBody>
      <dsp:txXfrm>
        <a:off x="4794374" y="935097"/>
        <a:ext cx="869274" cy="567741"/>
      </dsp:txXfrm>
    </dsp:sp>
    <dsp:sp modelId="{A13EFAC1-55ED-8B40-A3E8-96335090C893}">
      <dsp:nvSpPr>
        <dsp:cNvPr id="0" name=""/>
        <dsp:cNvSpPr/>
      </dsp:nvSpPr>
      <dsp:spPr>
        <a:xfrm>
          <a:off x="5183292" y="1520501"/>
          <a:ext cx="91440" cy="241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2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F8248-5452-1B4A-A10E-6D2DCAA2A8B6}">
      <dsp:nvSpPr>
        <dsp:cNvPr id="0" name=""/>
        <dsp:cNvSpPr/>
      </dsp:nvSpPr>
      <dsp:spPr>
        <a:xfrm>
          <a:off x="4776711" y="1761728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4794374" y="1779391"/>
        <a:ext cx="869274" cy="567741"/>
      </dsp:txXfrm>
    </dsp:sp>
    <dsp:sp modelId="{D4C69DB1-D427-0B48-A849-E29188AFA6B1}">
      <dsp:nvSpPr>
        <dsp:cNvPr id="0" name=""/>
        <dsp:cNvSpPr/>
      </dsp:nvSpPr>
      <dsp:spPr>
        <a:xfrm>
          <a:off x="4641021" y="2364795"/>
          <a:ext cx="587990" cy="241226"/>
        </a:xfrm>
        <a:custGeom>
          <a:avLst/>
          <a:gdLst/>
          <a:ahLst/>
          <a:cxnLst/>
          <a:rect l="0" t="0" r="0" b="0"/>
          <a:pathLst>
            <a:path>
              <a:moveTo>
                <a:pt x="587990" y="0"/>
              </a:moveTo>
              <a:lnTo>
                <a:pt x="587990" y="120613"/>
              </a:lnTo>
              <a:lnTo>
                <a:pt x="0" y="120613"/>
              </a:lnTo>
              <a:lnTo>
                <a:pt x="0" y="2412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BB146-A4A6-A144-9903-B8B8F67B36F2}">
      <dsp:nvSpPr>
        <dsp:cNvPr id="0" name=""/>
        <dsp:cNvSpPr/>
      </dsp:nvSpPr>
      <dsp:spPr>
        <a:xfrm>
          <a:off x="4188721" y="2606022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BE-1</a:t>
          </a:r>
          <a:endParaRPr lang="en-US" sz="1100" kern="1200" dirty="0"/>
        </a:p>
      </dsp:txBody>
      <dsp:txXfrm>
        <a:off x="4206384" y="2623685"/>
        <a:ext cx="869274" cy="567741"/>
      </dsp:txXfrm>
    </dsp:sp>
    <dsp:sp modelId="{B6AB89D4-EF14-D64C-AF22-2968059E8E89}">
      <dsp:nvSpPr>
        <dsp:cNvPr id="0" name=""/>
        <dsp:cNvSpPr/>
      </dsp:nvSpPr>
      <dsp:spPr>
        <a:xfrm>
          <a:off x="4595301" y="3209089"/>
          <a:ext cx="91440" cy="241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2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438CF-1914-4049-86E2-EC6CF0167333}">
      <dsp:nvSpPr>
        <dsp:cNvPr id="0" name=""/>
        <dsp:cNvSpPr/>
      </dsp:nvSpPr>
      <dsp:spPr>
        <a:xfrm>
          <a:off x="4188721" y="3450316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DB-1</a:t>
          </a:r>
          <a:endParaRPr lang="en-US" sz="1100" kern="1200" dirty="0"/>
        </a:p>
      </dsp:txBody>
      <dsp:txXfrm>
        <a:off x="4206384" y="3467979"/>
        <a:ext cx="869274" cy="567741"/>
      </dsp:txXfrm>
    </dsp:sp>
    <dsp:sp modelId="{83C2158C-19F9-A44A-947E-8158DB469001}">
      <dsp:nvSpPr>
        <dsp:cNvPr id="0" name=""/>
        <dsp:cNvSpPr/>
      </dsp:nvSpPr>
      <dsp:spPr>
        <a:xfrm>
          <a:off x="5229012" y="2364795"/>
          <a:ext cx="587990" cy="24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13"/>
              </a:lnTo>
              <a:lnTo>
                <a:pt x="587990" y="120613"/>
              </a:lnTo>
              <a:lnTo>
                <a:pt x="587990" y="2412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FBF69-EBD0-E446-AC9C-431F1C23B1E8}">
      <dsp:nvSpPr>
        <dsp:cNvPr id="0" name=""/>
        <dsp:cNvSpPr/>
      </dsp:nvSpPr>
      <dsp:spPr>
        <a:xfrm>
          <a:off x="5364702" y="2606022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BE-2</a:t>
          </a:r>
          <a:endParaRPr lang="en-US" sz="1100" kern="1200" dirty="0"/>
        </a:p>
      </dsp:txBody>
      <dsp:txXfrm>
        <a:off x="5382365" y="2623685"/>
        <a:ext cx="869274" cy="567741"/>
      </dsp:txXfrm>
    </dsp:sp>
    <dsp:sp modelId="{696986A2-67BD-A24D-80C6-66C86927DA6F}">
      <dsp:nvSpPr>
        <dsp:cNvPr id="0" name=""/>
        <dsp:cNvSpPr/>
      </dsp:nvSpPr>
      <dsp:spPr>
        <a:xfrm>
          <a:off x="5771283" y="3209089"/>
          <a:ext cx="91440" cy="241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22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62803-5F0C-6847-9380-3AA5F8F8706D}">
      <dsp:nvSpPr>
        <dsp:cNvPr id="0" name=""/>
        <dsp:cNvSpPr/>
      </dsp:nvSpPr>
      <dsp:spPr>
        <a:xfrm>
          <a:off x="5364702" y="3450316"/>
          <a:ext cx="904600" cy="603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DB-2</a:t>
          </a:r>
          <a:endParaRPr lang="en-US" sz="1100" kern="1200" dirty="0"/>
        </a:p>
      </dsp:txBody>
      <dsp:txXfrm>
        <a:off x="5382365" y="3467979"/>
        <a:ext cx="869274" cy="567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36B9-5A70-5448-8B0F-8D955428B042}">
      <dsp:nvSpPr>
        <dsp:cNvPr id="0" name=""/>
        <dsp:cNvSpPr/>
      </dsp:nvSpPr>
      <dsp:spPr>
        <a:xfrm>
          <a:off x="4069079" y="1168218"/>
          <a:ext cx="91440" cy="4904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4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E4AA9-8916-314B-8B89-4583D275EE32}">
      <dsp:nvSpPr>
        <dsp:cNvPr id="0" name=""/>
        <dsp:cNvSpPr/>
      </dsp:nvSpPr>
      <dsp:spPr>
        <a:xfrm>
          <a:off x="2946964" y="382"/>
          <a:ext cx="2335671" cy="11678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(Internet)</a:t>
          </a:r>
          <a:endParaRPr lang="en-US" sz="3200" kern="1200" dirty="0"/>
        </a:p>
      </dsp:txBody>
      <dsp:txXfrm>
        <a:off x="3289015" y="171407"/>
        <a:ext cx="1651569" cy="825785"/>
      </dsp:txXfrm>
    </dsp:sp>
    <dsp:sp modelId="{CB3DBE9D-3103-F242-9E4C-088BCB48CBC7}">
      <dsp:nvSpPr>
        <dsp:cNvPr id="0" name=""/>
        <dsp:cNvSpPr/>
      </dsp:nvSpPr>
      <dsp:spPr>
        <a:xfrm>
          <a:off x="1543050" y="1658709"/>
          <a:ext cx="5143498" cy="173538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251948" y="1920784"/>
        <a:ext cx="3359942" cy="1130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36B9-5A70-5448-8B0F-8D955428B042}">
      <dsp:nvSpPr>
        <dsp:cNvPr id="0" name=""/>
        <dsp:cNvSpPr/>
      </dsp:nvSpPr>
      <dsp:spPr>
        <a:xfrm>
          <a:off x="4069080" y="1557624"/>
          <a:ext cx="91440" cy="653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398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E4AA9-8916-314B-8B89-4583D275EE32}">
      <dsp:nvSpPr>
        <dsp:cNvPr id="0" name=""/>
        <dsp:cNvSpPr/>
      </dsp:nvSpPr>
      <dsp:spPr>
        <a:xfrm>
          <a:off x="2557685" y="510"/>
          <a:ext cx="3114228" cy="15571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(Internet)</a:t>
          </a:r>
          <a:endParaRPr lang="en-US" sz="4300" kern="1200" dirty="0"/>
        </a:p>
      </dsp:txBody>
      <dsp:txXfrm>
        <a:off x="3013753" y="228544"/>
        <a:ext cx="2202092" cy="1101046"/>
      </dsp:txXfrm>
    </dsp:sp>
    <dsp:sp modelId="{CB3DBE9D-3103-F242-9E4C-088BCB48CBC7}">
      <dsp:nvSpPr>
        <dsp:cNvPr id="0" name=""/>
        <dsp:cNvSpPr/>
      </dsp:nvSpPr>
      <dsp:spPr>
        <a:xfrm>
          <a:off x="685800" y="2211612"/>
          <a:ext cx="6857998" cy="2313840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 dirty="0"/>
        </a:p>
      </dsp:txBody>
      <dsp:txXfrm>
        <a:off x="1630997" y="2561045"/>
        <a:ext cx="4479924" cy="1507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36B9-5A70-5448-8B0F-8D955428B042}">
      <dsp:nvSpPr>
        <dsp:cNvPr id="0" name=""/>
        <dsp:cNvSpPr/>
      </dsp:nvSpPr>
      <dsp:spPr>
        <a:xfrm>
          <a:off x="4073313" y="1558037"/>
          <a:ext cx="91440" cy="653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360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E4AA9-8916-314B-8B89-4583D275EE32}">
      <dsp:nvSpPr>
        <dsp:cNvPr id="0" name=""/>
        <dsp:cNvSpPr/>
      </dsp:nvSpPr>
      <dsp:spPr>
        <a:xfrm>
          <a:off x="2562831" y="1835"/>
          <a:ext cx="3112404" cy="15562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(Internet)</a:t>
          </a:r>
          <a:endParaRPr lang="en-US" sz="4300" kern="1200" dirty="0"/>
        </a:p>
      </dsp:txBody>
      <dsp:txXfrm>
        <a:off x="3018632" y="229736"/>
        <a:ext cx="2200802" cy="1100400"/>
      </dsp:txXfrm>
    </dsp:sp>
    <dsp:sp modelId="{CB3DBE9D-3103-F242-9E4C-088BCB48CBC7}">
      <dsp:nvSpPr>
        <dsp:cNvPr id="0" name=""/>
        <dsp:cNvSpPr/>
      </dsp:nvSpPr>
      <dsp:spPr>
        <a:xfrm>
          <a:off x="692042" y="2211642"/>
          <a:ext cx="6853981" cy="2312485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 dirty="0"/>
        </a:p>
      </dsp:txBody>
      <dsp:txXfrm>
        <a:off x="1636686" y="2560870"/>
        <a:ext cx="4477299" cy="1506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D36B9-5A70-5448-8B0F-8D955428B042}">
      <dsp:nvSpPr>
        <dsp:cNvPr id="0" name=""/>
        <dsp:cNvSpPr/>
      </dsp:nvSpPr>
      <dsp:spPr>
        <a:xfrm>
          <a:off x="4069080" y="1581515"/>
          <a:ext cx="91440" cy="63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8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E4AA9-8916-314B-8B89-4583D275EE32}">
      <dsp:nvSpPr>
        <dsp:cNvPr id="0" name=""/>
        <dsp:cNvSpPr/>
      </dsp:nvSpPr>
      <dsp:spPr>
        <a:xfrm>
          <a:off x="2610426" y="77142"/>
          <a:ext cx="3008746" cy="150437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(Internet)</a:t>
          </a:r>
          <a:endParaRPr lang="en-US" sz="4100" kern="1200" dirty="0"/>
        </a:p>
      </dsp:txBody>
      <dsp:txXfrm>
        <a:off x="3051047" y="297452"/>
        <a:ext cx="2127504" cy="1063753"/>
      </dsp:txXfrm>
    </dsp:sp>
    <dsp:sp modelId="{CB3DBE9D-3103-F242-9E4C-088BCB48CBC7}">
      <dsp:nvSpPr>
        <dsp:cNvPr id="0" name=""/>
        <dsp:cNvSpPr/>
      </dsp:nvSpPr>
      <dsp:spPr>
        <a:xfrm>
          <a:off x="3046" y="2213352"/>
          <a:ext cx="8223506" cy="2235468"/>
        </a:xfrm>
        <a:prstGeom prst="cloud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/>
        </a:p>
      </dsp:txBody>
      <dsp:txXfrm>
        <a:off x="1136443" y="2550949"/>
        <a:ext cx="5371929" cy="145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3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5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513F-DE23-4E44-AEA0-DCBC10B45910}" type="datetimeFigureOut">
              <a:rPr lang="en-US" smtClean="0"/>
              <a:t>06/12/16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6110-5EFF-0544-8D03-32C60AE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7" y="1041400"/>
            <a:ext cx="6096000" cy="477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455" y="37117"/>
            <a:ext cx="7772400" cy="1470025"/>
          </a:xfrm>
        </p:spPr>
        <p:txBody>
          <a:bodyPr/>
          <a:lstStyle/>
          <a:p>
            <a:r>
              <a:rPr lang="en-US" dirty="0" smtClean="0"/>
              <a:t>Your own personal cloud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0135" y="5834119"/>
            <a:ext cx="141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Zsolt Sztupak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0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9703" r="-297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62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Ocean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Cheap </a:t>
            </a:r>
            <a:r>
              <a:rPr lang="en-US" sz="1000" dirty="0" smtClean="0"/>
              <a:t>($5+VAT/month for smallest box, $20+VAT/month for a usable one)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No support for advanced features:</a:t>
            </a:r>
          </a:p>
          <a:p>
            <a:pPr lvl="1"/>
            <a:r>
              <a:rPr lang="en-US" dirty="0" smtClean="0"/>
              <a:t>Load balancing</a:t>
            </a:r>
          </a:p>
          <a:p>
            <a:pPr lvl="1"/>
            <a:r>
              <a:rPr lang="en-US" dirty="0" err="1" smtClean="0"/>
              <a:t>Autoscaling</a:t>
            </a:r>
            <a:endParaRPr lang="en-US" dirty="0" smtClean="0"/>
          </a:p>
          <a:p>
            <a:pPr lvl="1"/>
            <a:r>
              <a:rPr lang="en-US" dirty="0" smtClean="0"/>
              <a:t>Virtual networks</a:t>
            </a:r>
          </a:p>
          <a:p>
            <a:pPr lvl="1"/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External volumes </a:t>
            </a:r>
            <a:r>
              <a:rPr lang="en-US" sz="1000" dirty="0" smtClean="0"/>
              <a:t>(available in some regions)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1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system</a:t>
            </a:r>
          </a:p>
          <a:p>
            <a:r>
              <a:rPr lang="en-US" dirty="0" smtClean="0"/>
              <a:t>Supports running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rkt</a:t>
            </a:r>
            <a:r>
              <a:rPr lang="en-US" dirty="0" smtClean="0"/>
              <a:t> containers</a:t>
            </a:r>
          </a:p>
          <a:p>
            <a:r>
              <a:rPr lang="en-US" dirty="0" smtClean="0"/>
              <a:t>Supports quick cluster setup</a:t>
            </a:r>
          </a:p>
          <a:p>
            <a:r>
              <a:rPr lang="en-US" dirty="0" smtClean="0"/>
              <a:t>Updates itself automatically</a:t>
            </a:r>
          </a:p>
          <a:p>
            <a:r>
              <a:rPr lang="en-US" dirty="0" smtClean="0"/>
              <a:t>Absolutely no package manager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 or </a:t>
            </a:r>
            <a:r>
              <a:rPr lang="en-US" dirty="0" err="1" smtClean="0"/>
              <a:t>rkt</a:t>
            </a:r>
            <a:r>
              <a:rPr lang="en-US" dirty="0" smtClean="0"/>
              <a:t>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Vagrant for cloud</a:t>
            </a:r>
          </a:p>
          <a:p>
            <a:r>
              <a:rPr lang="en-US" dirty="0" smtClean="0"/>
              <a:t>Can set up an entire infrastructure including</a:t>
            </a:r>
          </a:p>
          <a:p>
            <a:pPr lvl="1"/>
            <a:r>
              <a:rPr lang="en-US" dirty="0" smtClean="0"/>
              <a:t>hosts</a:t>
            </a:r>
          </a:p>
          <a:p>
            <a:pPr lvl="1"/>
            <a:r>
              <a:rPr lang="en-US" dirty="0" smtClean="0"/>
              <a:t>volumes</a:t>
            </a:r>
          </a:p>
          <a:p>
            <a:pPr lvl="1"/>
            <a:r>
              <a:rPr lang="en-US" dirty="0" smtClean="0"/>
              <a:t>domains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etworking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8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528750"/>
              </p:ext>
            </p:extLst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03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Obtain keys from </a:t>
            </a:r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cloud.digitalocean.com</a:t>
            </a:r>
            <a:r>
              <a:rPr lang="en-US" dirty="0" smtClean="0"/>
              <a:t>/settings/</a:t>
            </a:r>
            <a:r>
              <a:rPr lang="en-US" dirty="0" err="1" smtClean="0"/>
              <a:t>api</a:t>
            </a:r>
            <a:r>
              <a:rPr lang="en-US" dirty="0" smtClean="0"/>
              <a:t>/tokens</a:t>
            </a:r>
          </a:p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/1</a:t>
            </a:r>
          </a:p>
          <a:p>
            <a:r>
              <a:rPr lang="en-US" dirty="0" smtClean="0"/>
              <a:t>Create </a:t>
            </a:r>
            <a:r>
              <a:rPr lang="en-US" dirty="0" err="1" smtClean="0">
                <a:latin typeface="Consolas"/>
                <a:cs typeface="Consolas"/>
              </a:rPr>
              <a:t>terraform.tfvars</a:t>
            </a:r>
            <a:endParaRPr lang="en-US" dirty="0" smtClean="0">
              <a:latin typeface="Consolas"/>
              <a:cs typeface="Consolas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Consolas"/>
                <a:cs typeface="Consolas"/>
              </a:rPr>
              <a:t>access_key</a:t>
            </a:r>
            <a:r>
              <a:rPr lang="en-US" sz="1700" dirty="0">
                <a:latin typeface="Consolas"/>
                <a:cs typeface="Consolas"/>
              </a:rPr>
              <a:t>="</a:t>
            </a:r>
            <a:r>
              <a:rPr lang="en-US" sz="1700" dirty="0" err="1">
                <a:latin typeface="Consolas"/>
                <a:cs typeface="Consolas"/>
              </a:rPr>
              <a:t>aaaaaaa</a:t>
            </a:r>
            <a:r>
              <a:rPr lang="en-US" sz="1700" dirty="0">
                <a:latin typeface="Consolas"/>
                <a:cs typeface="Consolas"/>
              </a:rPr>
              <a:t>"</a:t>
            </a:r>
          </a:p>
          <a:p>
            <a:pPr marL="457200" lvl="1" indent="0">
              <a:buNone/>
            </a:pPr>
            <a:r>
              <a:rPr lang="en-US" sz="1700" dirty="0">
                <a:latin typeface="Consolas"/>
                <a:cs typeface="Consolas"/>
              </a:rPr>
              <a:t>#</a:t>
            </a:r>
            <a:r>
              <a:rPr lang="en-US" sz="1700" dirty="0" err="1">
                <a:latin typeface="Consolas"/>
                <a:cs typeface="Consolas"/>
              </a:rPr>
              <a:t>local_bash_shell_location</a:t>
            </a:r>
            <a:r>
              <a:rPr lang="en-US" sz="1700" dirty="0">
                <a:latin typeface="Consolas"/>
                <a:cs typeface="Consolas"/>
              </a:rPr>
              <a:t>="C:\\stuff\\</a:t>
            </a:r>
            <a:r>
              <a:rPr lang="en-US" sz="1700" dirty="0" err="1">
                <a:latin typeface="Consolas"/>
                <a:cs typeface="Consolas"/>
              </a:rPr>
              <a:t>git</a:t>
            </a:r>
            <a:r>
              <a:rPr lang="en-US" sz="1700" dirty="0">
                <a:latin typeface="Consolas"/>
                <a:cs typeface="Consolas"/>
              </a:rPr>
              <a:t>\\</a:t>
            </a:r>
            <a:r>
              <a:rPr lang="en-US" sz="1700" dirty="0" err="1">
                <a:latin typeface="Consolas"/>
                <a:cs typeface="Consolas"/>
              </a:rPr>
              <a:t>git-</a:t>
            </a:r>
            <a:r>
              <a:rPr lang="en-US" sz="1700" dirty="0" err="1" smtClean="0">
                <a:latin typeface="Consolas"/>
                <a:cs typeface="Consolas"/>
              </a:rPr>
              <a:t>bash.exe</a:t>
            </a:r>
            <a:r>
              <a:rPr lang="en-US" sz="1700" dirty="0" smtClean="0">
                <a:latin typeface="Consolas"/>
                <a:cs typeface="Consolas"/>
              </a:rPr>
              <a:t>”</a:t>
            </a:r>
          </a:p>
          <a:p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 plan</a:t>
            </a:r>
          </a:p>
          <a:p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 apply</a:t>
            </a:r>
          </a:p>
          <a:p>
            <a:r>
              <a:rPr lang="en-US" dirty="0" err="1" smtClean="0">
                <a:latin typeface="Consolas"/>
                <a:cs typeface="Consolas"/>
              </a:rPr>
              <a:t>ssh</a:t>
            </a:r>
            <a:r>
              <a:rPr lang="en-US" dirty="0" smtClean="0">
                <a:latin typeface="Consolas"/>
                <a:cs typeface="Consolas"/>
              </a:rPr>
              <a:t> core@</a:t>
            </a:r>
            <a:r>
              <a:rPr lang="en-US" dirty="0" smtClean="0"/>
              <a:t>&lt;IP&gt;</a:t>
            </a:r>
          </a:p>
          <a:p>
            <a:r>
              <a:rPr lang="en-US" dirty="0" smtClean="0"/>
              <a:t>Test the site in a browser</a:t>
            </a:r>
          </a:p>
          <a:p>
            <a:r>
              <a:rPr lang="en-US" dirty="0" err="1">
                <a:latin typeface="Consolas"/>
                <a:cs typeface="Consolas"/>
              </a:rPr>
              <a:t>terraform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plan --destroy</a:t>
            </a:r>
            <a:endParaRPr lang="en-US" dirty="0" smtClean="0"/>
          </a:p>
          <a:p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 destroy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9448" y="5649311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</a:t>
            </a:r>
            <a:r>
              <a:rPr lang="en-US" dirty="0" err="1" smtClean="0">
                <a:latin typeface="Consolas"/>
                <a:cs typeface="Consolas"/>
              </a:rPr>
              <a:t>README.md</a:t>
            </a:r>
            <a:r>
              <a:rPr lang="en-US" dirty="0" smtClean="0"/>
              <a:t> if stuck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084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resource "</a:t>
            </a:r>
            <a:r>
              <a:rPr lang="en-US" dirty="0" err="1">
                <a:latin typeface="Consolas"/>
                <a:cs typeface="Consolas"/>
              </a:rPr>
              <a:t>digitalocean_droplet</a:t>
            </a:r>
            <a:r>
              <a:rPr lang="en-US" dirty="0">
                <a:latin typeface="Consolas"/>
                <a:cs typeface="Consolas"/>
              </a:rPr>
              <a:t>" "web"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image              = "</a:t>
            </a:r>
            <a:r>
              <a:rPr lang="en-US" dirty="0" err="1">
                <a:latin typeface="Consolas"/>
                <a:cs typeface="Consolas"/>
              </a:rPr>
              <a:t>coreos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smtClean="0">
                <a:latin typeface="Consolas"/>
                <a:cs typeface="Consolas"/>
              </a:rPr>
              <a:t>stable" # </a:t>
            </a:r>
            <a:r>
              <a:rPr lang="en-US" dirty="0">
                <a:latin typeface="Consolas"/>
                <a:cs typeface="Consolas"/>
              </a:rPr>
              <a:t>the image to </a:t>
            </a:r>
            <a:r>
              <a:rPr lang="en-US" dirty="0" smtClean="0">
                <a:latin typeface="Consolas"/>
                <a:cs typeface="Consolas"/>
              </a:rPr>
              <a:t>use.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name               = "web"           # the name of the node to create.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region             = "lon1"          # the region to put this new </a:t>
            </a:r>
            <a:r>
              <a:rPr lang="en-US" dirty="0" smtClean="0">
                <a:latin typeface="Consolas"/>
                <a:cs typeface="Consolas"/>
              </a:rPr>
              <a:t>node.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                       # lon1 </a:t>
            </a:r>
            <a:r>
              <a:rPr lang="en-US" dirty="0">
                <a:latin typeface="Consolas"/>
                <a:cs typeface="Consolas"/>
              </a:rPr>
              <a:t>is the main London datacenter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size               = "2gb"           # the amount of RAM you want to </a:t>
            </a:r>
            <a:r>
              <a:rPr lang="en-US" dirty="0" smtClean="0">
                <a:latin typeface="Consolas"/>
                <a:cs typeface="Consolas"/>
              </a:rPr>
              <a:t>give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private_networking</a:t>
            </a:r>
            <a:r>
              <a:rPr lang="en-US" dirty="0">
                <a:latin typeface="Consolas"/>
                <a:cs typeface="Consolas"/>
              </a:rPr>
              <a:t> = true            # whether we need </a:t>
            </a:r>
            <a:r>
              <a:rPr lang="en-US" dirty="0" smtClean="0">
                <a:latin typeface="Consolas"/>
                <a:cs typeface="Consolas"/>
              </a:rPr>
              <a:t>internal </a:t>
            </a:r>
            <a:r>
              <a:rPr lang="en-US" dirty="0">
                <a:latin typeface="Consolas"/>
                <a:cs typeface="Consolas"/>
              </a:rPr>
              <a:t>IP or not</a:t>
            </a:r>
            <a:r>
              <a:rPr lang="en-US" dirty="0" smtClean="0">
                <a:latin typeface="Consolas"/>
                <a:cs typeface="Consolas"/>
              </a:rPr>
              <a:t>.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ssh_keys</a:t>
            </a:r>
            <a:r>
              <a:rPr lang="en-US" dirty="0">
                <a:latin typeface="Consolas"/>
                <a:cs typeface="Consolas"/>
              </a:rPr>
              <a:t>           = ["${</a:t>
            </a:r>
            <a:r>
              <a:rPr lang="en-US" dirty="0" err="1">
                <a:latin typeface="Consolas"/>
                <a:cs typeface="Consolas"/>
              </a:rPr>
              <a:t>digitalocean_ssh_key.dodemo.id</a:t>
            </a:r>
            <a:r>
              <a:rPr lang="en-US" dirty="0">
                <a:latin typeface="Consolas"/>
                <a:cs typeface="Consolas"/>
              </a:rPr>
              <a:t>}"]   # The SSH </a:t>
            </a:r>
            <a:r>
              <a:rPr lang="en-US" dirty="0" smtClean="0">
                <a:latin typeface="Consolas"/>
                <a:cs typeface="Consolas"/>
              </a:rPr>
              <a:t>key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>
                <a:latin typeface="Consolas"/>
                <a:cs typeface="Consolas"/>
              </a:rPr>
              <a:t># Here we just refer to the ID of the </a:t>
            </a:r>
            <a:r>
              <a:rPr lang="en-US" dirty="0" smtClean="0">
                <a:latin typeface="Consolas"/>
                <a:cs typeface="Consolas"/>
              </a:rPr>
              <a:t>previously </a:t>
            </a:r>
            <a:r>
              <a:rPr lang="en-US" dirty="0">
                <a:latin typeface="Consolas"/>
                <a:cs typeface="Consolas"/>
              </a:rPr>
              <a:t>created </a:t>
            </a:r>
            <a:r>
              <a:rPr lang="en-US" dirty="0" smtClean="0">
                <a:latin typeface="Consolas"/>
                <a:cs typeface="Consolas"/>
              </a:rPr>
              <a:t>resource.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# Note </a:t>
            </a:r>
            <a:r>
              <a:rPr lang="en-US" dirty="0">
                <a:latin typeface="Consolas"/>
                <a:cs typeface="Consolas"/>
              </a:rPr>
              <a:t>that </a:t>
            </a:r>
            <a:r>
              <a:rPr lang="en-US" dirty="0" err="1">
                <a:latin typeface="Consolas"/>
                <a:cs typeface="Consolas"/>
              </a:rPr>
              <a:t>CoreOS</a:t>
            </a:r>
            <a:r>
              <a:rPr lang="en-US" dirty="0">
                <a:latin typeface="Consolas"/>
                <a:cs typeface="Consolas"/>
              </a:rPr>
              <a:t> on DO always requires access by SSH keys,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</a:t>
            </a:r>
            <a:r>
              <a:rPr lang="en-US" dirty="0" smtClean="0">
                <a:latin typeface="Consolas"/>
                <a:cs typeface="Consolas"/>
              </a:rPr>
              <a:t># </a:t>
            </a:r>
            <a:r>
              <a:rPr lang="en-US" dirty="0">
                <a:latin typeface="Consolas"/>
                <a:cs typeface="Consolas"/>
              </a:rPr>
              <a:t>you cannot set up password </a:t>
            </a:r>
            <a:r>
              <a:rPr lang="en-US" dirty="0" err="1">
                <a:latin typeface="Consolas"/>
                <a:cs typeface="Consolas"/>
              </a:rPr>
              <a:t>auth</a:t>
            </a:r>
            <a:r>
              <a:rPr lang="en-US" dirty="0">
                <a:latin typeface="Consolas"/>
                <a:cs typeface="Consolas"/>
              </a:rPr>
              <a:t> for root at droplet creation.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user_data</a:t>
            </a:r>
            <a:r>
              <a:rPr lang="en-US" dirty="0">
                <a:latin typeface="Consolas"/>
                <a:cs typeface="Consolas"/>
              </a:rPr>
              <a:t>          = "${file("</a:t>
            </a:r>
            <a:r>
              <a:rPr lang="en-US" dirty="0" err="1">
                <a:latin typeface="Consolas"/>
                <a:cs typeface="Consolas"/>
              </a:rPr>
              <a:t>web.conf</a:t>
            </a:r>
            <a:r>
              <a:rPr lang="en-US" dirty="0">
                <a:latin typeface="Consolas"/>
                <a:cs typeface="Consolas"/>
              </a:rPr>
              <a:t>")</a:t>
            </a:r>
            <a:r>
              <a:rPr lang="en-US" dirty="0" smtClean="0">
                <a:latin typeface="Consolas"/>
                <a:cs typeface="Consolas"/>
              </a:rPr>
              <a:t>}"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# </a:t>
            </a:r>
            <a:r>
              <a:rPr lang="en-US" dirty="0">
                <a:latin typeface="Consolas"/>
                <a:cs typeface="Consolas"/>
              </a:rPr>
              <a:t>the cloud-</a:t>
            </a:r>
            <a:r>
              <a:rPr lang="en-US" dirty="0" err="1">
                <a:latin typeface="Consolas"/>
                <a:cs typeface="Consolas"/>
              </a:rPr>
              <a:t>config</a:t>
            </a:r>
            <a:r>
              <a:rPr lang="en-US" dirty="0">
                <a:latin typeface="Consolas"/>
                <a:cs typeface="Consolas"/>
              </a:rPr>
              <a:t> file to set up the node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59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#cloud-</a:t>
            </a:r>
            <a:r>
              <a:rPr lang="en-US" dirty="0" err="1">
                <a:latin typeface="Consolas"/>
                <a:cs typeface="Consolas"/>
              </a:rPr>
              <a:t>config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 cloud </a:t>
            </a:r>
            <a:r>
              <a:rPr lang="en-US" dirty="0" err="1">
                <a:latin typeface="Consolas"/>
                <a:cs typeface="Consolas"/>
              </a:rPr>
              <a:t>config</a:t>
            </a:r>
            <a:r>
              <a:rPr lang="en-US" dirty="0">
                <a:latin typeface="Consolas"/>
                <a:cs typeface="Consolas"/>
              </a:rPr>
              <a:t> MUST start with the line above, otherwise provisioning will fail.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# If you use any kind of YAML editor make sure it keeps the above line inside the output file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coreos</a:t>
            </a:r>
            <a:r>
              <a:rPr lang="en-US" dirty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units: # here we can create new </a:t>
            </a:r>
            <a:r>
              <a:rPr lang="en-US" dirty="0" err="1">
                <a:latin typeface="Consolas"/>
                <a:cs typeface="Consolas"/>
              </a:rPr>
              <a:t>systemd</a:t>
            </a:r>
            <a:r>
              <a:rPr lang="en-US" dirty="0">
                <a:latin typeface="Consolas"/>
                <a:cs typeface="Consolas"/>
              </a:rPr>
              <a:t> compatible services. Some are already provided (like etcd2),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# and we just tell </a:t>
            </a:r>
            <a:r>
              <a:rPr lang="en-US" dirty="0" err="1">
                <a:latin typeface="Consolas"/>
                <a:cs typeface="Consolas"/>
              </a:rPr>
              <a:t>CoreOS</a:t>
            </a:r>
            <a:r>
              <a:rPr lang="en-US" dirty="0">
                <a:latin typeface="Consolas"/>
                <a:cs typeface="Consolas"/>
              </a:rPr>
              <a:t> to start them up, but some of them we create completely in this section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- name: "etcd2.service"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command: "start"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- name: "</a:t>
            </a:r>
            <a:r>
              <a:rPr lang="en-US" dirty="0" err="1">
                <a:latin typeface="Consolas"/>
                <a:cs typeface="Consolas"/>
              </a:rPr>
              <a:t>docker-frontend.service</a:t>
            </a:r>
            <a:r>
              <a:rPr lang="en-US" dirty="0">
                <a:latin typeface="Consolas"/>
                <a:cs typeface="Consolas"/>
              </a:rPr>
              <a:t>" # </a:t>
            </a:r>
            <a:r>
              <a:rPr lang="en-US" dirty="0" smtClean="0">
                <a:latin typeface="Consolas"/>
                <a:cs typeface="Consolas"/>
              </a:rPr>
              <a:t>this </a:t>
            </a:r>
            <a:r>
              <a:rPr lang="en-US" dirty="0">
                <a:latin typeface="Consolas"/>
                <a:cs typeface="Consolas"/>
              </a:rPr>
              <a:t>is how you could start up a 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container using only </a:t>
            </a:r>
            <a:r>
              <a:rPr lang="en-US" dirty="0" err="1">
                <a:latin typeface="Consolas"/>
                <a:cs typeface="Consolas"/>
              </a:rPr>
              <a:t>systemd</a:t>
            </a:r>
            <a:r>
              <a:rPr lang="en-US" dirty="0">
                <a:latin typeface="Consolas"/>
                <a:cs typeface="Consolas"/>
              </a:rPr>
              <a:t> units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command: "start"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content: |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[Unit]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Description=Frontend Service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Author=Me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After=</a:t>
            </a:r>
            <a:r>
              <a:rPr lang="en-US" dirty="0" err="1">
                <a:latin typeface="Consolas"/>
                <a:cs typeface="Consolas"/>
              </a:rPr>
              <a:t>docker.service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[Service]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Restart=always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ExecStartPre</a:t>
            </a:r>
            <a:r>
              <a:rPr lang="en-US" dirty="0">
                <a:latin typeface="Consolas"/>
                <a:cs typeface="Consolas"/>
              </a:rPr>
              <a:t>=-/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kill frontend   # =- means we don't care if the command </a:t>
            </a:r>
            <a:r>
              <a:rPr lang="en-US" dirty="0" smtClean="0">
                <a:latin typeface="Consolas"/>
                <a:cs typeface="Consolas"/>
              </a:rPr>
              <a:t>fails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</a:t>
            </a:r>
            <a:r>
              <a:rPr lang="en-US" dirty="0" err="1" smtClean="0">
                <a:latin typeface="Consolas"/>
                <a:cs typeface="Consolas"/>
              </a:rPr>
              <a:t>ExecStartPre</a:t>
            </a:r>
            <a:r>
              <a:rPr lang="en-US" dirty="0">
                <a:latin typeface="Consolas"/>
                <a:cs typeface="Consolas"/>
              </a:rPr>
              <a:t>=-/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rm</a:t>
            </a:r>
            <a:r>
              <a:rPr lang="en-US" dirty="0">
                <a:latin typeface="Consolas"/>
                <a:cs typeface="Consolas"/>
              </a:rPr>
              <a:t> frontend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ExecStartPre</a:t>
            </a:r>
            <a:r>
              <a:rPr lang="en-US" dirty="0">
                <a:latin typeface="Consolas"/>
                <a:cs typeface="Consolas"/>
              </a:rPr>
              <a:t>=/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pull </a:t>
            </a:r>
            <a:r>
              <a:rPr lang="en-US" dirty="0" err="1">
                <a:latin typeface="Consolas"/>
                <a:cs typeface="Consolas"/>
              </a:rPr>
              <a:t>doclusterdemo</a:t>
            </a:r>
            <a:r>
              <a:rPr lang="en-US" dirty="0">
                <a:latin typeface="Consolas"/>
                <a:cs typeface="Consolas"/>
              </a:rPr>
              <a:t>/frontend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ExecStart</a:t>
            </a:r>
            <a:r>
              <a:rPr lang="en-US" dirty="0">
                <a:latin typeface="Consolas"/>
                <a:cs typeface="Consolas"/>
              </a:rPr>
              <a:t>=/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run -p 80:80 -e API_ROOT_URL=http://$public_ipv4:8080/</a:t>
            </a:r>
            <a:r>
              <a:rPr lang="en-US" dirty="0" err="1">
                <a:latin typeface="Consolas"/>
                <a:cs typeface="Consolas"/>
              </a:rPr>
              <a:t>todo</a:t>
            </a:r>
            <a:r>
              <a:rPr lang="en-US" dirty="0">
                <a:latin typeface="Consolas"/>
                <a:cs typeface="Consolas"/>
              </a:rPr>
              <a:t> --name frontend </a:t>
            </a:r>
            <a:r>
              <a:rPr lang="en-US" dirty="0" err="1">
                <a:latin typeface="Consolas"/>
                <a:cs typeface="Consolas"/>
              </a:rPr>
              <a:t>doclusterdemo</a:t>
            </a:r>
            <a:r>
              <a:rPr lang="en-US" dirty="0">
                <a:latin typeface="Consolas"/>
                <a:cs typeface="Consolas"/>
              </a:rPr>
              <a:t>/frontend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# we could have used some other configuration mechanism here as well,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# but as this is a simple service providing everything on the command line should be enough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ExecStop</a:t>
            </a:r>
            <a:r>
              <a:rPr lang="en-US" dirty="0">
                <a:latin typeface="Consolas"/>
                <a:cs typeface="Consolas"/>
              </a:rPr>
              <a:t>=/</a:t>
            </a:r>
            <a:r>
              <a:rPr lang="en-US" dirty="0" err="1">
                <a:latin typeface="Consolas"/>
                <a:cs typeface="Consolas"/>
              </a:rPr>
              <a:t>usr</a:t>
            </a:r>
            <a:r>
              <a:rPr lang="en-US" dirty="0">
                <a:latin typeface="Consolas"/>
                <a:cs typeface="Consolas"/>
              </a:rPr>
              <a:t>/bin/</a:t>
            </a:r>
            <a:r>
              <a:rPr lang="en-US" dirty="0" err="1">
                <a:latin typeface="Consolas"/>
                <a:cs typeface="Consolas"/>
              </a:rPr>
              <a:t>docker</a:t>
            </a:r>
            <a:r>
              <a:rPr lang="en-US" dirty="0">
                <a:latin typeface="Consolas"/>
                <a:cs typeface="Consolas"/>
              </a:rPr>
              <a:t> stop frontend</a:t>
            </a:r>
          </a:p>
        </p:txBody>
      </p:sp>
    </p:spTree>
    <p:extLst>
      <p:ext uri="{BB962C8B-B14F-4D97-AF65-F5344CB8AC3E}">
        <p14:creationId xmlns:p14="http://schemas.microsoft.com/office/powerpoint/2010/main" val="1666080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697736"/>
              </p:ext>
            </p:extLst>
          </p:nvPr>
        </p:nvGraphicFramePr>
        <p:xfrm>
          <a:off x="516469" y="1972735"/>
          <a:ext cx="8170332" cy="412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574429" y="5110703"/>
            <a:ext cx="296593" cy="288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574429" y="5110703"/>
            <a:ext cx="296593" cy="288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574429" y="5719119"/>
            <a:ext cx="296593" cy="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2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/2</a:t>
            </a:r>
          </a:p>
          <a:p>
            <a:r>
              <a:rPr lang="en-US" dirty="0" smtClean="0"/>
              <a:t>copy over </a:t>
            </a:r>
            <a:r>
              <a:rPr lang="en-US" dirty="0" err="1" smtClean="0">
                <a:latin typeface="Consolas"/>
                <a:cs typeface="Consolas"/>
              </a:rPr>
              <a:t>terraform.tfvars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 apply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Note how it deploys the site from bottom-up</a:t>
            </a:r>
          </a:p>
          <a:p>
            <a:r>
              <a:rPr lang="en-US" dirty="0"/>
              <a:t>t</a:t>
            </a:r>
            <a:r>
              <a:rPr lang="en-US" dirty="0" smtClean="0"/>
              <a:t>est the site</a:t>
            </a:r>
          </a:p>
          <a:p>
            <a:pPr lvl="1"/>
            <a:r>
              <a:rPr lang="en-US" dirty="0" smtClean="0"/>
              <a:t>Check logs on </a:t>
            </a:r>
            <a:r>
              <a:rPr lang="en-US" dirty="0" err="1" smtClean="0"/>
              <a:t>api</a:t>
            </a:r>
            <a:r>
              <a:rPr lang="en-US" dirty="0" smtClean="0"/>
              <a:t> proxy using </a:t>
            </a:r>
            <a:r>
              <a:rPr lang="en-US" dirty="0" err="1" smtClean="0">
                <a:latin typeface="Consolas"/>
                <a:cs typeface="Consolas"/>
              </a:rPr>
              <a:t>journalctl</a:t>
            </a:r>
            <a:r>
              <a:rPr lang="en-US" dirty="0" smtClean="0">
                <a:latin typeface="Consolas"/>
                <a:cs typeface="Consolas"/>
              </a:rPr>
              <a:t> –f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ry to stop a backend and/or database node</a:t>
            </a:r>
          </a:p>
          <a:p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 destroy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12-02 at 15.34.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41" b="-64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6225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534361"/>
              </p:ext>
            </p:extLst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486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cd </a:t>
            </a:r>
            <a:r>
              <a:rPr lang="en-US" dirty="0" err="1" smtClean="0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/3</a:t>
            </a:r>
          </a:p>
          <a:p>
            <a:r>
              <a:rPr lang="en-US" dirty="0" smtClean="0"/>
              <a:t>copy over </a:t>
            </a:r>
            <a:r>
              <a:rPr lang="en-US" dirty="0" err="1" smtClean="0">
                <a:latin typeface="Consolas"/>
                <a:cs typeface="Consolas"/>
              </a:rPr>
              <a:t>terraform.tfvars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./</a:t>
            </a:r>
            <a:r>
              <a:rPr lang="en-US" dirty="0" err="1" smtClean="0">
                <a:latin typeface="Consolas"/>
                <a:cs typeface="Consolas"/>
              </a:rPr>
              <a:t>apply.sh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wait</a:t>
            </a:r>
            <a:r>
              <a:rPr lang="is-I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On master node che</a:t>
            </a:r>
            <a:r>
              <a:rPr lang="en-US" dirty="0" smtClean="0"/>
              <a:t>ck logs using </a:t>
            </a:r>
            <a:r>
              <a:rPr lang="en-US" dirty="0" err="1" smtClean="0">
                <a:latin typeface="Consolas"/>
                <a:cs typeface="Consolas"/>
              </a:rPr>
              <a:t>journalctl</a:t>
            </a:r>
            <a:r>
              <a:rPr lang="en-US" dirty="0" smtClean="0">
                <a:latin typeface="Consolas"/>
                <a:cs typeface="Consolas"/>
              </a:rPr>
              <a:t> –f</a:t>
            </a:r>
          </a:p>
          <a:p>
            <a:pPr lvl="1"/>
            <a:r>
              <a:rPr lang="en-US" dirty="0" smtClean="0"/>
              <a:t>(if download is slow, try to destroy and recreate the boxes)</a:t>
            </a:r>
          </a:p>
          <a:p>
            <a:r>
              <a:rPr lang="en-US" dirty="0" smtClean="0"/>
              <a:t>Once finished try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/opt/bin/</a:t>
            </a:r>
            <a:r>
              <a:rPr lang="en-US" dirty="0" err="1" smtClean="0"/>
              <a:t>kubectl</a:t>
            </a:r>
            <a:r>
              <a:rPr lang="en-US" dirty="0" smtClean="0"/>
              <a:t> cluster-info</a:t>
            </a:r>
          </a:p>
        </p:txBody>
      </p:sp>
    </p:spTree>
    <p:extLst>
      <p:ext uri="{BB962C8B-B14F-4D97-AF65-F5344CB8AC3E}">
        <p14:creationId xmlns:p14="http://schemas.microsoft.com/office/powerpoint/2010/main" val="186638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" name="Content Placeholder 3" descr="Screen Shot 2016-12-06 at 11.32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72" r="-2977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79255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be using SSL keys to secure communication</a:t>
            </a:r>
          </a:p>
          <a:p>
            <a:r>
              <a:rPr lang="en-US" dirty="0" smtClean="0"/>
              <a:t>The master node is our Certificate Authority</a:t>
            </a:r>
          </a:p>
          <a:p>
            <a:r>
              <a:rPr lang="en-US" dirty="0" smtClean="0"/>
              <a:t>We have some scripts to generate certificates for the slaves</a:t>
            </a:r>
          </a:p>
          <a:p>
            <a:endParaRPr lang="en-US" dirty="0"/>
          </a:p>
          <a:p>
            <a:r>
              <a:rPr lang="en-US" dirty="0" smtClean="0"/>
              <a:t>We’ll be securing etcd2 and </a:t>
            </a:r>
            <a:r>
              <a:rPr lang="en-US" dirty="0" err="1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6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etcd2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key-value store</a:t>
            </a:r>
          </a:p>
          <a:p>
            <a:r>
              <a:rPr lang="en-US" dirty="0" smtClean="0"/>
              <a:t>Ideal for storing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Has an official service to help clusters find each other</a:t>
            </a:r>
          </a:p>
          <a:p>
            <a:pPr lvl="1"/>
            <a:r>
              <a:rPr lang="en-US" sz="2000" dirty="0">
                <a:latin typeface="Consolas"/>
                <a:cs typeface="Consolas"/>
              </a:rPr>
              <a:t>curl -w "\n" "https://</a:t>
            </a:r>
            <a:r>
              <a:rPr lang="en-US" sz="2000" dirty="0" err="1">
                <a:latin typeface="Consolas"/>
                <a:cs typeface="Consolas"/>
              </a:rPr>
              <a:t>discovery.etcd.io</a:t>
            </a:r>
            <a:r>
              <a:rPr lang="en-US" sz="2000" dirty="0">
                <a:latin typeface="Consolas"/>
                <a:cs typeface="Consolas"/>
              </a:rPr>
              <a:t>/</a:t>
            </a:r>
            <a:r>
              <a:rPr lang="en-US" sz="2000" dirty="0" err="1">
                <a:latin typeface="Consolas"/>
                <a:cs typeface="Consolas"/>
              </a:rPr>
              <a:t>new?size</a:t>
            </a:r>
            <a:r>
              <a:rPr lang="en-US" sz="2000" dirty="0">
                <a:latin typeface="Consolas"/>
                <a:cs typeface="Consolas"/>
              </a:rPr>
              <a:t>=1"</a:t>
            </a:r>
          </a:p>
        </p:txBody>
      </p:sp>
    </p:spTree>
    <p:extLst>
      <p:ext uri="{BB962C8B-B14F-4D97-AF65-F5344CB8AC3E}">
        <p14:creationId xmlns:p14="http://schemas.microsoft.com/office/powerpoint/2010/main" val="103300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flanneld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Virtual network layer</a:t>
            </a:r>
          </a:p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aps something like</a:t>
            </a:r>
          </a:p>
          <a:p>
            <a:pPr marL="857250" lvl="2" indent="0">
              <a:buNone/>
            </a:pPr>
            <a:r>
              <a:rPr lang="it-IT" sz="1400" dirty="0"/>
              <a:t>46.101.82.81 </a:t>
            </a:r>
            <a:r>
              <a:rPr lang="it-IT" sz="1400" dirty="0" err="1"/>
              <a:t>master.local</a:t>
            </a:r>
            <a:endParaRPr lang="it-IT" sz="1400" dirty="0"/>
          </a:p>
          <a:p>
            <a:pPr marL="857250" lvl="2" indent="0">
              <a:buNone/>
            </a:pPr>
            <a:r>
              <a:rPr lang="it-IT" sz="1400" dirty="0"/>
              <a:t>138.68.146.15 node-0.local</a:t>
            </a:r>
          </a:p>
          <a:p>
            <a:pPr marL="857250" lvl="2" indent="0">
              <a:buNone/>
            </a:pPr>
            <a:r>
              <a:rPr lang="it-IT" sz="1400" dirty="0"/>
              <a:t>138.68.159.48 node-1.local</a:t>
            </a:r>
          </a:p>
          <a:p>
            <a:pPr marL="857250" lvl="2" indent="0">
              <a:buNone/>
            </a:pPr>
            <a:r>
              <a:rPr lang="it-IT" sz="1400" dirty="0"/>
              <a:t>138.68.146.38 node-2.</a:t>
            </a:r>
            <a:r>
              <a:rPr lang="it-IT" sz="1400" dirty="0" smtClean="0"/>
              <a:t>local</a:t>
            </a:r>
          </a:p>
          <a:p>
            <a:pPr marL="400050"/>
            <a:r>
              <a:rPr lang="en-US" dirty="0" smtClean="0"/>
              <a:t>into a flat structure: 10.2.0.0/16</a:t>
            </a:r>
          </a:p>
          <a:p>
            <a:pPr marL="400050"/>
            <a:endParaRPr lang="en-US" dirty="0" smtClean="0"/>
          </a:p>
          <a:p>
            <a:pPr marL="400050"/>
            <a:r>
              <a:rPr lang="en-US" dirty="0" smtClean="0"/>
              <a:t>actually runs inside a container</a:t>
            </a:r>
            <a:endParaRPr lang="en-US" dirty="0"/>
          </a:p>
          <a:p>
            <a:pPr marL="40005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4723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orchestration system</a:t>
            </a:r>
          </a:p>
          <a:p>
            <a:r>
              <a:rPr lang="en-US" dirty="0" smtClean="0"/>
              <a:t>You just define the state you want, and it takes care of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8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28572"/>
              </p:ext>
            </p:extLst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9868" y="4265599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0" y="546946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2866" y="4360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200401" y="4450265"/>
            <a:ext cx="2929467" cy="10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83667" y="4634932"/>
            <a:ext cx="1600200" cy="902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8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 orchestration system</a:t>
            </a:r>
          </a:p>
          <a:p>
            <a:r>
              <a:rPr lang="en-US" dirty="0" smtClean="0"/>
              <a:t>You just define the state you want, and it takes care of the rest</a:t>
            </a:r>
          </a:p>
          <a:p>
            <a:endParaRPr lang="en-US" dirty="0" smtClean="0"/>
          </a:p>
          <a:p>
            <a:r>
              <a:rPr lang="en-US" dirty="0" smtClean="0"/>
              <a:t>Also runs as a container</a:t>
            </a:r>
          </a:p>
          <a:p>
            <a:r>
              <a:rPr lang="en-US" dirty="0" smtClean="0"/>
              <a:t>Supporting infrastructure also runs in a container:</a:t>
            </a:r>
          </a:p>
          <a:p>
            <a:pPr lvl="1"/>
            <a:r>
              <a:rPr lang="en-US" sz="1400" dirty="0">
                <a:latin typeface="Consolas"/>
                <a:cs typeface="Consolas"/>
              </a:rPr>
              <a:t>reflector.go:203] </a:t>
            </a:r>
            <a:r>
              <a:rPr lang="en-US" sz="1400" dirty="0" err="1">
                <a:latin typeface="Consolas"/>
                <a:cs typeface="Consolas"/>
              </a:rPr>
              <a:t>pkg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kubelet</a:t>
            </a:r>
            <a:r>
              <a:rPr lang="en-US" sz="1400" dirty="0">
                <a:latin typeface="Consolas"/>
                <a:cs typeface="Consolas"/>
              </a:rPr>
              <a:t>/</a:t>
            </a:r>
            <a:r>
              <a:rPr lang="en-US" sz="1400" dirty="0" err="1">
                <a:latin typeface="Consolas"/>
                <a:cs typeface="Consolas"/>
              </a:rPr>
              <a:t>config</a:t>
            </a:r>
            <a:r>
              <a:rPr lang="en-US" sz="1400" dirty="0">
                <a:latin typeface="Consolas"/>
                <a:cs typeface="Consolas"/>
              </a:rPr>
              <a:t>/apiserver.go:43: Failed to list *</a:t>
            </a:r>
            <a:r>
              <a:rPr lang="en-US" sz="1400" dirty="0" err="1" smtClean="0">
                <a:latin typeface="Consolas"/>
                <a:cs typeface="Consolas"/>
              </a:rPr>
              <a:t>api.Pod</a:t>
            </a:r>
            <a:r>
              <a:rPr lang="en-US" sz="1400" dirty="0">
                <a:latin typeface="Consolas"/>
                <a:cs typeface="Consolas"/>
              </a:rPr>
              <a:t> Get http://127.0.0.1:8080/</a:t>
            </a:r>
            <a:r>
              <a:rPr lang="en-US" sz="1400" dirty="0" err="1">
                <a:latin typeface="Consolas"/>
                <a:cs typeface="Consolas"/>
              </a:rPr>
              <a:t>api</a:t>
            </a:r>
            <a:r>
              <a:rPr lang="en-US" sz="1400" dirty="0">
                <a:latin typeface="Consolas"/>
                <a:cs typeface="Consolas"/>
              </a:rPr>
              <a:t>/v1/</a:t>
            </a:r>
            <a:r>
              <a:rPr lang="en-US" sz="1400" dirty="0" err="1">
                <a:latin typeface="Consolas"/>
                <a:cs typeface="Consolas"/>
              </a:rPr>
              <a:t>pods?fieldSelector</a:t>
            </a:r>
            <a:r>
              <a:rPr lang="en-US" sz="1400" dirty="0">
                <a:latin typeface="Consolas"/>
                <a:cs typeface="Consolas"/>
              </a:rPr>
              <a:t>=spec.nodeName%3D10.131.35.90&amp;resourceVersion=0</a:t>
            </a:r>
          </a:p>
        </p:txBody>
      </p:sp>
    </p:spTree>
    <p:extLst>
      <p:ext uri="{BB962C8B-B14F-4D97-AF65-F5344CB8AC3E}">
        <p14:creationId xmlns:p14="http://schemas.microsoft.com/office/powerpoint/2010/main" val="344227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creen Shot 2016-12-02 at 15.34.2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12" b="-65012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9145" b="-291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586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915712"/>
              </p:ext>
            </p:extLst>
          </p:nvPr>
        </p:nvGraphicFramePr>
        <p:xfrm>
          <a:off x="448732" y="1600201"/>
          <a:ext cx="823806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9868" y="4265599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0" y="546946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2866" y="4360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200401" y="4450265"/>
            <a:ext cx="2929467" cy="10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83667" y="4634932"/>
            <a:ext cx="1600200" cy="902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46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/>
                <a:cs typeface="Consolas"/>
              </a:rPr>
              <a:t>cd </a:t>
            </a:r>
            <a:r>
              <a:rPr lang="en-US" dirty="0" err="1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/4</a:t>
            </a:r>
          </a:p>
          <a:p>
            <a:r>
              <a:rPr lang="en-US" dirty="0">
                <a:latin typeface="Consolas"/>
                <a:cs typeface="Consolas"/>
              </a:rPr>
              <a:t>./</a:t>
            </a:r>
            <a:r>
              <a:rPr lang="en-US" dirty="0" err="1" smtClean="0">
                <a:latin typeface="Consolas"/>
                <a:cs typeface="Consolas"/>
              </a:rPr>
              <a:t>initializeCluster.sh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Will use </a:t>
            </a:r>
            <a:r>
              <a:rPr lang="en-US" sz="2000" dirty="0" err="1" smtClean="0">
                <a:latin typeface="Calibri"/>
                <a:cs typeface="Calibri"/>
              </a:rPr>
              <a:t>terraform</a:t>
            </a:r>
            <a:r>
              <a:rPr lang="en-US" sz="2000" dirty="0" smtClean="0">
                <a:latin typeface="Calibri"/>
                <a:cs typeface="Calibri"/>
              </a:rPr>
              <a:t> state from the 3</a:t>
            </a:r>
            <a:r>
              <a:rPr lang="en-US" sz="2000" baseline="30000" dirty="0" smtClean="0">
                <a:latin typeface="Calibri"/>
                <a:cs typeface="Calibri"/>
              </a:rPr>
              <a:t>rd</a:t>
            </a:r>
            <a:r>
              <a:rPr lang="en-US" sz="2000" dirty="0" smtClean="0">
                <a:latin typeface="Calibri"/>
                <a:cs typeface="Calibri"/>
              </a:rPr>
              <a:t> directory to obtain the IPs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ssh</a:t>
            </a:r>
            <a:r>
              <a:rPr lang="en-US" sz="2200" dirty="0">
                <a:latin typeface="Consolas"/>
                <a:cs typeface="Consolas"/>
              </a:rPr>
              <a:t> core@&lt;</a:t>
            </a:r>
            <a:r>
              <a:rPr lang="en-US" sz="2200" dirty="0" err="1">
                <a:latin typeface="Consolas"/>
                <a:cs typeface="Consolas"/>
              </a:rPr>
              <a:t>master_ip</a:t>
            </a:r>
            <a:r>
              <a:rPr lang="en-US" sz="2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sudo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 smtClean="0">
                <a:latin typeface="Consolas"/>
                <a:cs typeface="Consolas"/>
              </a:rPr>
              <a:t>su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		# </a:t>
            </a:r>
            <a:r>
              <a:rPr lang="en-US" sz="2200" dirty="0">
                <a:latin typeface="Consolas"/>
                <a:cs typeface="Consolas"/>
              </a:rPr>
              <a:t>list all of the pods on the cluster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/opt/bin/</a:t>
            </a:r>
            <a:r>
              <a:rPr lang="en-US" sz="2200" dirty="0" err="1">
                <a:latin typeface="Consolas"/>
                <a:cs typeface="Consolas"/>
              </a:rPr>
              <a:t>kubectl</a:t>
            </a:r>
            <a:r>
              <a:rPr lang="en-US" sz="2200" dirty="0">
                <a:latin typeface="Consolas"/>
                <a:cs typeface="Consolas"/>
              </a:rPr>
              <a:t> get </a:t>
            </a:r>
            <a:r>
              <a:rPr lang="en-US" sz="2200" dirty="0" smtClean="0">
                <a:latin typeface="Consolas"/>
                <a:cs typeface="Consolas"/>
              </a:rPr>
              <a:t>pods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		# </a:t>
            </a:r>
            <a:r>
              <a:rPr lang="en-US" sz="2200" dirty="0">
                <a:latin typeface="Consolas"/>
                <a:cs typeface="Consolas"/>
              </a:rPr>
              <a:t>get some information about the pods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/opt/bin/</a:t>
            </a:r>
            <a:r>
              <a:rPr lang="en-US" sz="2200" dirty="0" err="1">
                <a:latin typeface="Consolas"/>
                <a:cs typeface="Consolas"/>
              </a:rPr>
              <a:t>kubectl</a:t>
            </a:r>
            <a:r>
              <a:rPr lang="en-US" sz="2200" dirty="0">
                <a:latin typeface="Consolas"/>
                <a:cs typeface="Consolas"/>
              </a:rPr>
              <a:t> describe </a:t>
            </a:r>
            <a:r>
              <a:rPr lang="en-US" sz="2200" dirty="0" smtClean="0">
                <a:latin typeface="Consolas"/>
                <a:cs typeface="Consolas"/>
              </a:rPr>
              <a:t>pods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		# </a:t>
            </a:r>
            <a:r>
              <a:rPr lang="en-US" sz="2200" dirty="0">
                <a:latin typeface="Consolas"/>
                <a:cs typeface="Consolas"/>
              </a:rPr>
              <a:t>get some information about the nodes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/opt/bin/</a:t>
            </a:r>
            <a:r>
              <a:rPr lang="en-US" sz="2200" dirty="0" err="1">
                <a:latin typeface="Consolas"/>
                <a:cs typeface="Consolas"/>
              </a:rPr>
              <a:t>kubectl</a:t>
            </a:r>
            <a:r>
              <a:rPr lang="en-US" sz="2200" dirty="0">
                <a:latin typeface="Consolas"/>
                <a:cs typeface="Consolas"/>
              </a:rPr>
              <a:t> describe </a:t>
            </a:r>
            <a:r>
              <a:rPr lang="en-US" sz="2200" dirty="0" smtClean="0">
                <a:latin typeface="Consolas"/>
                <a:cs typeface="Consolas"/>
              </a:rPr>
              <a:t>nodes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		# </a:t>
            </a:r>
            <a:r>
              <a:rPr lang="en-US" sz="2200" dirty="0">
                <a:latin typeface="Consolas"/>
                <a:cs typeface="Consolas"/>
              </a:rPr>
              <a:t>check logs from a pod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/opt/bin/</a:t>
            </a:r>
            <a:r>
              <a:rPr lang="en-US" sz="2200" dirty="0" err="1">
                <a:latin typeface="Consolas"/>
                <a:cs typeface="Consolas"/>
              </a:rPr>
              <a:t>kubectl</a:t>
            </a:r>
            <a:r>
              <a:rPr lang="en-US" sz="2200" dirty="0">
                <a:latin typeface="Consolas"/>
                <a:cs typeface="Consolas"/>
              </a:rPr>
              <a:t> logs &lt;</a:t>
            </a:r>
            <a:r>
              <a:rPr lang="en-US" sz="2200" dirty="0" err="1">
                <a:latin typeface="Consolas"/>
                <a:cs typeface="Consolas"/>
              </a:rPr>
              <a:t>enter_pod_name</a:t>
            </a:r>
            <a:r>
              <a:rPr lang="en-US" sz="2200" dirty="0" smtClean="0">
                <a:latin typeface="Consolas"/>
                <a:cs typeface="Consolas"/>
              </a:rPr>
              <a:t>&gt;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</a:t>
            </a:r>
            <a:r>
              <a:rPr lang="en-US" sz="2200" dirty="0" smtClean="0">
                <a:latin typeface="Consolas"/>
                <a:cs typeface="Consolas"/>
              </a:rPr>
              <a:t>		# </a:t>
            </a:r>
            <a:r>
              <a:rPr lang="en-US" sz="2200" dirty="0">
                <a:latin typeface="Consolas"/>
                <a:cs typeface="Consolas"/>
              </a:rPr>
              <a:t>enter into a pod to play around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    /opt/bin/</a:t>
            </a:r>
            <a:r>
              <a:rPr lang="en-US" sz="2200" dirty="0" err="1">
                <a:latin typeface="Consolas"/>
                <a:cs typeface="Consolas"/>
              </a:rPr>
              <a:t>kubectl</a:t>
            </a:r>
            <a:r>
              <a:rPr lang="en-US" sz="2200" dirty="0">
                <a:latin typeface="Consolas"/>
                <a:cs typeface="Consolas"/>
              </a:rPr>
              <a:t> exec -</a:t>
            </a:r>
            <a:r>
              <a:rPr lang="en-US" sz="2200" dirty="0" err="1">
                <a:latin typeface="Consolas"/>
                <a:cs typeface="Consolas"/>
              </a:rPr>
              <a:t>ti</a:t>
            </a:r>
            <a:r>
              <a:rPr lang="en-US" sz="2200" dirty="0">
                <a:latin typeface="Consolas"/>
                <a:cs typeface="Consolas"/>
              </a:rPr>
              <a:t> &lt;</a:t>
            </a:r>
            <a:r>
              <a:rPr lang="en-US" sz="2200" dirty="0" err="1">
                <a:latin typeface="Consolas"/>
                <a:cs typeface="Consolas"/>
              </a:rPr>
              <a:t>enter_pod_name</a:t>
            </a:r>
            <a:r>
              <a:rPr lang="en-US" sz="2200" dirty="0">
                <a:latin typeface="Consolas"/>
                <a:cs typeface="Consolas"/>
              </a:rPr>
              <a:t>&gt; bash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26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around containers.</a:t>
            </a:r>
          </a:p>
          <a:p>
            <a:pPr lvl="1"/>
            <a:r>
              <a:rPr lang="en-US" dirty="0" smtClean="0"/>
              <a:t>Usually one pod == one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Can be more</a:t>
            </a:r>
          </a:p>
          <a:p>
            <a:r>
              <a:rPr lang="en-US" dirty="0" err="1" smtClean="0"/>
              <a:t>Kubernetes</a:t>
            </a:r>
            <a:r>
              <a:rPr lang="en-US" dirty="0" smtClean="0"/>
              <a:t> will abstract the pod so all of it’s containers run in one IP, but separate ports</a:t>
            </a:r>
          </a:p>
          <a:p>
            <a:r>
              <a:rPr lang="en-US" dirty="0" smtClean="0"/>
              <a:t>Separate pods will always have separate IPs</a:t>
            </a:r>
          </a:p>
        </p:txBody>
      </p:sp>
    </p:spTree>
    <p:extLst>
      <p:ext uri="{BB962C8B-B14F-4D97-AF65-F5344CB8AC3E}">
        <p14:creationId xmlns:p14="http://schemas.microsoft.com/office/powerpoint/2010/main" val="3239806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abstraction to get a number of the same pods onto your cluster</a:t>
            </a:r>
          </a:p>
          <a:p>
            <a:r>
              <a:rPr lang="en-US" dirty="0" smtClean="0"/>
              <a:t>Also supports rolling updates.</a:t>
            </a:r>
          </a:p>
          <a:p>
            <a:r>
              <a:rPr lang="en-US" dirty="0" smtClean="0"/>
              <a:t>Useful for stateless services that don’t depend on each other</a:t>
            </a:r>
          </a:p>
        </p:txBody>
      </p:sp>
    </p:spTree>
    <p:extLst>
      <p:ext uri="{BB962C8B-B14F-4D97-AF65-F5344CB8AC3E}">
        <p14:creationId xmlns:p14="http://schemas.microsoft.com/office/powerpoint/2010/main" val="317274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abstraction for pods, that are</a:t>
            </a:r>
          </a:p>
          <a:p>
            <a:pPr lvl="1"/>
            <a:r>
              <a:rPr lang="en-US" dirty="0" smtClean="0"/>
              <a:t>More permanent in nature</a:t>
            </a:r>
          </a:p>
          <a:p>
            <a:pPr lvl="1"/>
            <a:r>
              <a:rPr lang="en-US" dirty="0" smtClean="0"/>
              <a:t>Are not independent</a:t>
            </a:r>
          </a:p>
          <a:p>
            <a:r>
              <a:rPr lang="en-US" dirty="0" smtClean="0"/>
              <a:t>Usually: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9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our containers run in the internal </a:t>
            </a:r>
            <a:r>
              <a:rPr lang="en-US" dirty="0" err="1" smtClean="0"/>
              <a:t>kubernetes</a:t>
            </a:r>
            <a:r>
              <a:rPr lang="en-US" dirty="0" smtClean="0"/>
              <a:t> virtual network</a:t>
            </a:r>
          </a:p>
          <a:p>
            <a:r>
              <a:rPr lang="en-US" dirty="0" smtClean="0"/>
              <a:t>To access anything from inside we need to</a:t>
            </a:r>
          </a:p>
          <a:p>
            <a:pPr lvl="1"/>
            <a:r>
              <a:rPr lang="en-US" dirty="0" smtClean="0"/>
              <a:t>Either be in one of them (</a:t>
            </a:r>
            <a:r>
              <a:rPr lang="en-US" dirty="0" err="1" smtClean="0"/>
              <a:t>kubectl</a:t>
            </a:r>
            <a:r>
              <a:rPr lang="en-US" dirty="0" smtClean="0"/>
              <a:t> exec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Or expose them to the outside world</a:t>
            </a:r>
          </a:p>
          <a:p>
            <a:r>
              <a:rPr lang="is-IS" dirty="0" smtClean="0"/>
              <a:t>Ingress is a fairly new abstraction that is essentally an abstraction around virtualhost 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29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backend.conf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Service:</a:t>
            </a:r>
          </a:p>
          <a:p>
            <a:pPr lvl="1"/>
            <a:r>
              <a:rPr lang="en-US" dirty="0" smtClean="0"/>
              <a:t>creates a common interface for the pods</a:t>
            </a:r>
          </a:p>
          <a:p>
            <a:r>
              <a:rPr lang="en-US" dirty="0" smtClean="0"/>
              <a:t>Ingress: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virtualhost</a:t>
            </a:r>
            <a:r>
              <a:rPr lang="en-US" dirty="0" smtClean="0"/>
              <a:t> mapping for the outside world</a:t>
            </a:r>
          </a:p>
          <a:p>
            <a:r>
              <a:rPr lang="en-US" dirty="0" smtClean="0"/>
              <a:t>Deployment:</a:t>
            </a:r>
          </a:p>
          <a:p>
            <a:pPr lvl="1"/>
            <a:r>
              <a:rPr lang="en-US" dirty="0" smtClean="0"/>
              <a:t>Actually deploys the pods</a:t>
            </a:r>
          </a:p>
          <a:p>
            <a:pPr lvl="1"/>
            <a:r>
              <a:rPr lang="en-US" dirty="0" smtClean="0"/>
              <a:t>Note how the links are set up:</a:t>
            </a:r>
          </a:p>
          <a:p>
            <a:pPr marL="914400" lvl="2" indent="0">
              <a:buNone/>
            </a:pPr>
            <a:r>
              <a:rPr lang="en-US" sz="1700" dirty="0" err="1">
                <a:latin typeface="Consolas"/>
                <a:cs typeface="Consolas"/>
              </a:rPr>
              <a:t>env</a:t>
            </a:r>
            <a:r>
              <a:rPr lang="en-US" sz="1700" dirty="0">
                <a:latin typeface="Consolas"/>
                <a:cs typeface="Consolas"/>
              </a:rPr>
              <a:t>:</a:t>
            </a:r>
          </a:p>
          <a:p>
            <a:pPr lvl="2">
              <a:buFontTx/>
              <a:buChar char="-"/>
            </a:pPr>
            <a:r>
              <a:rPr lang="en-US" sz="1700" dirty="0" smtClean="0">
                <a:latin typeface="Consolas"/>
                <a:cs typeface="Consolas"/>
              </a:rPr>
              <a:t>name</a:t>
            </a:r>
            <a:r>
              <a:rPr lang="en-US" sz="1700" dirty="0">
                <a:latin typeface="Consolas"/>
                <a:cs typeface="Consolas"/>
              </a:rPr>
              <a:t>: CASSANDRA_CONTACT_POINT</a:t>
            </a:r>
          </a:p>
          <a:p>
            <a:pPr marL="914400" lvl="2" indent="0">
              <a:buNone/>
            </a:pPr>
            <a:r>
              <a:rPr lang="en-US" sz="1700" dirty="0" smtClean="0">
                <a:latin typeface="Consolas"/>
                <a:cs typeface="Consolas"/>
              </a:rPr>
              <a:t>  value</a:t>
            </a:r>
            <a:r>
              <a:rPr lang="en-US" sz="1700" dirty="0">
                <a:latin typeface="Consolas"/>
                <a:cs typeface="Consolas"/>
              </a:rPr>
              <a:t>: "cassandra-0.cassandra.default.svc.cluster.local"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6923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705576"/>
              </p:ext>
            </p:extLst>
          </p:nvPr>
        </p:nvGraphicFramePr>
        <p:xfrm>
          <a:off x="457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9868" y="4265599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45000" y="546946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2866" y="43603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3200401" y="4450265"/>
            <a:ext cx="2929467" cy="104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83667" y="4634932"/>
            <a:ext cx="1600200" cy="902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0633" y="5283200"/>
            <a:ext cx="10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2192866" y="4729668"/>
            <a:ext cx="512234" cy="553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V="1">
            <a:off x="2705099" y="4555069"/>
            <a:ext cx="3484034" cy="912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9269" y="5537201"/>
            <a:ext cx="1845733" cy="118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29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/>
                <a:cs typeface="Consolas"/>
              </a:rPr>
              <a:t>cd </a:t>
            </a:r>
            <a:r>
              <a:rPr lang="en-US" dirty="0" err="1">
                <a:latin typeface="Consolas"/>
                <a:cs typeface="Consolas"/>
              </a:rPr>
              <a:t>terraform</a:t>
            </a:r>
            <a:r>
              <a:rPr lang="en-US" dirty="0" smtClean="0">
                <a:latin typeface="Consolas"/>
                <a:cs typeface="Consolas"/>
              </a:rPr>
              <a:t>/5</a:t>
            </a:r>
          </a:p>
          <a:p>
            <a:r>
              <a:rPr lang="en-US" dirty="0">
                <a:latin typeface="Consolas"/>
                <a:cs typeface="Consolas"/>
              </a:rPr>
              <a:t>./</a:t>
            </a:r>
            <a:r>
              <a:rPr lang="en-US" dirty="0" err="1" smtClean="0">
                <a:latin typeface="Consolas"/>
                <a:cs typeface="Consolas"/>
              </a:rPr>
              <a:t>initializeCluster.sh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Will use </a:t>
            </a:r>
            <a:r>
              <a:rPr lang="en-US" sz="2000" dirty="0" err="1" smtClean="0">
                <a:latin typeface="Calibri"/>
                <a:cs typeface="Calibri"/>
              </a:rPr>
              <a:t>terraform</a:t>
            </a:r>
            <a:r>
              <a:rPr lang="en-US" sz="2000" dirty="0" smtClean="0">
                <a:latin typeface="Calibri"/>
                <a:cs typeface="Calibri"/>
              </a:rPr>
              <a:t> state from the 3</a:t>
            </a:r>
            <a:r>
              <a:rPr lang="en-US" sz="2000" baseline="30000" dirty="0" smtClean="0">
                <a:latin typeface="Calibri"/>
                <a:cs typeface="Calibri"/>
              </a:rPr>
              <a:t>rd</a:t>
            </a:r>
            <a:r>
              <a:rPr lang="en-US" sz="2000" dirty="0" smtClean="0">
                <a:latin typeface="Calibri"/>
                <a:cs typeface="Calibri"/>
              </a:rPr>
              <a:t> directory to obtain the IPs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 smtClean="0"/>
          </a:p>
          <a:p>
            <a:r>
              <a:rPr lang="en-US" dirty="0"/>
              <a:t>./</a:t>
            </a:r>
            <a:r>
              <a:rPr lang="en-US" dirty="0" err="1" smtClean="0"/>
              <a:t>adminProxy.sh</a:t>
            </a:r>
            <a:endParaRPr lang="en-US" dirty="0"/>
          </a:p>
          <a:p>
            <a:r>
              <a:rPr lang="en-US" dirty="0" smtClean="0"/>
              <a:t>Open up the sites locally</a:t>
            </a:r>
          </a:p>
          <a:p>
            <a:pPr lvl="1"/>
            <a:r>
              <a:rPr lang="en-US" dirty="0" smtClean="0"/>
              <a:t>Play with the dashboard and </a:t>
            </a:r>
            <a:r>
              <a:rPr lang="en-US" dirty="0" err="1" smtClean="0"/>
              <a:t>kibana</a:t>
            </a:r>
            <a:endParaRPr lang="en-US" dirty="0" smtClean="0"/>
          </a:p>
          <a:p>
            <a:r>
              <a:rPr lang="en-US" dirty="0"/>
              <a:t>O</a:t>
            </a:r>
            <a:r>
              <a:rPr lang="en-US" dirty="0" smtClean="0"/>
              <a:t>nce finished:</a:t>
            </a:r>
          </a:p>
          <a:p>
            <a:pPr lvl="1"/>
            <a:r>
              <a:rPr lang="en-US" dirty="0" smtClean="0"/>
              <a:t>cd </a:t>
            </a:r>
            <a:r>
              <a:rPr lang="en-US" dirty="0" err="1" smtClean="0"/>
              <a:t>terraform</a:t>
            </a:r>
            <a:r>
              <a:rPr lang="en-US" dirty="0" smtClean="0"/>
              <a:t>/3</a:t>
            </a:r>
          </a:p>
          <a:p>
            <a:pPr lvl="1"/>
            <a:r>
              <a:rPr lang="en-US" dirty="0" err="1" smtClean="0"/>
              <a:t>terraform</a:t>
            </a:r>
            <a:r>
              <a:rPr lang="en-US" dirty="0" smtClean="0"/>
              <a:t> destroy</a:t>
            </a:r>
          </a:p>
          <a:p>
            <a:pPr lvl="2"/>
            <a:r>
              <a:rPr lang="en-US" sz="1500" dirty="0" smtClean="0"/>
              <a:t>(enter any random value for the </a:t>
            </a:r>
            <a:r>
              <a:rPr lang="en-US" sz="1500" dirty="0" err="1" smtClean="0"/>
              <a:t>discovery_url</a:t>
            </a:r>
            <a:r>
              <a:rPr lang="en-US" sz="1500" dirty="0" smtClean="0"/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15036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do with the remaining $9.80?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 </a:t>
            </a:r>
            <a:r>
              <a:rPr lang="en-US" dirty="0" err="1" smtClean="0"/>
              <a:t>Bitcoins</a:t>
            </a:r>
            <a:endParaRPr lang="en-US" dirty="0" smtClean="0"/>
          </a:p>
          <a:p>
            <a:r>
              <a:rPr lang="en-US" dirty="0" smtClean="0"/>
              <a:t>Use it as a TOR proxy</a:t>
            </a:r>
          </a:p>
          <a:p>
            <a:r>
              <a:rPr lang="en-US" dirty="0" smtClean="0"/>
              <a:t>VPN into the US to circumvent </a:t>
            </a:r>
            <a:r>
              <a:rPr lang="en-US" dirty="0" err="1" smtClean="0"/>
              <a:t>geoblock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do some of the </a:t>
            </a:r>
            <a:r>
              <a:rPr lang="en-US" dirty="0" err="1" smtClean="0"/>
              <a:t>homeworks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7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clone 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sztupy</a:t>
            </a:r>
            <a:r>
              <a:rPr lang="en-US" sz="2800" dirty="0" smtClean="0"/>
              <a:t>/</a:t>
            </a:r>
            <a:r>
              <a:rPr lang="en-US" sz="2800" dirty="0" err="1" smtClean="0"/>
              <a:t>doclusterdemo</a:t>
            </a:r>
            <a:endParaRPr lang="en-US" sz="2800" dirty="0" smtClean="0"/>
          </a:p>
          <a:p>
            <a:r>
              <a:rPr lang="en-US" sz="2800" dirty="0" smtClean="0"/>
              <a:t>Register on DO: </a:t>
            </a:r>
            <a:r>
              <a:rPr lang="de-DE" sz="2800" dirty="0" smtClean="0"/>
              <a:t>https://</a:t>
            </a:r>
            <a:r>
              <a:rPr lang="de-DE" sz="2800" dirty="0" err="1" smtClean="0"/>
              <a:t>m.do.co</a:t>
            </a:r>
            <a:r>
              <a:rPr lang="de-DE" sz="2800" dirty="0" smtClean="0"/>
              <a:t>/c/5b7b04063796</a:t>
            </a:r>
          </a:p>
          <a:p>
            <a:pPr lvl="1"/>
            <a:r>
              <a:rPr lang="de-DE" sz="2400" dirty="0" err="1" smtClean="0"/>
              <a:t>You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find </a:t>
            </a:r>
            <a:r>
              <a:rPr lang="de-DE" sz="2400" dirty="0" err="1" smtClean="0"/>
              <a:t>this</a:t>
            </a:r>
            <a:r>
              <a:rPr lang="de-DE" sz="2400" dirty="0" smtClean="0"/>
              <a:t> URL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repo</a:t>
            </a:r>
            <a:r>
              <a:rPr lang="de-DE" sz="2400" dirty="0" smtClean="0"/>
              <a:t> </a:t>
            </a:r>
            <a:r>
              <a:rPr lang="de-DE" sz="2400" dirty="0" err="1" smtClean="0"/>
              <a:t>above</a:t>
            </a:r>
            <a:endParaRPr lang="de-DE" sz="2400" dirty="0" smtClean="0"/>
          </a:p>
          <a:p>
            <a:pPr lvl="1"/>
            <a:r>
              <a:rPr lang="de-DE" sz="2400" dirty="0" err="1" smtClean="0"/>
              <a:t>You‘ll</a:t>
            </a:r>
            <a:r>
              <a:rPr lang="de-DE" sz="2400" dirty="0" smtClean="0"/>
              <a:t> </a:t>
            </a:r>
            <a:r>
              <a:rPr lang="de-DE" sz="2400" dirty="0" err="1" smtClean="0"/>
              <a:t>need</a:t>
            </a:r>
            <a:r>
              <a:rPr lang="de-DE" sz="2400" dirty="0" smtClean="0"/>
              <a:t> a </a:t>
            </a:r>
            <a:r>
              <a:rPr lang="de-DE" sz="2400" dirty="0" err="1" smtClean="0"/>
              <a:t>debit</a:t>
            </a:r>
            <a:r>
              <a:rPr lang="de-DE" sz="2400" dirty="0" smtClean="0"/>
              <a:t> </a:t>
            </a:r>
            <a:r>
              <a:rPr lang="de-DE" sz="2400" dirty="0" err="1" smtClean="0"/>
              <a:t>card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PayPal </a:t>
            </a:r>
            <a:r>
              <a:rPr lang="de-DE" sz="2400" dirty="0" err="1" smtClean="0"/>
              <a:t>account</a:t>
            </a:r>
            <a:endParaRPr lang="de-DE" sz="2400" dirty="0" smtClean="0"/>
          </a:p>
          <a:p>
            <a:r>
              <a:rPr lang="de-DE" sz="2800" dirty="0" err="1" smtClean="0"/>
              <a:t>Install</a:t>
            </a:r>
            <a:r>
              <a:rPr lang="de-DE" sz="2800" dirty="0" smtClean="0"/>
              <a:t> </a:t>
            </a:r>
            <a:r>
              <a:rPr lang="de-DE" sz="2800" dirty="0" err="1" smtClean="0"/>
              <a:t>terraform</a:t>
            </a:r>
            <a:endParaRPr lang="de-DE" sz="2800" dirty="0" smtClean="0"/>
          </a:p>
          <a:p>
            <a:pPr lvl="1"/>
            <a:r>
              <a:rPr lang="de-DE" dirty="0" smtClean="0"/>
              <a:t>OSX: </a:t>
            </a:r>
            <a:r>
              <a:rPr lang="de-DE" dirty="0" err="1" smtClean="0"/>
              <a:t>brew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terraform</a:t>
            </a:r>
            <a:endParaRPr lang="de-DE" dirty="0"/>
          </a:p>
          <a:p>
            <a:pPr lvl="1"/>
            <a:r>
              <a:rPr lang="de-DE" dirty="0" smtClean="0"/>
              <a:t>Windows: </a:t>
            </a:r>
            <a:r>
              <a:rPr lang="de-DE" dirty="0" err="1" smtClean="0"/>
              <a:t>choco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terraform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8879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do with the remaining $9.80?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 </a:t>
            </a:r>
            <a:r>
              <a:rPr lang="en-US" dirty="0" err="1" smtClean="0"/>
              <a:t>Bitcoins</a:t>
            </a:r>
            <a:endParaRPr lang="en-US" dirty="0" smtClean="0"/>
          </a:p>
          <a:p>
            <a:r>
              <a:rPr lang="en-US" dirty="0" smtClean="0"/>
              <a:t>Use it as a TOR proxy</a:t>
            </a:r>
          </a:p>
          <a:p>
            <a:r>
              <a:rPr lang="en-US" dirty="0" smtClean="0"/>
              <a:t>VPN into the US to circumvent </a:t>
            </a:r>
            <a:r>
              <a:rPr lang="en-US" dirty="0" err="1" smtClean="0"/>
              <a:t>geoblock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35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full CI/CD environment</a:t>
            </a:r>
          </a:p>
          <a:p>
            <a:pPr lvl="1"/>
            <a:r>
              <a:rPr lang="en-US" dirty="0" err="1" smtClean="0"/>
              <a:t>GitLab</a:t>
            </a:r>
            <a:r>
              <a:rPr lang="en-US" dirty="0" smtClean="0"/>
              <a:t> is a good candidate</a:t>
            </a:r>
          </a:p>
          <a:p>
            <a:pPr lvl="2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Can store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pPr lvl="2"/>
            <a:r>
              <a:rPr lang="en-US" dirty="0" smtClean="0"/>
              <a:t>Can build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pPr lvl="2"/>
            <a:r>
              <a:rPr lang="en-US" dirty="0" smtClean="0"/>
              <a:t>Can store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50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monitoring</a:t>
            </a:r>
          </a:p>
          <a:p>
            <a:pPr lvl="1"/>
            <a:r>
              <a:rPr lang="en-US" dirty="0" err="1" smtClean="0"/>
              <a:t>grafana</a:t>
            </a:r>
            <a:r>
              <a:rPr lang="en-US" dirty="0" smtClean="0"/>
              <a:t>, </a:t>
            </a:r>
            <a:r>
              <a:rPr lang="en-US" dirty="0" err="1" smtClean="0"/>
              <a:t>nagios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62" y="3121689"/>
            <a:ext cx="4820738" cy="30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8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the monitors</a:t>
            </a:r>
          </a:p>
          <a:p>
            <a:pPr lvl="1"/>
            <a:r>
              <a:rPr lang="en-US" dirty="0" smtClean="0"/>
              <a:t>(preferably from outside)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69" y="2836332"/>
            <a:ext cx="5135935" cy="3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61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Add calico plugin</a:t>
            </a:r>
          </a:p>
          <a:p>
            <a:pPr lvl="1"/>
            <a:r>
              <a:rPr lang="en-US" dirty="0" smtClean="0"/>
              <a:t>Add support for IPSec</a:t>
            </a:r>
          </a:p>
          <a:p>
            <a:pPr lvl="1"/>
            <a:r>
              <a:rPr lang="en-US" dirty="0" smtClean="0"/>
              <a:t>Secure communications between the apps</a:t>
            </a:r>
          </a:p>
          <a:p>
            <a:pPr lvl="1"/>
            <a:r>
              <a:rPr lang="en-US" dirty="0" smtClean="0"/>
              <a:t>Separate CAs for </a:t>
            </a:r>
            <a:r>
              <a:rPr lang="en-US" dirty="0" err="1" smtClean="0"/>
              <a:t>etcd</a:t>
            </a:r>
            <a:r>
              <a:rPr lang="en-US" dirty="0" smtClean="0"/>
              <a:t> and </a:t>
            </a:r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smtClean="0"/>
              <a:t>Add users and roles for the nodes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8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6-12-06 at 12.09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417639"/>
            <a:ext cx="3606972" cy="2838272"/>
          </a:xfrm>
          <a:prstGeom prst="rect">
            <a:avLst/>
          </a:prstGeom>
        </p:spPr>
      </p:pic>
      <p:pic>
        <p:nvPicPr>
          <p:cNvPr id="5" name="Picture 4" descr="Screen Shot 2016-12-06 at 12.09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2" y="2841097"/>
            <a:ext cx="4611865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19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br>
              <a:rPr lang="en-US" dirty="0" smtClean="0"/>
            </a:br>
            <a:r>
              <a:rPr lang="en-US" sz="2000" dirty="0" smtClean="0"/>
              <a:t>(or 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Add failover for the master nodes</a:t>
            </a:r>
          </a:p>
          <a:p>
            <a:pPr lvl="1"/>
            <a:r>
              <a:rPr lang="en-US" dirty="0" smtClean="0"/>
              <a:t>Add more etcd2 masters</a:t>
            </a:r>
          </a:p>
          <a:p>
            <a:pPr lvl="1"/>
            <a:r>
              <a:rPr lang="en-US" dirty="0" smtClean="0"/>
              <a:t>Failover for the load balancer</a:t>
            </a:r>
          </a:p>
          <a:p>
            <a:pPr lvl="2"/>
            <a:r>
              <a:rPr lang="en-US" dirty="0" smtClean="0"/>
              <a:t>You can use Digital Ocean’s new Floating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4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Don’t forget to destroy your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err="1" smtClean="0"/>
              <a:t>git</a:t>
            </a:r>
            <a:r>
              <a:rPr lang="en-US" sz="2800" b="1" dirty="0" smtClean="0"/>
              <a:t> clone https://</a:t>
            </a:r>
            <a:r>
              <a:rPr lang="en-US" sz="2800" b="1" dirty="0" err="1" smtClean="0"/>
              <a:t>github.com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sztupy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doclusterdemo</a:t>
            </a:r>
            <a:endParaRPr lang="en-US" sz="2800" b="1" dirty="0" smtClean="0"/>
          </a:p>
          <a:p>
            <a:r>
              <a:rPr lang="en-US" sz="2800" dirty="0" smtClean="0"/>
              <a:t>Register on DO: </a:t>
            </a:r>
            <a:r>
              <a:rPr lang="de-DE" sz="2800" b="1" dirty="0" smtClean="0"/>
              <a:t>https://</a:t>
            </a:r>
            <a:r>
              <a:rPr lang="de-DE" sz="2800" b="1" dirty="0" err="1" smtClean="0"/>
              <a:t>m.do.co</a:t>
            </a:r>
            <a:r>
              <a:rPr lang="de-DE" sz="2800" b="1" dirty="0" smtClean="0"/>
              <a:t>/c/5b7b04063796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find </a:t>
            </a:r>
            <a:r>
              <a:rPr lang="de-DE" dirty="0" err="1" smtClean="0"/>
              <a:t>this</a:t>
            </a:r>
            <a:r>
              <a:rPr lang="de-DE" dirty="0" smtClean="0"/>
              <a:t> URL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endParaRPr lang="de-DE" dirty="0" smtClean="0"/>
          </a:p>
          <a:p>
            <a:pPr lvl="1"/>
            <a:r>
              <a:rPr lang="de-DE" dirty="0" err="1" smtClean="0"/>
              <a:t>You‘ll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debit</a:t>
            </a:r>
            <a:r>
              <a:rPr lang="de-DE" dirty="0" smtClean="0"/>
              <a:t> </a:t>
            </a:r>
            <a:r>
              <a:rPr lang="de-DE" dirty="0" err="1" smtClean="0"/>
              <a:t>card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PayPal </a:t>
            </a:r>
            <a:r>
              <a:rPr lang="de-DE" dirty="0" err="1" smtClean="0"/>
              <a:t>account</a:t>
            </a:r>
            <a:endParaRPr lang="de-DE" dirty="0" smtClean="0"/>
          </a:p>
          <a:p>
            <a:r>
              <a:rPr lang="de-DE" sz="2800" dirty="0" err="1" smtClean="0"/>
              <a:t>Install</a:t>
            </a:r>
            <a:r>
              <a:rPr lang="de-DE" sz="2800" dirty="0" smtClean="0"/>
              <a:t> </a:t>
            </a:r>
            <a:r>
              <a:rPr lang="de-DE" sz="2800" dirty="0" err="1" smtClean="0"/>
              <a:t>terraform</a:t>
            </a:r>
            <a:endParaRPr lang="de-DE" sz="2800" dirty="0" smtClean="0"/>
          </a:p>
          <a:p>
            <a:pPr lvl="1"/>
            <a:r>
              <a:rPr lang="de-DE" dirty="0" smtClean="0"/>
              <a:t>OSX: </a:t>
            </a:r>
            <a:r>
              <a:rPr lang="de-DE" b="1" dirty="0" err="1" smtClean="0"/>
              <a:t>brew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b="1" dirty="0" smtClean="0"/>
              <a:t> </a:t>
            </a:r>
            <a:r>
              <a:rPr lang="de-DE" b="1" dirty="0" err="1" smtClean="0"/>
              <a:t>terraform</a:t>
            </a:r>
            <a:endParaRPr lang="de-DE" b="1" dirty="0"/>
          </a:p>
          <a:p>
            <a:pPr lvl="1"/>
            <a:r>
              <a:rPr lang="de-DE" dirty="0" smtClean="0"/>
              <a:t>Windows: </a:t>
            </a:r>
            <a:r>
              <a:rPr lang="de-DE" b="1" dirty="0" err="1" smtClean="0"/>
              <a:t>choco</a:t>
            </a:r>
            <a:r>
              <a:rPr lang="de-DE" b="1" dirty="0" smtClean="0"/>
              <a:t> </a:t>
            </a:r>
            <a:r>
              <a:rPr lang="de-DE" b="1" dirty="0" err="1" smtClean="0"/>
              <a:t>install</a:t>
            </a:r>
            <a:r>
              <a:rPr lang="de-DE" b="1" dirty="0" smtClean="0"/>
              <a:t> </a:t>
            </a:r>
            <a:r>
              <a:rPr lang="de-DE" b="1" dirty="0" err="1" smtClean="0"/>
              <a:t>terraform</a:t>
            </a:r>
            <a:endParaRPr lang="de-DE" b="1" dirty="0" smtClean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After </a:t>
            </a:r>
            <a:r>
              <a:rPr lang="de-DE" dirty="0" err="1" smtClean="0"/>
              <a:t>completing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guide</a:t>
            </a:r>
            <a:r>
              <a:rPr lang="de-DE" dirty="0" smtClean="0"/>
              <a:t> 1-3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endParaRPr lang="de-DE" dirty="0" smtClean="0"/>
          </a:p>
          <a:p>
            <a:pPr marL="0" indent="0" algn="ctr">
              <a:buNone/>
            </a:pPr>
            <a:r>
              <a:rPr lang="de-DE" sz="5600" dirty="0" smtClean="0">
                <a:solidFill>
                  <a:srgbClr val="FF0000"/>
                </a:solidFill>
              </a:rPr>
              <a:t>WIN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10366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a modified three-tiered version of </a:t>
            </a:r>
            <a:r>
              <a:rPr lang="en-US" dirty="0" err="1" smtClean="0"/>
              <a:t>TodoMVC</a:t>
            </a:r>
            <a:endParaRPr lang="en-US" dirty="0" smtClean="0"/>
          </a:p>
          <a:p>
            <a:r>
              <a:rPr lang="en-US" dirty="0" smtClean="0"/>
              <a:t>Make sure most components are HA / fail safe</a:t>
            </a:r>
          </a:p>
          <a:p>
            <a:r>
              <a:rPr lang="en-US" dirty="0" smtClean="0"/>
              <a:t>Make sure we have logging and monitoring</a:t>
            </a:r>
          </a:p>
          <a:p>
            <a:r>
              <a:rPr lang="en-US" dirty="0" smtClean="0"/>
              <a:t>Make sure we can push updates to the site in a rolling way</a:t>
            </a:r>
          </a:p>
          <a:p>
            <a:r>
              <a:rPr lang="en-US" dirty="0" smtClean="0"/>
              <a:t>Make sure our cluster is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2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4" name="Content Placeholder 3" descr="Screen Shot 2016-11-25 at 12.18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86" r="-18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39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783" b="9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63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r>
              <a:rPr lang="en-US" dirty="0" smtClean="0"/>
              <a:t> MVC</a:t>
            </a:r>
            <a:endParaRPr lang="en-US" dirty="0"/>
          </a:p>
        </p:txBody>
      </p:sp>
      <p:pic>
        <p:nvPicPr>
          <p:cNvPr id="4" name="Content Placeholder 3" descr="Screen Shot 2016-11-25 at 12.22.4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8" r="202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58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1604</Words>
  <Application>Microsoft Macintosh PowerPoint</Application>
  <PresentationFormat>On-screen Show (4:3)</PresentationFormat>
  <Paragraphs>300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Your own personal cloud</vt:lpstr>
      <vt:lpstr>PowerPoint Presentation</vt:lpstr>
      <vt:lpstr>PowerPoint Presentation</vt:lpstr>
      <vt:lpstr>Prerequisites</vt:lpstr>
      <vt:lpstr>Prerequisites</vt:lpstr>
      <vt:lpstr>Goals</vt:lpstr>
      <vt:lpstr>Todo MVC</vt:lpstr>
      <vt:lpstr>Todo MVC</vt:lpstr>
      <vt:lpstr>Todo MVC</vt:lpstr>
      <vt:lpstr>Todo MVC</vt:lpstr>
      <vt:lpstr>Digital Ocean</vt:lpstr>
      <vt:lpstr>CoreOS</vt:lpstr>
      <vt:lpstr>Terraform</vt:lpstr>
      <vt:lpstr>Step 1</vt:lpstr>
      <vt:lpstr>Step 1</vt:lpstr>
      <vt:lpstr>main.tf</vt:lpstr>
      <vt:lpstr>web.conf</vt:lpstr>
      <vt:lpstr>Step 2</vt:lpstr>
      <vt:lpstr>Step 2</vt:lpstr>
      <vt:lpstr>Step 3</vt:lpstr>
      <vt:lpstr>Step 3</vt:lpstr>
      <vt:lpstr>Security</vt:lpstr>
      <vt:lpstr>Security</vt:lpstr>
      <vt:lpstr>Security</vt:lpstr>
      <vt:lpstr>etcd2</vt:lpstr>
      <vt:lpstr>flanneld</vt:lpstr>
      <vt:lpstr>kubernetes</vt:lpstr>
      <vt:lpstr>kubernetes</vt:lpstr>
      <vt:lpstr>kubernetes</vt:lpstr>
      <vt:lpstr>Step 4</vt:lpstr>
      <vt:lpstr>Step 4</vt:lpstr>
      <vt:lpstr>Pods</vt:lpstr>
      <vt:lpstr>Deployment</vt:lpstr>
      <vt:lpstr>Pets</vt:lpstr>
      <vt:lpstr>Ingress</vt:lpstr>
      <vt:lpstr>backend.conf</vt:lpstr>
      <vt:lpstr>Step 5</vt:lpstr>
      <vt:lpstr>Step 5</vt:lpstr>
      <vt:lpstr>What to do with the remaining $9.80?</vt:lpstr>
      <vt:lpstr>What to do with the remaining $9.80?</vt:lpstr>
      <vt:lpstr>Homework (or part 2)</vt:lpstr>
      <vt:lpstr>Homework (or part 2)</vt:lpstr>
      <vt:lpstr>Homework (or part 2)</vt:lpstr>
      <vt:lpstr>Homework (or part 2)</vt:lpstr>
      <vt:lpstr>Homework (or part 2)</vt:lpstr>
      <vt:lpstr>Homework (or part 2)</vt:lpstr>
      <vt:lpstr>Thanks!</vt:lpstr>
    </vt:vector>
  </TitlesOfParts>
  <Company>Gamesys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own personal cloud</dc:title>
  <dc:creator>Zsolt Sztupak</dc:creator>
  <cp:lastModifiedBy>Zsolt Sztupak</cp:lastModifiedBy>
  <cp:revision>41</cp:revision>
  <dcterms:created xsi:type="dcterms:W3CDTF">2016-11-25T12:10:52Z</dcterms:created>
  <dcterms:modified xsi:type="dcterms:W3CDTF">2016-12-06T12:45:13Z</dcterms:modified>
</cp:coreProperties>
</file>