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007D-462B-410A-9B40-7758F5B908D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CE58-FA8A-4EAC-88F4-CEDCFD1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010" y="2471943"/>
            <a:ext cx="157941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Admission</a:t>
            </a:r>
          </a:p>
          <a:p>
            <a:r>
              <a:rPr lang="en-US" dirty="0" smtClean="0"/>
              <a:t>FName: Bob</a:t>
            </a:r>
          </a:p>
          <a:p>
            <a:r>
              <a:rPr lang="en-US" dirty="0" smtClean="0"/>
              <a:t>Lname: Smith</a:t>
            </a:r>
          </a:p>
          <a:p>
            <a:r>
              <a:rPr lang="en-US" dirty="0" smtClean="0"/>
              <a:t>Age: 45</a:t>
            </a:r>
          </a:p>
          <a:p>
            <a:r>
              <a:rPr lang="en-US" dirty="0" smtClean="0"/>
              <a:t>Allergy: Y or 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7700" y="935182"/>
            <a:ext cx="19742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Surgery</a:t>
            </a:r>
          </a:p>
          <a:p>
            <a:endParaRPr lang="en-US" dirty="0"/>
          </a:p>
          <a:p>
            <a:r>
              <a:rPr lang="en-US" dirty="0" smtClean="0"/>
              <a:t>Allergy Y or 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7699" y="2683546"/>
            <a:ext cx="197427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Medication</a:t>
            </a:r>
          </a:p>
          <a:p>
            <a:endParaRPr lang="en-US" dirty="0" smtClean="0"/>
          </a:p>
          <a:p>
            <a:r>
              <a:rPr lang="en-US" dirty="0" smtClean="0"/>
              <a:t>Allergy Y or 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7700" y="4481946"/>
            <a:ext cx="19742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History</a:t>
            </a:r>
          </a:p>
          <a:p>
            <a:endParaRPr lang="en-US" dirty="0" smtClean="0"/>
          </a:p>
          <a:p>
            <a:r>
              <a:rPr lang="en-US" dirty="0" smtClean="0"/>
              <a:t>Allergy Y or 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52255" y="1396847"/>
            <a:ext cx="1569027" cy="88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20637" y="3321489"/>
            <a:ext cx="1700645" cy="2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37955" y="4226269"/>
            <a:ext cx="1683327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7755" y="290945"/>
            <a:ext cx="1122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Demo of using sprocs and variables to update multiple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rafasg61 A</dc:creator>
  <cp:lastModifiedBy>rafasg61 A</cp:lastModifiedBy>
  <cp:revision>6</cp:revision>
  <dcterms:created xsi:type="dcterms:W3CDTF">2017-02-18T19:50:57Z</dcterms:created>
  <dcterms:modified xsi:type="dcterms:W3CDTF">2017-02-18T20:38:12Z</dcterms:modified>
</cp:coreProperties>
</file>