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DD5D-086D-412A-B42C-9D92CB4DD595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B3D42-FD71-4903-8073-FFDB88CF1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254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DD5D-086D-412A-B42C-9D92CB4DD595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B3D42-FD71-4903-8073-FFDB88CF1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86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DD5D-086D-412A-B42C-9D92CB4DD595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B3D42-FD71-4903-8073-FFDB88CF1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1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DD5D-086D-412A-B42C-9D92CB4DD595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B3D42-FD71-4903-8073-FFDB88CF1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816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DD5D-086D-412A-B42C-9D92CB4DD595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B3D42-FD71-4903-8073-FFDB88CF1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79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DD5D-086D-412A-B42C-9D92CB4DD595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B3D42-FD71-4903-8073-FFDB88CF1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704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DD5D-086D-412A-B42C-9D92CB4DD595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B3D42-FD71-4903-8073-FFDB88CF1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570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DD5D-086D-412A-B42C-9D92CB4DD595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B3D42-FD71-4903-8073-FFDB88CF1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30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DD5D-086D-412A-B42C-9D92CB4DD595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B3D42-FD71-4903-8073-FFDB88CF1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475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DD5D-086D-412A-B42C-9D92CB4DD595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B3D42-FD71-4903-8073-FFDB88CF1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8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DD5D-086D-412A-B42C-9D92CB4DD595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B3D42-FD71-4903-8073-FFDB88CF1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418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1DD5D-086D-412A-B42C-9D92CB4DD595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B3D42-FD71-4903-8073-FFDB88CF1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745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6691" y="509155"/>
            <a:ext cx="1153391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Bob - CEO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325591" y="1414896"/>
            <a:ext cx="1153391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723167" y="2320637"/>
            <a:ext cx="1153391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Henry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05050" y="1414896"/>
            <a:ext cx="1153391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58441" y="2320637"/>
            <a:ext cx="1153391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Matt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51659" y="2320637"/>
            <a:ext cx="1153391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Mary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0804" y="2292929"/>
            <a:ext cx="1153391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Will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26527" y="3474029"/>
            <a:ext cx="1153391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Scott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476500" y="3474029"/>
            <a:ext cx="1153391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Lewis</a:t>
            </a:r>
            <a:endParaRPr lang="en-US" dirty="0"/>
          </a:p>
        </p:txBody>
      </p:sp>
      <p:cxnSp>
        <p:nvCxnSpPr>
          <p:cNvPr id="12" name="Elbow Connector 11"/>
          <p:cNvCxnSpPr/>
          <p:nvPr/>
        </p:nvCxnSpPr>
        <p:spPr>
          <a:xfrm>
            <a:off x="5378162" y="878486"/>
            <a:ext cx="1921452" cy="721303"/>
          </a:xfrm>
          <a:prstGeom prst="bentConnector3">
            <a:avLst>
              <a:gd name="adj1" fmla="val -8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2" idx="2"/>
            <a:endCxn id="5" idx="3"/>
          </p:cNvCxnSpPr>
          <p:nvPr/>
        </p:nvCxnSpPr>
        <p:spPr>
          <a:xfrm rot="5400000">
            <a:off x="4005377" y="331551"/>
            <a:ext cx="721075" cy="18149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endCxn id="6" idx="1"/>
          </p:cNvCxnSpPr>
          <p:nvPr/>
        </p:nvCxnSpPr>
        <p:spPr>
          <a:xfrm rot="16200000" flipH="1">
            <a:off x="2895281" y="1942142"/>
            <a:ext cx="721075" cy="4052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endCxn id="7" idx="3"/>
          </p:cNvCxnSpPr>
          <p:nvPr/>
        </p:nvCxnSpPr>
        <p:spPr>
          <a:xfrm rot="5400000">
            <a:off x="2131549" y="1957729"/>
            <a:ext cx="721075" cy="3740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rot="5400000">
            <a:off x="7226556" y="1823515"/>
            <a:ext cx="693367" cy="6580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endCxn id="4" idx="1"/>
          </p:cNvCxnSpPr>
          <p:nvPr/>
        </p:nvCxnSpPr>
        <p:spPr>
          <a:xfrm rot="16200000" flipH="1">
            <a:off x="8027523" y="1809659"/>
            <a:ext cx="721076" cy="6702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endCxn id="10" idx="3"/>
          </p:cNvCxnSpPr>
          <p:nvPr/>
        </p:nvCxnSpPr>
        <p:spPr>
          <a:xfrm rot="5400000">
            <a:off x="3282342" y="3037518"/>
            <a:ext cx="968726" cy="2736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endCxn id="9" idx="1"/>
          </p:cNvCxnSpPr>
          <p:nvPr/>
        </p:nvCxnSpPr>
        <p:spPr>
          <a:xfrm rot="16200000" flipH="1">
            <a:off x="3811845" y="3044013"/>
            <a:ext cx="968726" cy="2606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984673" y="447086"/>
            <a:ext cx="1413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Level 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984673" y="1419637"/>
            <a:ext cx="1413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Level 2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8562109" y="3406303"/>
            <a:ext cx="1413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Level 4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0202139" y="2292929"/>
            <a:ext cx="1413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Level 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422938" y="5209769"/>
            <a:ext cx="5498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Hierarchical Company Employees Where The Employees Are Both Employees And Managers Of Others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172200" y="3488752"/>
            <a:ext cx="1153391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ill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8" idx="2"/>
          </p:cNvCxnSpPr>
          <p:nvPr/>
        </p:nvCxnSpPr>
        <p:spPr>
          <a:xfrm flipH="1">
            <a:off x="6667499" y="2662261"/>
            <a:ext cx="1" cy="744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954856" y="514901"/>
            <a:ext cx="3208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Has no manger over him; Thus null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87527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41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rafasg61 A</dc:creator>
  <cp:lastModifiedBy>rafasg61 A</cp:lastModifiedBy>
  <cp:revision>11</cp:revision>
  <dcterms:created xsi:type="dcterms:W3CDTF">2017-03-28T02:55:27Z</dcterms:created>
  <dcterms:modified xsi:type="dcterms:W3CDTF">2017-03-28T03:08:35Z</dcterms:modified>
</cp:coreProperties>
</file>