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5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06E0-A279-4687-9902-5404913A4E2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3BF4-B80B-4F3B-BC63-CAFCCA73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1872"/>
            <a:ext cx="9144000" cy="997382"/>
          </a:xfrm>
        </p:spPr>
        <p:txBody>
          <a:bodyPr/>
          <a:lstStyle/>
          <a:p>
            <a:r>
              <a:rPr lang="en-US" dirty="0" smtClean="0"/>
              <a:t>Next Course: Power 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10591"/>
            <a:ext cx="9144000" cy="4478482"/>
          </a:xfrm>
        </p:spPr>
        <p:txBody>
          <a:bodyPr/>
          <a:lstStyle/>
          <a:p>
            <a:r>
              <a:rPr lang="en-US" dirty="0" smtClean="0"/>
              <a:t>What is Power BI?</a:t>
            </a:r>
          </a:p>
          <a:p>
            <a:r>
              <a:rPr lang="en-US" dirty="0" smtClean="0"/>
              <a:t>Download and install Power BI Desktop application</a:t>
            </a:r>
          </a:p>
          <a:p>
            <a:r>
              <a:rPr lang="en-US" dirty="0" smtClean="0"/>
              <a:t>Create and design reports</a:t>
            </a:r>
          </a:p>
          <a:p>
            <a:r>
              <a:rPr lang="en-US" dirty="0" smtClean="0"/>
              <a:t>Create dashboards</a:t>
            </a:r>
          </a:p>
          <a:p>
            <a:r>
              <a:rPr lang="en-US" dirty="0" smtClean="0"/>
              <a:t>Give permission to dashboards and share with users</a:t>
            </a:r>
          </a:p>
          <a:p>
            <a:r>
              <a:rPr lang="en-US" dirty="0" smtClean="0"/>
              <a:t>Publish the dashboard with users</a:t>
            </a:r>
          </a:p>
          <a:p>
            <a:r>
              <a:rPr lang="en-US" dirty="0" smtClean="0"/>
              <a:t>View dashboards on Power BI Services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72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Next Course: Power BI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Course: Power BI</dc:title>
  <dc:creator>rafasg61 A</dc:creator>
  <cp:lastModifiedBy>rafasg61 A</cp:lastModifiedBy>
  <cp:revision>1</cp:revision>
  <dcterms:created xsi:type="dcterms:W3CDTF">2017-04-01T03:47:32Z</dcterms:created>
  <dcterms:modified xsi:type="dcterms:W3CDTF">2017-04-01T03:48:13Z</dcterms:modified>
</cp:coreProperties>
</file>