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75385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403470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81924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137889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2A17A3-0CDA-4812-9331-4DE795852E2C}"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111276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A17A3-0CDA-4812-9331-4DE795852E2C}"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289700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2A17A3-0CDA-4812-9331-4DE795852E2C}" type="datetimeFigureOut">
              <a:rPr lang="en-US" smtClean="0"/>
              <a:t>6/24/2016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375083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2A17A3-0CDA-4812-9331-4DE795852E2C}" type="datetimeFigureOut">
              <a:rPr lang="en-US" smtClean="0"/>
              <a:t>6/24/2016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3694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A17A3-0CDA-4812-9331-4DE795852E2C}" type="datetimeFigureOut">
              <a:rPr lang="en-US" smtClean="0"/>
              <a:t>6/24/2016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139990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A17A3-0CDA-4812-9331-4DE795852E2C}"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401926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A17A3-0CDA-4812-9331-4DE795852E2C}"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B7AA8-44D8-40B1-9485-43E323EDFAE6}" type="slidenum">
              <a:rPr lang="en-US" smtClean="0"/>
              <a:t>‹#›</a:t>
            </a:fld>
            <a:endParaRPr lang="en-US"/>
          </a:p>
        </p:txBody>
      </p:sp>
    </p:spTree>
    <p:extLst>
      <p:ext uri="{BB962C8B-B14F-4D97-AF65-F5344CB8AC3E}">
        <p14:creationId xmlns:p14="http://schemas.microsoft.com/office/powerpoint/2010/main" val="360485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A17A3-0CDA-4812-9331-4DE795852E2C}" type="datetimeFigureOut">
              <a:rPr lang="en-US" smtClean="0"/>
              <a:t>6/24/2016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B7AA8-44D8-40B1-9485-43E323EDFAE6}" type="slidenum">
              <a:rPr lang="en-US" smtClean="0"/>
              <a:t>‹#›</a:t>
            </a:fld>
            <a:endParaRPr lang="en-US"/>
          </a:p>
        </p:txBody>
      </p:sp>
    </p:spTree>
    <p:extLst>
      <p:ext uri="{BB962C8B-B14F-4D97-AF65-F5344CB8AC3E}">
        <p14:creationId xmlns:p14="http://schemas.microsoft.com/office/powerpoint/2010/main" val="141660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373" y="654627"/>
            <a:ext cx="9299863" cy="1938992"/>
          </a:xfrm>
          <a:prstGeom prst="rect">
            <a:avLst/>
          </a:prstGeom>
          <a:noFill/>
        </p:spPr>
        <p:txBody>
          <a:bodyPr wrap="square" rtlCol="0">
            <a:spAutoFit/>
          </a:bodyPr>
          <a:lstStyle/>
          <a:p>
            <a:endParaRPr lang="en-US" sz="2400" dirty="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In this example, we will look at exporting data from SQL to a Flat File</a:t>
            </a:r>
            <a:endParaRPr lang="en-US" b="1" dirty="0"/>
          </a:p>
        </p:txBody>
      </p:sp>
      <p:sp>
        <p:nvSpPr>
          <p:cNvPr id="3" name="Flowchart: Magnetic Disk 2"/>
          <p:cNvSpPr/>
          <p:nvPr/>
        </p:nvSpPr>
        <p:spPr>
          <a:xfrm>
            <a:off x="3460172" y="4156363"/>
            <a:ext cx="914400" cy="11529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8059882" y="4156364"/>
            <a:ext cx="914400" cy="11529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070764" y="5003015"/>
            <a:ext cx="2369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64082" y="5582364"/>
            <a:ext cx="706581" cy="369332"/>
          </a:xfrm>
          <a:prstGeom prst="rect">
            <a:avLst/>
          </a:prstGeom>
          <a:noFill/>
        </p:spPr>
        <p:txBody>
          <a:bodyPr wrap="square" rtlCol="0">
            <a:spAutoFit/>
          </a:bodyPr>
          <a:lstStyle/>
          <a:p>
            <a:r>
              <a:rPr lang="en-US" dirty="0" smtClean="0"/>
              <a:t>SQL</a:t>
            </a:r>
            <a:endParaRPr lang="en-US" dirty="0"/>
          </a:p>
        </p:txBody>
      </p:sp>
      <p:sp>
        <p:nvSpPr>
          <p:cNvPr id="8" name="TextBox 7"/>
          <p:cNvSpPr txBox="1"/>
          <p:nvPr/>
        </p:nvSpPr>
        <p:spPr>
          <a:xfrm>
            <a:off x="8033038" y="5605592"/>
            <a:ext cx="968087" cy="369332"/>
          </a:xfrm>
          <a:prstGeom prst="rect">
            <a:avLst/>
          </a:prstGeom>
          <a:noFill/>
        </p:spPr>
        <p:txBody>
          <a:bodyPr wrap="square" rtlCol="0">
            <a:spAutoFit/>
          </a:bodyPr>
          <a:lstStyle/>
          <a:p>
            <a:r>
              <a:rPr lang="en-US" dirty="0" smtClean="0"/>
              <a:t>Flat file</a:t>
            </a:r>
            <a:endParaRPr lang="en-US" dirty="0"/>
          </a:p>
        </p:txBody>
      </p:sp>
      <p:cxnSp>
        <p:nvCxnSpPr>
          <p:cNvPr id="10" name="Straight Arrow Connector 9"/>
          <p:cNvCxnSpPr/>
          <p:nvPr/>
        </p:nvCxnSpPr>
        <p:spPr>
          <a:xfrm flipH="1">
            <a:off x="5079422" y="4720936"/>
            <a:ext cx="2351809" cy="11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2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3663"/>
            <a:ext cx="9144000" cy="862301"/>
          </a:xfrm>
        </p:spPr>
        <p:txBody>
          <a:bodyPr>
            <a:normAutofit fontScale="90000"/>
          </a:bodyPr>
          <a:lstStyle/>
          <a:p>
            <a:r>
              <a:rPr lang="en-US" dirty="0" smtClean="0"/>
              <a:t>ftp control flow</a:t>
            </a:r>
            <a:endParaRPr lang="en-US" dirty="0"/>
          </a:p>
        </p:txBody>
      </p:sp>
      <p:sp>
        <p:nvSpPr>
          <p:cNvPr id="3" name="Subtitle 2"/>
          <p:cNvSpPr>
            <a:spLocks noGrp="1"/>
          </p:cNvSpPr>
          <p:nvPr>
            <p:ph type="subTitle" idx="1"/>
          </p:nvPr>
        </p:nvSpPr>
        <p:spPr>
          <a:xfrm>
            <a:off x="1523999" y="955964"/>
            <a:ext cx="9916391" cy="5902035"/>
          </a:xfrm>
        </p:spPr>
        <p:txBody>
          <a:bodyPr>
            <a:normAutofit/>
          </a:bodyPr>
          <a:lstStyle/>
          <a:p>
            <a:endParaRPr lang="en-US" sz="2800" dirty="0"/>
          </a:p>
          <a:p>
            <a:r>
              <a:rPr lang="en-US" sz="1800" dirty="0" smtClean="0"/>
              <a:t>An FTP (File Transfer Protocol) task is used to download and upload data files to and from an FTP location.  ftp can do other things such as send files, receive file, make directories, delete files and more</a:t>
            </a:r>
          </a:p>
          <a:p>
            <a:endParaRPr lang="en-US" sz="2800" dirty="0" smtClean="0"/>
          </a:p>
          <a:p>
            <a:r>
              <a:rPr lang="en-US" sz="1800" dirty="0" smtClean="0"/>
              <a:t>At times when you can’t connect to a data source, an FTP server can be used as a temporary storage location for data exchange</a:t>
            </a:r>
          </a:p>
          <a:p>
            <a:endParaRPr lang="en-US" sz="1400" dirty="0" smtClean="0"/>
          </a:p>
        </p:txBody>
      </p:sp>
      <p:sp>
        <p:nvSpPr>
          <p:cNvPr id="8" name="Cloud Callout 7"/>
          <p:cNvSpPr/>
          <p:nvPr/>
        </p:nvSpPr>
        <p:spPr>
          <a:xfrm>
            <a:off x="5642264" y="4430574"/>
            <a:ext cx="1226128" cy="87013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36818" y="4885686"/>
            <a:ext cx="1465120" cy="29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Flowchart: Magnetic Disk 12"/>
          <p:cNvSpPr/>
          <p:nvPr/>
        </p:nvSpPr>
        <p:spPr>
          <a:xfrm>
            <a:off x="2351808" y="4390363"/>
            <a:ext cx="914400" cy="9505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59525" y="5509881"/>
            <a:ext cx="2098966" cy="369332"/>
          </a:xfrm>
          <a:prstGeom prst="rect">
            <a:avLst/>
          </a:prstGeom>
          <a:noFill/>
        </p:spPr>
        <p:txBody>
          <a:bodyPr wrap="square" rtlCol="0">
            <a:spAutoFit/>
          </a:bodyPr>
          <a:lstStyle/>
          <a:p>
            <a:r>
              <a:rPr lang="en-US" dirty="0" smtClean="0"/>
              <a:t>SSIS FTP Connection</a:t>
            </a:r>
            <a:endParaRPr lang="en-US" dirty="0"/>
          </a:p>
        </p:txBody>
      </p:sp>
      <p:sp>
        <p:nvSpPr>
          <p:cNvPr id="15" name="TextBox 14"/>
          <p:cNvSpPr txBox="1"/>
          <p:nvPr/>
        </p:nvSpPr>
        <p:spPr>
          <a:xfrm>
            <a:off x="5361708" y="5502510"/>
            <a:ext cx="2504211" cy="369332"/>
          </a:xfrm>
          <a:prstGeom prst="rect">
            <a:avLst/>
          </a:prstGeom>
          <a:noFill/>
        </p:spPr>
        <p:txBody>
          <a:bodyPr wrap="square" rtlCol="0">
            <a:spAutoFit/>
          </a:bodyPr>
          <a:lstStyle/>
          <a:p>
            <a:r>
              <a:rPr lang="en-US" dirty="0" smtClean="0"/>
              <a:t>External FTP site</a:t>
            </a:r>
            <a:endParaRPr lang="en-US" dirty="0"/>
          </a:p>
        </p:txBody>
      </p:sp>
      <p:sp>
        <p:nvSpPr>
          <p:cNvPr id="16" name="Cube 15"/>
          <p:cNvSpPr/>
          <p:nvPr/>
        </p:nvSpPr>
        <p:spPr>
          <a:xfrm>
            <a:off x="9826336" y="3908942"/>
            <a:ext cx="800100" cy="87013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7408718" y="4644736"/>
            <a:ext cx="2067791" cy="2409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369136" y="4846786"/>
            <a:ext cx="1714500" cy="923330"/>
          </a:xfrm>
          <a:prstGeom prst="rect">
            <a:avLst/>
          </a:prstGeom>
          <a:noFill/>
        </p:spPr>
        <p:txBody>
          <a:bodyPr wrap="square" rtlCol="0">
            <a:spAutoFit/>
          </a:bodyPr>
          <a:lstStyle/>
          <a:p>
            <a:pPr algn="ctr"/>
            <a:r>
              <a:rPr lang="en-US" dirty="0" smtClean="0"/>
              <a:t>Source data dumped into ftp site</a:t>
            </a:r>
            <a:endParaRPr lang="en-US" dirty="0"/>
          </a:p>
        </p:txBody>
      </p:sp>
    </p:spTree>
    <p:extLst>
      <p:ext uri="{BB962C8B-B14F-4D97-AF65-F5344CB8AC3E}">
        <p14:creationId xmlns:p14="http://schemas.microsoft.com/office/powerpoint/2010/main" val="196419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373" y="654627"/>
            <a:ext cx="9299863" cy="3323987"/>
          </a:xfrm>
          <a:prstGeom prst="rect">
            <a:avLst/>
          </a:prstGeom>
          <a:noFill/>
        </p:spPr>
        <p:txBody>
          <a:bodyPr wrap="square" rtlCol="0">
            <a:spAutoFit/>
          </a:bodyPr>
          <a:lstStyle/>
          <a:p>
            <a:pPr algn="ctr"/>
            <a:r>
              <a:rPr lang="en-US" sz="2400" dirty="0" smtClean="0">
                <a:latin typeface="Segoe UI" panose="020B0502040204020203" pitchFamily="34" charset="0"/>
                <a:cs typeface="Segoe UI" panose="020B0502040204020203" pitchFamily="34" charset="0"/>
              </a:rPr>
              <a:t>Convert Data to a Different Data Type by Using the Data Conversion Transformation</a:t>
            </a:r>
          </a:p>
          <a:p>
            <a:endParaRPr lang="en-US" sz="2400" dirty="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In this example, we look exporting data from SQL to Excel and see how the data conversion transformation task helps in this migration of data</a:t>
            </a:r>
          </a:p>
          <a:p>
            <a:endParaRPr lang="en-US" b="1" dirty="0"/>
          </a:p>
        </p:txBody>
      </p:sp>
      <p:sp>
        <p:nvSpPr>
          <p:cNvPr id="3" name="Flowchart: Magnetic Disk 2"/>
          <p:cNvSpPr/>
          <p:nvPr/>
        </p:nvSpPr>
        <p:spPr>
          <a:xfrm>
            <a:off x="3460173" y="4696691"/>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8059882" y="4696691"/>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070764" y="5003015"/>
            <a:ext cx="2369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66555" y="5598328"/>
            <a:ext cx="2992581" cy="369332"/>
          </a:xfrm>
          <a:prstGeom prst="rect">
            <a:avLst/>
          </a:prstGeom>
          <a:noFill/>
        </p:spPr>
        <p:txBody>
          <a:bodyPr wrap="square" rtlCol="0">
            <a:spAutoFit/>
          </a:bodyPr>
          <a:lstStyle/>
          <a:p>
            <a:r>
              <a:rPr lang="en-US" dirty="0" smtClean="0"/>
              <a:t>SQL DATA TYPE: VARCHAR</a:t>
            </a:r>
            <a:endParaRPr lang="en-US" dirty="0"/>
          </a:p>
        </p:txBody>
      </p:sp>
      <p:sp>
        <p:nvSpPr>
          <p:cNvPr id="8" name="TextBox 7"/>
          <p:cNvSpPr txBox="1"/>
          <p:nvPr/>
        </p:nvSpPr>
        <p:spPr>
          <a:xfrm>
            <a:off x="7091795" y="5582364"/>
            <a:ext cx="3027218" cy="369332"/>
          </a:xfrm>
          <a:prstGeom prst="rect">
            <a:avLst/>
          </a:prstGeom>
          <a:noFill/>
        </p:spPr>
        <p:txBody>
          <a:bodyPr wrap="square" rtlCol="0">
            <a:spAutoFit/>
          </a:bodyPr>
          <a:lstStyle/>
          <a:p>
            <a:r>
              <a:rPr lang="en-US" dirty="0" smtClean="0"/>
              <a:t>EXCEL DATA TYPE: LONG TEXT</a:t>
            </a:r>
            <a:endParaRPr lang="en-US" dirty="0"/>
          </a:p>
        </p:txBody>
      </p:sp>
      <p:sp>
        <p:nvSpPr>
          <p:cNvPr id="9" name="TextBox 8"/>
          <p:cNvSpPr txBox="1"/>
          <p:nvPr/>
        </p:nvSpPr>
        <p:spPr>
          <a:xfrm>
            <a:off x="5470813" y="4657666"/>
            <a:ext cx="1620982" cy="261610"/>
          </a:xfrm>
          <a:prstGeom prst="rect">
            <a:avLst/>
          </a:prstGeom>
          <a:noFill/>
        </p:spPr>
        <p:txBody>
          <a:bodyPr wrap="square" rtlCol="0">
            <a:spAutoFit/>
          </a:bodyPr>
          <a:lstStyle/>
          <a:p>
            <a:r>
              <a:rPr lang="en-US" sz="1100" dirty="0" smtClean="0"/>
              <a:t>DATA CONVERSION TASK</a:t>
            </a:r>
            <a:endParaRPr lang="en-US" sz="1100" dirty="0"/>
          </a:p>
        </p:txBody>
      </p:sp>
    </p:spTree>
    <p:extLst>
      <p:ext uri="{BB962C8B-B14F-4D97-AF65-F5344CB8AC3E}">
        <p14:creationId xmlns:p14="http://schemas.microsoft.com/office/powerpoint/2010/main" val="408527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1373" y="654627"/>
            <a:ext cx="9299863" cy="1938992"/>
          </a:xfrm>
          <a:prstGeom prst="rect">
            <a:avLst/>
          </a:prstGeom>
          <a:noFill/>
        </p:spPr>
        <p:txBody>
          <a:bodyPr wrap="square" rtlCol="0">
            <a:spAutoFit/>
          </a:bodyPr>
          <a:lstStyle/>
          <a:p>
            <a:endParaRPr lang="en-US" sz="2400" dirty="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endParaRPr lang="en-US"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smtClean="0">
                <a:latin typeface="Segoe UI" panose="020B0502040204020203" pitchFamily="34" charset="0"/>
                <a:cs typeface="Segoe UI" panose="020B0502040204020203" pitchFamily="34" charset="0"/>
              </a:rPr>
              <a:t>In this example, we will look at exporting data from Access database to a SQL database</a:t>
            </a:r>
            <a:endParaRPr lang="en-US" sz="2400" b="1" dirty="0" smtClean="0"/>
          </a:p>
        </p:txBody>
      </p:sp>
      <p:sp>
        <p:nvSpPr>
          <p:cNvPr id="3" name="Flowchart: Magnetic Disk 2"/>
          <p:cNvSpPr/>
          <p:nvPr/>
        </p:nvSpPr>
        <p:spPr>
          <a:xfrm>
            <a:off x="3460172" y="4156363"/>
            <a:ext cx="914400" cy="11529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8059882" y="4156364"/>
            <a:ext cx="914400" cy="11529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070764" y="5003015"/>
            <a:ext cx="2369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82190" y="5536197"/>
            <a:ext cx="1870363" cy="369332"/>
          </a:xfrm>
          <a:prstGeom prst="rect">
            <a:avLst/>
          </a:prstGeom>
          <a:noFill/>
        </p:spPr>
        <p:txBody>
          <a:bodyPr wrap="square" rtlCol="0">
            <a:spAutoFit/>
          </a:bodyPr>
          <a:lstStyle/>
          <a:p>
            <a:r>
              <a:rPr lang="en-US" dirty="0" smtClean="0"/>
              <a:t>Access Database</a:t>
            </a:r>
            <a:endParaRPr lang="en-US" dirty="0"/>
          </a:p>
        </p:txBody>
      </p:sp>
      <p:sp>
        <p:nvSpPr>
          <p:cNvPr id="8" name="TextBox 7"/>
          <p:cNvSpPr txBox="1"/>
          <p:nvPr/>
        </p:nvSpPr>
        <p:spPr>
          <a:xfrm>
            <a:off x="8209683" y="5536197"/>
            <a:ext cx="968087" cy="369332"/>
          </a:xfrm>
          <a:prstGeom prst="rect">
            <a:avLst/>
          </a:prstGeom>
          <a:noFill/>
        </p:spPr>
        <p:txBody>
          <a:bodyPr wrap="square" rtlCol="0">
            <a:spAutoFit/>
          </a:bodyPr>
          <a:lstStyle/>
          <a:p>
            <a:r>
              <a:rPr lang="en-US" dirty="0" smtClean="0"/>
              <a:t>SQL</a:t>
            </a:r>
            <a:endParaRPr lang="en-US" dirty="0"/>
          </a:p>
        </p:txBody>
      </p:sp>
      <p:cxnSp>
        <p:nvCxnSpPr>
          <p:cNvPr id="10" name="Straight Arrow Connector 9"/>
          <p:cNvCxnSpPr/>
          <p:nvPr/>
        </p:nvCxnSpPr>
        <p:spPr>
          <a:xfrm flipH="1">
            <a:off x="5079422" y="4720936"/>
            <a:ext cx="2351809" cy="11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23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518" y="104054"/>
            <a:ext cx="9144000" cy="820737"/>
          </a:xfrm>
        </p:spPr>
        <p:txBody>
          <a:bodyPr>
            <a:normAutofit fontScale="90000"/>
          </a:bodyPr>
          <a:lstStyle/>
          <a:p>
            <a:r>
              <a:rPr lang="en-US" dirty="0" smtClean="0"/>
              <a:t>Conditional Split</a:t>
            </a:r>
            <a:endParaRPr lang="en-US" dirty="0"/>
          </a:p>
        </p:txBody>
      </p:sp>
      <p:sp>
        <p:nvSpPr>
          <p:cNvPr id="3" name="Subtitle 2"/>
          <p:cNvSpPr>
            <a:spLocks noGrp="1"/>
          </p:cNvSpPr>
          <p:nvPr>
            <p:ph type="subTitle" idx="1"/>
          </p:nvPr>
        </p:nvSpPr>
        <p:spPr>
          <a:xfrm>
            <a:off x="72736" y="924791"/>
            <a:ext cx="10595264" cy="5704609"/>
          </a:xfrm>
        </p:spPr>
        <p:txBody>
          <a:bodyPr/>
          <a:lstStyle/>
          <a:p>
            <a:r>
              <a:rPr lang="en-US" dirty="0"/>
              <a:t>A</a:t>
            </a:r>
            <a:r>
              <a:rPr lang="en-US" dirty="0" smtClean="0"/>
              <a:t> conditional split transformation task is used to separate data based on a specified condition</a:t>
            </a:r>
          </a:p>
          <a:p>
            <a:pPr algn="l"/>
            <a:endParaRPr lang="en-US" dirty="0"/>
          </a:p>
          <a:p>
            <a:pPr algn="l"/>
            <a:endParaRPr lang="en-US" dirty="0"/>
          </a:p>
        </p:txBody>
      </p:sp>
      <p:sp>
        <p:nvSpPr>
          <p:cNvPr id="4" name="Flowchart: Magnetic Disk 3"/>
          <p:cNvSpPr/>
          <p:nvPr/>
        </p:nvSpPr>
        <p:spPr>
          <a:xfrm>
            <a:off x="1631460" y="3123226"/>
            <a:ext cx="800100" cy="12884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gnetic Disk 4"/>
          <p:cNvSpPr/>
          <p:nvPr/>
        </p:nvSpPr>
        <p:spPr>
          <a:xfrm>
            <a:off x="5995555" y="2265218"/>
            <a:ext cx="665018" cy="7585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5995555" y="3721676"/>
            <a:ext cx="665018" cy="7048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5995555" y="5095009"/>
            <a:ext cx="665018" cy="71350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p:nvPr/>
        </p:nvCxnSpPr>
        <p:spPr>
          <a:xfrm>
            <a:off x="2930236" y="4426527"/>
            <a:ext cx="2566554" cy="9386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3013364" y="2363931"/>
            <a:ext cx="2483426" cy="8797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975262" y="3873642"/>
            <a:ext cx="2395106" cy="4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8935" y="4717470"/>
            <a:ext cx="3609110" cy="461665"/>
          </a:xfrm>
          <a:prstGeom prst="rect">
            <a:avLst/>
          </a:prstGeom>
          <a:noFill/>
        </p:spPr>
        <p:txBody>
          <a:bodyPr wrap="square" rtlCol="0">
            <a:spAutoFit/>
          </a:bodyPr>
          <a:lstStyle/>
          <a:p>
            <a:pPr algn="ctr"/>
            <a:r>
              <a:rPr lang="en-US" sz="1200" dirty="0" smtClean="0"/>
              <a:t>Source data split in to 3 different destination based on condition</a:t>
            </a:r>
            <a:endParaRPr lang="en-US" sz="1200" dirty="0"/>
          </a:p>
        </p:txBody>
      </p:sp>
      <p:sp>
        <p:nvSpPr>
          <p:cNvPr id="25" name="TextBox 24"/>
          <p:cNvSpPr txBox="1"/>
          <p:nvPr/>
        </p:nvSpPr>
        <p:spPr>
          <a:xfrm>
            <a:off x="7458941" y="2434480"/>
            <a:ext cx="1548246" cy="369332"/>
          </a:xfrm>
          <a:prstGeom prst="rect">
            <a:avLst/>
          </a:prstGeom>
          <a:noFill/>
        </p:spPr>
        <p:txBody>
          <a:bodyPr wrap="square" rtlCol="0">
            <a:spAutoFit/>
          </a:bodyPr>
          <a:lstStyle/>
          <a:p>
            <a:r>
              <a:rPr lang="en-US" dirty="0" smtClean="0"/>
              <a:t>Condition A</a:t>
            </a:r>
            <a:endParaRPr lang="en-US" dirty="0"/>
          </a:p>
        </p:txBody>
      </p:sp>
      <p:sp>
        <p:nvSpPr>
          <p:cNvPr id="26" name="TextBox 25"/>
          <p:cNvSpPr txBox="1"/>
          <p:nvPr/>
        </p:nvSpPr>
        <p:spPr>
          <a:xfrm>
            <a:off x="7503968" y="3938608"/>
            <a:ext cx="1548246" cy="369332"/>
          </a:xfrm>
          <a:prstGeom prst="rect">
            <a:avLst/>
          </a:prstGeom>
          <a:noFill/>
        </p:spPr>
        <p:txBody>
          <a:bodyPr wrap="square" rtlCol="0">
            <a:spAutoFit/>
          </a:bodyPr>
          <a:lstStyle/>
          <a:p>
            <a:r>
              <a:rPr lang="en-US" dirty="0" smtClean="0"/>
              <a:t>Condition B</a:t>
            </a:r>
            <a:endParaRPr lang="en-US" dirty="0"/>
          </a:p>
        </p:txBody>
      </p:sp>
      <p:sp>
        <p:nvSpPr>
          <p:cNvPr id="27" name="TextBox 26"/>
          <p:cNvSpPr txBox="1"/>
          <p:nvPr/>
        </p:nvSpPr>
        <p:spPr>
          <a:xfrm>
            <a:off x="7503968" y="5266004"/>
            <a:ext cx="1548246" cy="369332"/>
          </a:xfrm>
          <a:prstGeom prst="rect">
            <a:avLst/>
          </a:prstGeom>
          <a:noFill/>
        </p:spPr>
        <p:txBody>
          <a:bodyPr wrap="square" rtlCol="0">
            <a:spAutoFit/>
          </a:bodyPr>
          <a:lstStyle/>
          <a:p>
            <a:r>
              <a:rPr lang="en-US" dirty="0" smtClean="0"/>
              <a:t>Condition C</a:t>
            </a:r>
            <a:endParaRPr lang="en-US" dirty="0"/>
          </a:p>
        </p:txBody>
      </p:sp>
      <p:sp>
        <p:nvSpPr>
          <p:cNvPr id="29" name="TextBox 28"/>
          <p:cNvSpPr txBox="1"/>
          <p:nvPr/>
        </p:nvSpPr>
        <p:spPr>
          <a:xfrm>
            <a:off x="3530968" y="3839139"/>
            <a:ext cx="1621192" cy="276999"/>
          </a:xfrm>
          <a:prstGeom prst="rect">
            <a:avLst/>
          </a:prstGeom>
          <a:noFill/>
        </p:spPr>
        <p:txBody>
          <a:bodyPr wrap="square" rtlCol="0">
            <a:spAutoFit/>
          </a:bodyPr>
          <a:lstStyle/>
          <a:p>
            <a:r>
              <a:rPr lang="en-US" sz="1200" dirty="0" smtClean="0"/>
              <a:t>Conditional Split Task</a:t>
            </a:r>
            <a:endParaRPr lang="en-US" sz="1200" dirty="0"/>
          </a:p>
        </p:txBody>
      </p:sp>
    </p:spTree>
    <p:extLst>
      <p:ext uri="{BB962C8B-B14F-4D97-AF65-F5344CB8AC3E}">
        <p14:creationId xmlns:p14="http://schemas.microsoft.com/office/powerpoint/2010/main" val="396987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212</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PowerPoint Presentation</vt:lpstr>
      <vt:lpstr>ftp control flow</vt:lpstr>
      <vt:lpstr>PowerPoint Presentation</vt:lpstr>
      <vt:lpstr>PowerPoint Presentation</vt:lpstr>
      <vt:lpstr>Conditional Split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dc:creator>
  <cp:lastModifiedBy>RAF</cp:lastModifiedBy>
  <cp:revision>20</cp:revision>
  <dcterms:created xsi:type="dcterms:W3CDTF">2016-06-25T01:20:01Z</dcterms:created>
  <dcterms:modified xsi:type="dcterms:W3CDTF">2016-06-26T19:28:13Z</dcterms:modified>
</cp:coreProperties>
</file>