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36AD-C38D-4545-B653-E0FA5DA59BA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1F68-D947-42F8-89F5-87E88F6E8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650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Character Map transformation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4791"/>
            <a:ext cx="9144000" cy="5839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Character Map transformation applies string functions, such as conversion from lowercase to uppercase, to character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column data with a string data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convert column data in place or add a column to the transformation output and put the converted data in the new column.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Character Map Transformation in SSIS</a:t>
            </a:r>
          </a:p>
          <a:p>
            <a:pPr algn="l"/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Byte reversal: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 Reverses byte order.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 width: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half-width characters to full-width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Half width: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full-width characters to half-width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Hiragana: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katakana characters to hiragana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Katakana: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hiragana characters to katakana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Linguistic casing: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Applies linguistic casing instead of the system rules. Linguistic casing refers to functionality provided by the Win32 API for Unicode simple case mapping of Turkic and other locales.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Lowercase: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Converts characters to lowercase.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Simplified Chinese: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traditional Chinese characters to simplified Chinese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Traditional Chinese: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Maps simplified Chinese characters to traditional Chinese characters.</a:t>
            </a:r>
            <a:b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Uppercase: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Converts characters to uppercase.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Character Map transformation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Map transformation</dc:title>
  <dc:creator>RAF</dc:creator>
  <cp:lastModifiedBy>RAF</cp:lastModifiedBy>
  <cp:revision>5</cp:revision>
  <dcterms:created xsi:type="dcterms:W3CDTF">2016-06-30T00:51:33Z</dcterms:created>
  <dcterms:modified xsi:type="dcterms:W3CDTF">2016-06-30T01:35:29Z</dcterms:modified>
</cp:coreProperties>
</file>