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5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8F93-2D64-41A8-89C2-E527CE8C0B60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F695-06FC-4BD7-8F31-C6E3CA7DF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41703.asp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41703.asp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555"/>
            <a:ext cx="9144000" cy="71697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Merge Transformation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Merge transformation combines two sorted datasets into a single dataset:</a:t>
            </a:r>
            <a:br>
              <a:rPr lang="en-US" sz="1800" dirty="0" smtClean="0"/>
            </a:br>
            <a:r>
              <a:rPr lang="en-US" sz="1800" dirty="0" smtClean="0"/>
              <a:t>Both tables MUST have the same number of columns and data type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26127"/>
            <a:ext cx="9144000" cy="5507182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900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2300" dirty="0" smtClean="0">
              <a:hlinkClick r:id="rId2"/>
            </a:endParaRPr>
          </a:p>
          <a:p>
            <a:endParaRPr lang="en-US" sz="2300" dirty="0">
              <a:hlinkClick r:id="rId2"/>
            </a:endParaRPr>
          </a:p>
          <a:p>
            <a:r>
              <a:rPr lang="en-US" sz="2300" dirty="0" smtClean="0">
                <a:hlinkClick r:id="rId2"/>
              </a:rPr>
              <a:t>https://msdn.microsoft.com/en-us/library/ms141703.aspx</a:t>
            </a:r>
            <a:endParaRPr lang="en-US" sz="2300" dirty="0" smtClean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938154" y="181840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6809508" y="1818409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40926" y="4644736"/>
            <a:ext cx="914400" cy="9871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3463" y="2638799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7162" y="2654007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 rot="16200000" flipH="1">
            <a:off x="4203367" y="3163784"/>
            <a:ext cx="1350329" cy="1319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>
            <a:off x="5966357" y="3198422"/>
            <a:ext cx="1350330" cy="1250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16336" y="3489605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18708" y="3474397"/>
            <a:ext cx="149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717" y="831273"/>
            <a:ext cx="9144000" cy="1226127"/>
          </a:xfrm>
        </p:spPr>
        <p:txBody>
          <a:bodyPr>
            <a:normAutofit/>
          </a:bodyPr>
          <a:lstStyle/>
          <a:p>
            <a:r>
              <a:rPr lang="en-US" sz="2000" dirty="0"/>
              <a:t>The Union </a:t>
            </a:r>
            <a:r>
              <a:rPr lang="en-US" sz="2000" dirty="0" smtClean="0"/>
              <a:t>All inputs </a:t>
            </a:r>
            <a:r>
              <a:rPr lang="en-US" sz="2000" dirty="0"/>
              <a:t>are not sorted</a:t>
            </a:r>
            <a:br>
              <a:rPr lang="en-US" sz="2000" dirty="0"/>
            </a:br>
            <a:r>
              <a:rPr lang="en-US" sz="2000" dirty="0"/>
              <a:t>The combined output does not need to be sorted</a:t>
            </a:r>
            <a:br>
              <a:rPr lang="en-US" sz="2000" dirty="0"/>
            </a:br>
            <a:r>
              <a:rPr lang="en-US" sz="2000" dirty="0"/>
              <a:t>The transformation has more than two inputs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70463"/>
            <a:ext cx="9144000" cy="4062845"/>
          </a:xfrm>
        </p:spPr>
        <p:txBody>
          <a:bodyPr>
            <a:normAutofit/>
          </a:bodyPr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4900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2300" dirty="0" smtClean="0">
              <a:hlinkClick r:id="rId2"/>
            </a:endParaRPr>
          </a:p>
          <a:p>
            <a:endParaRPr lang="en-US" sz="2300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3782290" y="30861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5482936" y="308610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51317" y="5580125"/>
            <a:ext cx="914400" cy="9871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599" y="3906490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177" y="3941988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10843" y="305705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10843" y="3921698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64182" y="4468091"/>
            <a:ext cx="831273" cy="98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08517" y="4485877"/>
            <a:ext cx="0" cy="96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97336" y="4468091"/>
            <a:ext cx="990600" cy="98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3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Merge Transformation  The Merge transformation combines two sorted datasets into a single dataset: Both tables MUST have the same number of columns and data type</vt:lpstr>
      <vt:lpstr>The Union All inputs are not sorted The combined output does not need to be sorted The transformation has more than two inputs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Transformation</dc:title>
  <dc:creator>RAF</dc:creator>
  <cp:lastModifiedBy>RAF</cp:lastModifiedBy>
  <cp:revision>12</cp:revision>
  <dcterms:created xsi:type="dcterms:W3CDTF">2016-06-30T02:31:44Z</dcterms:created>
  <dcterms:modified xsi:type="dcterms:W3CDTF">2016-07-01T01:03:59Z</dcterms:modified>
</cp:coreProperties>
</file>