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0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A324-0C07-4205-9FD0-1D2763BFB3F2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00F1-70B6-49E8-94C8-9934616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355" y="36368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Audit Transformation in SSIS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6682"/>
            <a:ext cx="9144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purpose of the Audit Transformation is to allows you to add extra columns with auditing information such as: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ExecutionInstanceGUID – The GUID that identifies the execution instance of the package.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PackageID – This is the unique identifier of the package.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PackageName – Shows the name of the package.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Version ID – The unique version number of the package.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ExecutionStartTime – The time the package started to run.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MachineName – The Name of the computer.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UserName – The login name of the person who started the package.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TaskName – Name of the Data Flow task with which the Audit transformation is associated.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 smtClean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Task ID – The unique identifier of the Data Flow task.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9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Audit Transformation in SSIS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Transformation in SSIS </dc:title>
  <dc:creator>RAF</dc:creator>
  <cp:lastModifiedBy>RAF</cp:lastModifiedBy>
  <cp:revision>2</cp:revision>
  <dcterms:created xsi:type="dcterms:W3CDTF">2016-07-02T02:38:21Z</dcterms:created>
  <dcterms:modified xsi:type="dcterms:W3CDTF">2016-07-02T02:42:52Z</dcterms:modified>
</cp:coreProperties>
</file>