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9E50-62A8-48FE-AC86-CBF0B89290D5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836A-56BC-4E5B-8062-F10E981AA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57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9E50-62A8-48FE-AC86-CBF0B89290D5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836A-56BC-4E5B-8062-F10E981AA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68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9E50-62A8-48FE-AC86-CBF0B89290D5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836A-56BC-4E5B-8062-F10E981AA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79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9E50-62A8-48FE-AC86-CBF0B89290D5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836A-56BC-4E5B-8062-F10E981AA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90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9E50-62A8-48FE-AC86-CBF0B89290D5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836A-56BC-4E5B-8062-F10E981AA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98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9E50-62A8-48FE-AC86-CBF0B89290D5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836A-56BC-4E5B-8062-F10E981AA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52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9E50-62A8-48FE-AC86-CBF0B89290D5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836A-56BC-4E5B-8062-F10E981AA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87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9E50-62A8-48FE-AC86-CBF0B89290D5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836A-56BC-4E5B-8062-F10E981AA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63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9E50-62A8-48FE-AC86-CBF0B89290D5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836A-56BC-4E5B-8062-F10E981AA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89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9E50-62A8-48FE-AC86-CBF0B89290D5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836A-56BC-4E5B-8062-F10E981AA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57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9E50-62A8-48FE-AC86-CBF0B89290D5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836A-56BC-4E5B-8062-F10E981AA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0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89E50-62A8-48FE-AC86-CBF0B89290D5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2836A-56BC-4E5B-8062-F10E981AA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40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8354"/>
            <a:ext cx="9144000" cy="66487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Foreach Loop container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63782"/>
            <a:ext cx="9144000" cy="5216236"/>
          </a:xfrm>
        </p:spPr>
        <p:txBody>
          <a:bodyPr>
            <a:normAutofit/>
          </a:bodyPr>
          <a:lstStyle/>
          <a:p>
            <a:r>
              <a:rPr lang="en-US" dirty="0" smtClean="0"/>
              <a:t>The Foreach Loop container defines a repeating control flow in a package; looping is enabled by using a Foreach enumerator.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71700" y="2556164"/>
            <a:ext cx="1870364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ProductsUSA.TXT</a:t>
            </a:r>
          </a:p>
          <a:p>
            <a:r>
              <a:rPr lang="en-US" sz="1600" dirty="0" smtClean="0"/>
              <a:t>ProductsAsia.TXT</a:t>
            </a:r>
            <a:endParaRPr lang="en-US" sz="1600" dirty="0" smtClean="0"/>
          </a:p>
          <a:p>
            <a:r>
              <a:rPr lang="en-US" sz="1600" dirty="0" smtClean="0"/>
              <a:t>Products</a:t>
            </a:r>
            <a:r>
              <a:rPr lang="en-US" sz="1600" dirty="0" smtClean="0"/>
              <a:t>E</a:t>
            </a:r>
            <a:r>
              <a:rPr lang="en-US" sz="1600" dirty="0" smtClean="0"/>
              <a:t>urope.TXT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71700" y="2186832"/>
            <a:ext cx="18703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77341" y="2231221"/>
            <a:ext cx="1659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Products Folder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73537" y="2886895"/>
            <a:ext cx="387580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SQL</a:t>
            </a:r>
            <a:r>
              <a:rPr lang="en-US" dirty="0" smtClean="0"/>
              <a:t> TABLE: PRODUCTS FROM WORLD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6422" y="2332897"/>
            <a:ext cx="1283277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USERS DUMP FILES INTO PRODUCTS FOLDER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524000" y="3071561"/>
            <a:ext cx="471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59526" y="4717473"/>
            <a:ext cx="8589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How to you import all text files from products folder to a SQL Products From World Table?</a:t>
            </a:r>
          </a:p>
          <a:p>
            <a:pPr algn="ctr"/>
            <a:r>
              <a:rPr lang="en-US" dirty="0" smtClean="0"/>
              <a:t>Use a Foreach Loop Container</a:t>
            </a:r>
            <a:endParaRPr lang="en-US" dirty="0"/>
          </a:p>
        </p:txBody>
      </p:sp>
      <p:sp>
        <p:nvSpPr>
          <p:cNvPr id="19" name="Curved Up Arrow 18"/>
          <p:cNvSpPr/>
          <p:nvPr/>
        </p:nvSpPr>
        <p:spPr>
          <a:xfrm rot="10800000" flipV="1">
            <a:off x="4249878" y="3256228"/>
            <a:ext cx="2140527" cy="44503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urved Down Arrow 19"/>
          <p:cNvSpPr/>
          <p:nvPr/>
        </p:nvSpPr>
        <p:spPr>
          <a:xfrm>
            <a:off x="4249882" y="2295247"/>
            <a:ext cx="2140524" cy="51029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15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65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Foreach Loop container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</dc:creator>
  <cp:lastModifiedBy>RAF</cp:lastModifiedBy>
  <cp:revision>13</cp:revision>
  <dcterms:created xsi:type="dcterms:W3CDTF">2016-07-11T06:33:29Z</dcterms:created>
  <dcterms:modified xsi:type="dcterms:W3CDTF">2016-07-11T06:52:34Z</dcterms:modified>
</cp:coreProperties>
</file>