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21C2-6FF2-49A7-B23A-DA1BED4010BD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5787735" y="2874818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9327573" y="3980827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206336" y="3980827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327573" y="876300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2206336" y="876300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4268" y="5201744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1592" y="6921439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9810" y="2029052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89917" y="5187889"/>
            <a:ext cx="8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1592" y="2273687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4059381"/>
            <a:ext cx="6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75735" y="1888400"/>
            <a:ext cx="1005840" cy="81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794587" y="2002108"/>
            <a:ext cx="1005840" cy="831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72939" y="3923884"/>
            <a:ext cx="1234831" cy="50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09405" y="4104267"/>
            <a:ext cx="1125942" cy="438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52482" y="1925366"/>
            <a:ext cx="1162918" cy="72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909560" y="2029052"/>
            <a:ext cx="1097280" cy="70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84322" y="3779822"/>
            <a:ext cx="1091048" cy="648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490803" y="3861424"/>
            <a:ext cx="1007749" cy="643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agnetic Disk 40"/>
          <p:cNvSpPr/>
          <p:nvPr/>
        </p:nvSpPr>
        <p:spPr>
          <a:xfrm>
            <a:off x="5870863" y="445770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70863" y="1647268"/>
            <a:ext cx="9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137997" y="2007050"/>
            <a:ext cx="22685" cy="7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73509" y="2029053"/>
            <a:ext cx="8834" cy="678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94588" y="5187889"/>
            <a:ext cx="454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SSIS PACKAGES THAT CONTAIN TASKS FOR MIGRATING DATA FROM SOURCE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4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SQL Server Integration Services (SSIS)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7691"/>
            <a:ext cx="9144000" cy="52785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 Server Integration Services (SSIS) is a platform for building enterprise-level data integration and data transformations solutions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SSIS for copying or downloading files from source to destination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ending e-mail messages in response to events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pdate data warehouses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lean and mining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simple to complex packages to move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Extract, transform and load (ETL) data from a wide variety of sources such as XML data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flat files, relational data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SSIS have built-in tasks and transformations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the graphical Integration Services tools to create solutions without writing a single line of code</a:t>
            </a:r>
          </a:p>
        </p:txBody>
      </p:sp>
    </p:spTree>
    <p:extLst>
      <p:ext uri="{BB962C8B-B14F-4D97-AF65-F5344CB8AC3E}">
        <p14:creationId xmlns:p14="http://schemas.microsoft.com/office/powerpoint/2010/main" val="7240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8084126" y="2240973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858539" y="2240973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36471" y="3785632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1592" y="6921439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33062" y="3587750"/>
            <a:ext cx="76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43736" y="2765506"/>
            <a:ext cx="19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43737" y="3105319"/>
            <a:ext cx="1952127" cy="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59973" y="5187889"/>
            <a:ext cx="648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THE WIZARD TO MIGRATE </a:t>
            </a:r>
            <a:r>
              <a:rPr lang="en-US" dirty="0"/>
              <a:t>SQL TO </a:t>
            </a:r>
            <a:r>
              <a:rPr lang="en-US" dirty="0" smtClean="0"/>
              <a:t>EXCEL DATA </a:t>
            </a:r>
            <a:r>
              <a:rPr lang="en-US" dirty="0" smtClean="0"/>
              <a:t>FROM SOURCE TO </a:t>
            </a:r>
            <a:r>
              <a:rPr lang="en-US" dirty="0" smtClean="0"/>
              <a:t>DESTINATION</a:t>
            </a:r>
          </a:p>
          <a:p>
            <a:pPr algn="ctr"/>
            <a:r>
              <a:rPr lang="en-US" dirty="0" smtClean="0"/>
              <a:t>TAKE NOTE OF THE CONVERSION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4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What is SQL Server Integration Services (SSIS)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SQL Server Integration Services (SSIS)</dc:title>
  <dc:creator>RAF</dc:creator>
  <cp:lastModifiedBy>RAF</cp:lastModifiedBy>
  <cp:revision>19</cp:revision>
  <dcterms:created xsi:type="dcterms:W3CDTF">2016-06-15T01:50:21Z</dcterms:created>
  <dcterms:modified xsi:type="dcterms:W3CDTF">2016-06-17T00:38:27Z</dcterms:modified>
</cp:coreProperties>
</file>