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4E5-6061-4218-AAF8-E49975A0D773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E75C-7993-4EAC-9B99-68E1A74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4E5-6061-4218-AAF8-E49975A0D773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E75C-7993-4EAC-9B99-68E1A74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3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4E5-6061-4218-AAF8-E49975A0D773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E75C-7993-4EAC-9B99-68E1A74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6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4E5-6061-4218-AAF8-E49975A0D773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E75C-7993-4EAC-9B99-68E1A74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0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4E5-6061-4218-AAF8-E49975A0D773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E75C-7993-4EAC-9B99-68E1A74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4E5-6061-4218-AAF8-E49975A0D773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E75C-7993-4EAC-9B99-68E1A74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4E5-6061-4218-AAF8-E49975A0D773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E75C-7993-4EAC-9B99-68E1A74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4E5-6061-4218-AAF8-E49975A0D773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E75C-7993-4EAC-9B99-68E1A74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4E5-6061-4218-AAF8-E49975A0D773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E75C-7993-4EAC-9B99-68E1A74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4E5-6061-4218-AAF8-E49975A0D773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E75C-7993-4EAC-9B99-68E1A74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4E5-6061-4218-AAF8-E49975A0D773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E75C-7993-4EAC-9B99-68E1A74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2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E4E5-6061-4218-AAF8-E49975A0D773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E75C-7993-4EAC-9B99-68E1A745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1091"/>
            <a:ext cx="9144000" cy="10493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 VS DATA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5117"/>
            <a:ext cx="9144000" cy="5039591"/>
          </a:xfrm>
        </p:spPr>
        <p:txBody>
          <a:bodyPr>
            <a:normAutofit/>
          </a:bodyPr>
          <a:lstStyle/>
          <a:p>
            <a:r>
              <a:rPr lang="en-US" dirty="0" smtClean="0"/>
              <a:t>Control flow is where you define operations and order of execution of those operations. for example you put two operations: execute t-</a:t>
            </a:r>
            <a:r>
              <a:rPr lang="en-US" dirty="0" err="1" smtClean="0"/>
              <a:t>sql</a:t>
            </a:r>
            <a:r>
              <a:rPr lang="en-US" dirty="0" smtClean="0"/>
              <a:t> command on a database and send mail. then you define order of them with Precedence Constraint for example the t-</a:t>
            </a:r>
            <a:r>
              <a:rPr lang="en-US" dirty="0" err="1" smtClean="0"/>
              <a:t>sql</a:t>
            </a:r>
            <a:r>
              <a:rPr lang="en-US" dirty="0" smtClean="0"/>
              <a:t> statement should be executed and then if it succeeded mail will be send.</a:t>
            </a:r>
          </a:p>
          <a:p>
            <a:r>
              <a:rPr lang="en-US" dirty="0" smtClean="0"/>
              <a:t>Data flow is where you define data stream; where data comes from (data sources), how data should be transformed (transformations) and where data should be loaded (data destinations). you can pass data from a component to another components with Data Paths.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8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CONTROL FLOW VS DATA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VS DATA FLOW</dc:title>
  <dc:creator>RAF</dc:creator>
  <cp:lastModifiedBy>RAF</cp:lastModifiedBy>
  <cp:revision>1</cp:revision>
  <dcterms:created xsi:type="dcterms:W3CDTF">2016-06-18T04:09:49Z</dcterms:created>
  <dcterms:modified xsi:type="dcterms:W3CDTF">2016-06-18T04:11:20Z</dcterms:modified>
</cp:coreProperties>
</file>