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5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9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B6F5-C7EC-48E1-94A7-A0928629505B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6ACA4-5D8C-4C8F-B26C-4FF09AA8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48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SIMPLE PACKAGE USING SSIS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2191"/>
            <a:ext cx="9144000" cy="227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MIGRATE DATA FROM SQL DATABASE TO ANOTHER SQL DATABASE USING A PACKAGE WITH CONNECTION MANAGERS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OLE DB (Object Linking and Embedding, Database, sometimes written as OLEDB or OLE-DB), an API designed by Microsoft, allows accessing data from a variety of sources in a uniform manner.</a:t>
            </a:r>
          </a:p>
        </p:txBody>
      </p:sp>
    </p:spTree>
    <p:extLst>
      <p:ext uri="{BB962C8B-B14F-4D97-AF65-F5344CB8AC3E}">
        <p14:creationId xmlns:p14="http://schemas.microsoft.com/office/powerpoint/2010/main" val="111148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CREATE A SIMPLE PACKAGE USING SSIS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SIMPLE PACKAGE USING SSIS</dc:title>
  <dc:creator>RAF</dc:creator>
  <cp:lastModifiedBy>RAF</cp:lastModifiedBy>
  <cp:revision>2</cp:revision>
  <dcterms:created xsi:type="dcterms:W3CDTF">2016-06-18T05:22:31Z</dcterms:created>
  <dcterms:modified xsi:type="dcterms:W3CDTF">2016-06-18T05:26:21Z</dcterms:modified>
</cp:coreProperties>
</file>