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4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8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9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5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9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5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8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755F-A10F-4132-8A62-F82D0B87C1C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755F-A10F-4132-8A62-F82D0B87C1C1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6BEE3-CE2E-4FDA-B7D6-F6BC3A87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127" y="498764"/>
            <a:ext cx="93622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Who determines that a report needs to be created?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CEO,CIO, CFO, Upper Management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IT Director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SQL DBA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5798125" y="1465118"/>
            <a:ext cx="218209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798125" y="3177053"/>
            <a:ext cx="218209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What is a sub report (detail of main)</a:t>
            </a:r>
          </a:p>
          <a:p>
            <a:pPr algn="ctr"/>
            <a:r>
              <a:rPr lang="en-US" dirty="0" smtClean="0"/>
              <a:t>Creating a main and sub report</a:t>
            </a:r>
          </a:p>
          <a:p>
            <a:pPr algn="ctr"/>
            <a:r>
              <a:rPr lang="en-US" dirty="0" smtClean="0"/>
              <a:t>Creating parameters to join the main and sub report</a:t>
            </a:r>
          </a:p>
          <a:p>
            <a:pPr algn="ctr"/>
            <a:r>
              <a:rPr lang="en-US" dirty="0" smtClean="0"/>
              <a:t>Configuring sub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8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8699"/>
            <a:ext cx="9144000" cy="550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Formatting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09355"/>
            <a:ext cx="9144000" cy="3148445"/>
          </a:xfrm>
        </p:spPr>
        <p:txBody>
          <a:bodyPr/>
          <a:lstStyle/>
          <a:p>
            <a:r>
              <a:rPr lang="en-US" dirty="0" smtClean="0"/>
              <a:t>Format with color</a:t>
            </a:r>
          </a:p>
          <a:p>
            <a:r>
              <a:rPr lang="en-US" dirty="0" smtClean="0"/>
              <a:t>Format with font</a:t>
            </a:r>
          </a:p>
          <a:p>
            <a:r>
              <a:rPr lang="en-US" dirty="0" smtClean="0"/>
              <a:t>Format with background</a:t>
            </a:r>
          </a:p>
          <a:p>
            <a:r>
              <a:rPr lang="en-US" dirty="0" smtClean="0"/>
              <a:t>Format with alignment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1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8699"/>
            <a:ext cx="9144000" cy="550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Formatting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09355"/>
            <a:ext cx="9144000" cy="3148445"/>
          </a:xfrm>
        </p:spPr>
        <p:txBody>
          <a:bodyPr/>
          <a:lstStyle/>
          <a:p>
            <a:r>
              <a:rPr lang="en-US" dirty="0" smtClean="0"/>
              <a:t>Format header</a:t>
            </a:r>
          </a:p>
          <a:p>
            <a:r>
              <a:rPr lang="en-US" dirty="0" smtClean="0"/>
              <a:t>Format border</a:t>
            </a:r>
          </a:p>
          <a:p>
            <a:r>
              <a:rPr lang="en-US" dirty="0" smtClean="0"/>
              <a:t>Format alignment</a:t>
            </a:r>
          </a:p>
          <a:p>
            <a:r>
              <a:rPr lang="en-US" dirty="0" smtClean="0"/>
              <a:t>Format freeze header</a:t>
            </a:r>
          </a:p>
          <a:p>
            <a:r>
              <a:rPr lang="en-US" dirty="0"/>
              <a:t>Format </a:t>
            </a:r>
            <a:r>
              <a:rPr lang="en-US" dirty="0" smtClean="0"/>
              <a:t>scroll to one page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2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 table using the toolbox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46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 data set (query)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Insert a table using the toolbox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Managing the columns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Formatting with numbers text dates currency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Changing column names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Inserting new rows and merging columns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Interactive sorting each columns</a:t>
            </a:r>
          </a:p>
        </p:txBody>
      </p:sp>
    </p:spTree>
    <p:extLst>
      <p:ext uri="{BB962C8B-B14F-4D97-AF65-F5344CB8AC3E}">
        <p14:creationId xmlns:p14="http://schemas.microsoft.com/office/powerpoint/2010/main" val="121079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Header and Footer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 header and footer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textbox item in header and footer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global variables in header and footer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Format report</a:t>
            </a:r>
          </a:p>
          <a:p>
            <a:pPr marL="0" indent="0" algn="ctr">
              <a:buNone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="Page "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Globals!PageNumber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&amp;  " of "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Globals!TotalPages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0307" y="533079"/>
            <a:ext cx="7836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Grouping And Drill Down Function With Tabular Reports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6028" y="1743740"/>
            <a:ext cx="90695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is grouping of data and drill down reports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 data from Excel to SQL table Actors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format table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parent groups then child groups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drill down on table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total and subtotals to report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3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Chart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Why use charts</a:t>
            </a:r>
          </a:p>
          <a:p>
            <a:pPr algn="ctr"/>
            <a:r>
              <a:rPr lang="en-US" dirty="0" smtClean="0"/>
              <a:t>Adding Charts for selected data</a:t>
            </a:r>
          </a:p>
          <a:p>
            <a:pPr algn="ctr"/>
            <a:r>
              <a:rPr lang="en-US" dirty="0" smtClean="0"/>
              <a:t>Fields and charts</a:t>
            </a:r>
          </a:p>
          <a:p>
            <a:pPr algn="ctr"/>
            <a:r>
              <a:rPr lang="en-US" dirty="0" smtClean="0"/>
              <a:t>Editing and formatting charts</a:t>
            </a:r>
          </a:p>
          <a:p>
            <a:pPr algn="ctr"/>
            <a:r>
              <a:rPr lang="en-US" dirty="0" smtClean="0"/>
              <a:t>Conditional formatting with 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1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Indicators in SSRS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Indicators convey whether </a:t>
            </a:r>
            <a:r>
              <a:rPr lang="en-US" dirty="0"/>
              <a:t>things are going good or </a:t>
            </a:r>
            <a:r>
              <a:rPr lang="en-US" dirty="0" smtClean="0"/>
              <a:t>bad</a:t>
            </a:r>
          </a:p>
          <a:p>
            <a:pPr algn="ctr"/>
            <a:r>
              <a:rPr lang="en-US" dirty="0"/>
              <a:t>convey the state of a single data value at a </a:t>
            </a:r>
            <a:r>
              <a:rPr lang="en-US" dirty="0" smtClean="0"/>
              <a:t>glance</a:t>
            </a:r>
          </a:p>
          <a:p>
            <a:pPr algn="ctr"/>
            <a:r>
              <a:rPr lang="en-US" dirty="0" smtClean="0"/>
              <a:t>used </a:t>
            </a:r>
            <a:r>
              <a:rPr lang="en-US" dirty="0"/>
              <a:t>in tabular or </a:t>
            </a:r>
            <a:r>
              <a:rPr lang="en-US" dirty="0" smtClean="0"/>
              <a:t>matrix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riting expression</a:t>
            </a:r>
          </a:p>
        </p:txBody>
      </p:sp>
    </p:spTree>
    <p:extLst>
      <p:ext uri="{BB962C8B-B14F-4D97-AF65-F5344CB8AC3E}">
        <p14:creationId xmlns:p14="http://schemas.microsoft.com/office/powerpoint/2010/main" val="383451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 </a:t>
            </a:r>
            <a:r>
              <a:rPr lang="en-US" dirty="0"/>
              <a:t>list data region repeats with each group or row </a:t>
            </a:r>
            <a:endParaRPr lang="en-US" dirty="0" smtClean="0"/>
          </a:p>
          <a:p>
            <a:pPr algn="ctr"/>
            <a:r>
              <a:rPr lang="en-US" dirty="0" smtClean="0"/>
              <a:t>A </a:t>
            </a:r>
            <a:r>
              <a:rPr lang="en-US" dirty="0"/>
              <a:t>list </a:t>
            </a:r>
            <a:r>
              <a:rPr lang="en-US" dirty="0" smtClean="0"/>
              <a:t>is used </a:t>
            </a:r>
            <a:r>
              <a:rPr lang="en-US" dirty="0"/>
              <a:t>to create free-form reports or forms, such as </a:t>
            </a:r>
            <a:r>
              <a:rPr lang="en-US" dirty="0" smtClean="0"/>
              <a:t>invoices</a:t>
            </a:r>
          </a:p>
          <a:p>
            <a:pPr algn="ctr"/>
            <a:r>
              <a:rPr lang="en-US" dirty="0"/>
              <a:t>Displaying Data in a Free-form </a:t>
            </a:r>
            <a:r>
              <a:rPr lang="en-US" dirty="0" smtClean="0"/>
              <a:t>Layout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dding rectangle to manage grouped individual items</a:t>
            </a:r>
          </a:p>
          <a:p>
            <a:pPr algn="ctr"/>
            <a:r>
              <a:rPr lang="en-US" dirty="0" smtClean="0"/>
              <a:t>Create Page </a:t>
            </a:r>
            <a:r>
              <a:rPr lang="en-US" dirty="0"/>
              <a:t>Break</a:t>
            </a:r>
            <a:r>
              <a:rPr lang="en-US" dirty="0" smtClean="0"/>
              <a:t> for each record</a:t>
            </a:r>
          </a:p>
          <a:p>
            <a:pPr algn="ctr"/>
            <a:r>
              <a:rPr lang="en-US" dirty="0" smtClean="0"/>
              <a:t>Create a Header for page number</a:t>
            </a:r>
          </a:p>
          <a:p>
            <a:pPr algn="ctr"/>
            <a:r>
              <a:rPr lang="en-US" dirty="0" smtClean="0"/>
              <a:t>Allows us to user multiple database sources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/>
              <a:t>https://www.countries-ofthe-world.com/flags-of-the-world.html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3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12893</TotalTime>
  <Words>315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Formatting Report</vt:lpstr>
      <vt:lpstr>Formatting Report</vt:lpstr>
      <vt:lpstr>Create a table using the toolbox</vt:lpstr>
      <vt:lpstr>Header and Footer</vt:lpstr>
      <vt:lpstr>PowerPoint Presentation</vt:lpstr>
      <vt:lpstr>Chart Report</vt:lpstr>
      <vt:lpstr>Indicators in SSRS</vt:lpstr>
      <vt:lpstr>Creating a List</vt:lpstr>
      <vt:lpstr>Sub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Formatting Report</dc:title>
  <dc:creator>RAF</dc:creator>
  <cp:lastModifiedBy>RAF</cp:lastModifiedBy>
  <cp:revision>53</cp:revision>
  <dcterms:created xsi:type="dcterms:W3CDTF">2016-05-12T02:16:13Z</dcterms:created>
  <dcterms:modified xsi:type="dcterms:W3CDTF">2016-05-29T02:12:04Z</dcterms:modified>
</cp:coreProperties>
</file>