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0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1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DB81-9AF0-491B-A830-D2B1B079E5E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2E0B-6582-4457-9738-6E71D6136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n-US" dirty="0" smtClean="0"/>
              <a:t>Conditional Formatting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417" y="2358736"/>
            <a:ext cx="11513127" cy="2899064"/>
          </a:xfrm>
        </p:spPr>
        <p:txBody>
          <a:bodyPr/>
          <a:lstStyle/>
          <a:p>
            <a:r>
              <a:rPr lang="en-US" dirty="0" smtClean="0"/>
              <a:t>What is conditional formatting</a:t>
            </a:r>
          </a:p>
          <a:p>
            <a:r>
              <a:rPr lang="en-US" dirty="0" smtClean="0"/>
              <a:t>Using conditional formatting against specified data</a:t>
            </a:r>
          </a:p>
          <a:p>
            <a:r>
              <a:rPr lang="en-US" dirty="0" smtClean="0"/>
              <a:t>Using the IIF statement</a:t>
            </a:r>
          </a:p>
          <a:p>
            <a:r>
              <a:rPr lang="en-US" dirty="0" smtClean="0"/>
              <a:t>Changing color of text</a:t>
            </a:r>
          </a:p>
          <a:p>
            <a:r>
              <a:rPr lang="en-US" dirty="0" smtClean="0"/>
              <a:t>https://technet.microsoft.com/en-us/library/ms156400%28v=sql.100%29.aspx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1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Conditional Formatting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Formatting</dc:title>
  <dc:creator>RAF</dc:creator>
  <cp:lastModifiedBy>RAF</cp:lastModifiedBy>
  <cp:revision>3</cp:revision>
  <dcterms:created xsi:type="dcterms:W3CDTF">2016-05-30T18:08:44Z</dcterms:created>
  <dcterms:modified xsi:type="dcterms:W3CDTF">2016-05-31T03:26:29Z</dcterms:modified>
</cp:coreProperties>
</file>