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274B-F3DD-4656-8FFF-F72F6E2D9D5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C85B-75A7-4AC6-B965-30A6FA28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353"/>
            <a:ext cx="9144000" cy="9142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SSRS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36617"/>
            <a:ext cx="9144000" cy="4073237"/>
          </a:xfrm>
        </p:spPr>
        <p:txBody>
          <a:bodyPr/>
          <a:lstStyle/>
          <a:p>
            <a:r>
              <a:rPr lang="en-US" dirty="0" smtClean="0"/>
              <a:t>What are SSRS templates</a:t>
            </a:r>
          </a:p>
          <a:p>
            <a:r>
              <a:rPr lang="en-US" dirty="0" smtClean="0"/>
              <a:t>Create a template</a:t>
            </a:r>
          </a:p>
          <a:p>
            <a:r>
              <a:rPr lang="en-US" dirty="0" smtClean="0"/>
              <a:t>Format a template</a:t>
            </a:r>
          </a:p>
          <a:p>
            <a:r>
              <a:rPr lang="en-US" dirty="0" smtClean="0"/>
              <a:t>Place the template in directory</a:t>
            </a:r>
          </a:p>
          <a:p>
            <a:r>
              <a:rPr lang="en-US" dirty="0" smtClean="0"/>
              <a:t>Modify templates to suit report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SSRS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SSRS Templates</dc:title>
  <dc:creator>RAF</dc:creator>
  <cp:lastModifiedBy>RAF</cp:lastModifiedBy>
  <cp:revision>1</cp:revision>
  <dcterms:created xsi:type="dcterms:W3CDTF">2016-05-31T06:00:55Z</dcterms:created>
  <dcterms:modified xsi:type="dcterms:W3CDTF">2016-05-31T06:03:02Z</dcterms:modified>
</cp:coreProperties>
</file>