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55F-A10F-4132-8A62-F82D0B87C1C1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EE3-CE2E-4FDA-B7D6-F6BC3A87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55F-A10F-4132-8A62-F82D0B87C1C1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EE3-CE2E-4FDA-B7D6-F6BC3A87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8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55F-A10F-4132-8A62-F82D0B87C1C1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EE3-CE2E-4FDA-B7D6-F6BC3A87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9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55F-A10F-4132-8A62-F82D0B87C1C1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EE3-CE2E-4FDA-B7D6-F6BC3A87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5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55F-A10F-4132-8A62-F82D0B87C1C1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EE3-CE2E-4FDA-B7D6-F6BC3A87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9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55F-A10F-4132-8A62-F82D0B87C1C1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EE3-CE2E-4FDA-B7D6-F6BC3A87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5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55F-A10F-4132-8A62-F82D0B87C1C1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EE3-CE2E-4FDA-B7D6-F6BC3A87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8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55F-A10F-4132-8A62-F82D0B87C1C1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EE3-CE2E-4FDA-B7D6-F6BC3A87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55F-A10F-4132-8A62-F82D0B87C1C1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EE3-CE2E-4FDA-B7D6-F6BC3A87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55F-A10F-4132-8A62-F82D0B87C1C1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EE3-CE2E-4FDA-B7D6-F6BC3A87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8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55F-A10F-4132-8A62-F82D0B87C1C1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EE3-CE2E-4FDA-B7D6-F6BC3A87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6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7755F-A10F-4132-8A62-F82D0B87C1C1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6BEE3-CE2E-4FDA-B7D6-F6BC3A87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6127" y="498764"/>
            <a:ext cx="93622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Who determines that a report needs to be created?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CEO,CIO, CFO, Upper Management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IT Director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SQL DBA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5798125" y="1465118"/>
            <a:ext cx="218209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798125" y="3177053"/>
            <a:ext cx="218209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3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28699"/>
            <a:ext cx="9144000" cy="550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Formatting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09355"/>
            <a:ext cx="9144000" cy="3148445"/>
          </a:xfrm>
        </p:spPr>
        <p:txBody>
          <a:bodyPr/>
          <a:lstStyle/>
          <a:p>
            <a:r>
              <a:rPr lang="en-US" dirty="0" smtClean="0"/>
              <a:t>Format with color</a:t>
            </a:r>
          </a:p>
          <a:p>
            <a:r>
              <a:rPr lang="en-US" dirty="0" smtClean="0"/>
              <a:t>Format with font</a:t>
            </a:r>
          </a:p>
          <a:p>
            <a:r>
              <a:rPr lang="en-US" dirty="0" smtClean="0"/>
              <a:t>Format with background</a:t>
            </a:r>
          </a:p>
          <a:p>
            <a:r>
              <a:rPr lang="en-US" dirty="0" smtClean="0"/>
              <a:t>Format with alignment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1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28699"/>
            <a:ext cx="9144000" cy="550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Formatting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09355"/>
            <a:ext cx="9144000" cy="3148445"/>
          </a:xfrm>
        </p:spPr>
        <p:txBody>
          <a:bodyPr/>
          <a:lstStyle/>
          <a:p>
            <a:r>
              <a:rPr lang="en-US" dirty="0" smtClean="0"/>
              <a:t>Format header</a:t>
            </a:r>
          </a:p>
          <a:p>
            <a:r>
              <a:rPr lang="en-US" dirty="0" smtClean="0"/>
              <a:t>Format border</a:t>
            </a:r>
          </a:p>
          <a:p>
            <a:r>
              <a:rPr lang="en-US" dirty="0" smtClean="0"/>
              <a:t>Format alignment</a:t>
            </a:r>
          </a:p>
          <a:p>
            <a:r>
              <a:rPr lang="en-US" dirty="0" smtClean="0"/>
              <a:t>Format freeze header</a:t>
            </a:r>
          </a:p>
          <a:p>
            <a:r>
              <a:rPr lang="en-US" dirty="0"/>
              <a:t>Format </a:t>
            </a:r>
            <a:r>
              <a:rPr lang="en-US" dirty="0" smtClean="0"/>
              <a:t>scroll to one page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2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 table using the toolbox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46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 data set (query)</a:t>
            </a:r>
          </a:p>
          <a:p>
            <a:pPr marL="0" indent="0" algn="ctr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Insert a table using the toolbox</a:t>
            </a:r>
          </a:p>
          <a:p>
            <a:pPr marL="0" indent="0" algn="ctr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Managing the columns</a:t>
            </a:r>
          </a:p>
          <a:p>
            <a:pPr marL="0" indent="0" algn="ctr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Formatting with numbers text dates currency</a:t>
            </a:r>
          </a:p>
          <a:p>
            <a:pPr marL="0" indent="0" algn="ctr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Changing column names</a:t>
            </a:r>
          </a:p>
          <a:p>
            <a:pPr marL="0" indent="0" algn="ctr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Inserting new rows and merging columns</a:t>
            </a:r>
          </a:p>
          <a:p>
            <a:pPr marL="0" indent="0" algn="ctr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Interactive sorting each columns</a:t>
            </a:r>
          </a:p>
        </p:txBody>
      </p:sp>
    </p:spTree>
    <p:extLst>
      <p:ext uri="{BB962C8B-B14F-4D97-AF65-F5344CB8AC3E}">
        <p14:creationId xmlns:p14="http://schemas.microsoft.com/office/powerpoint/2010/main" val="121079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Header and Footer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 header and footer</a:t>
            </a:r>
          </a:p>
          <a:p>
            <a:pPr marL="0" indent="0" algn="ctr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textbox item in header and footer</a:t>
            </a:r>
          </a:p>
          <a:p>
            <a:pPr marL="0" indent="0" algn="ctr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global variables in header and footer</a:t>
            </a:r>
          </a:p>
          <a:p>
            <a:pPr marL="0" indent="0" algn="ctr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Format report</a:t>
            </a:r>
          </a:p>
          <a:p>
            <a:pPr marL="0" indent="0" algn="ctr">
              <a:buNone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="Page " &amp;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Globals!PageNumber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&amp;  " of " &amp;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Globals!TotalPages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a Matrix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0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130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PowerPoint Presentation</vt:lpstr>
      <vt:lpstr>Formatting Report</vt:lpstr>
      <vt:lpstr>Formatting Report</vt:lpstr>
      <vt:lpstr>Create a table using the toolbox</vt:lpstr>
      <vt:lpstr>Header and Footer</vt:lpstr>
      <vt:lpstr>Create a Matrix Report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Formatting Report</dc:title>
  <dc:creator>RAF</dc:creator>
  <cp:lastModifiedBy>RAF</cp:lastModifiedBy>
  <cp:revision>22</cp:revision>
  <dcterms:created xsi:type="dcterms:W3CDTF">2016-05-12T02:16:13Z</dcterms:created>
  <dcterms:modified xsi:type="dcterms:W3CDTF">2016-05-16T01:56:34Z</dcterms:modified>
</cp:coreProperties>
</file>