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D1D9-1F22-4EB6-985D-67604071154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C094-2853-44ED-B594-2E18E435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6650"/>
            <a:ext cx="9144000" cy="4611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Ever wondered what is </a:t>
            </a:r>
            <a:r>
              <a:rPr lang="en-US" sz="2700" dirty="0" smtClean="0"/>
              <a:t>SQL </a:t>
            </a:r>
            <a:r>
              <a:rPr lang="en-US" sz="2700" dirty="0"/>
              <a:t>Database </a:t>
            </a:r>
            <a:r>
              <a:rPr lang="en-US" sz="2700" dirty="0" smtClean="0"/>
              <a:t>Administration?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Ever wondered what is a SQL Database Administrator?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Ever wondered what does it take to become a SQL Database Administrator</a:t>
            </a:r>
            <a:r>
              <a:rPr lang="en-US" sz="2700" dirty="0" smtClean="0"/>
              <a:t>?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Ever wondered what are the responsibilities of a SQL Database Administrator</a:t>
            </a:r>
            <a:r>
              <a:rPr lang="en-US" sz="2700" dirty="0" smtClean="0"/>
              <a:t>?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Ever wonder what are the rewards as a SQL Server DBA</a:t>
            </a:r>
            <a:r>
              <a:rPr lang="en-US" sz="2700" dirty="0" smtClean="0"/>
              <a:t>?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What courses do you need to a successful path?</a:t>
            </a: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61109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Ultimate Guide in Becoming a SQL Server DBA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98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19" y="875472"/>
            <a:ext cx="11263745" cy="5500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This course will provide you with the answers and much more.  We will set up a SQL Server in a virtual environment so that you get exposed to what the functions are of a SQL Server; then look at some responsibilities of a SQL Server DBA. All software needed to </a:t>
            </a:r>
            <a:r>
              <a:rPr lang="en-US" sz="36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download, install, configure, deploy and test will be provided to you via trail period downloads.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this course, you will have all the knowledge and questions answered!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3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Times New Roman</vt:lpstr>
      <vt:lpstr>Office Theme</vt:lpstr>
      <vt:lpstr>   Ever wondered what is SQL Database Administration?  Ever wondered what is a SQL Database Administrator?  Ever wondered what does it take to become a SQL Database Administrator?  Ever wondered what are the responsibilities of a SQL Database Administrator?  Ever wonder what are the rewards as a SQL Server DBA?  What courses do you need to a successful path?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Ever wondered what is a SQL Database Administrator?  Ever wondered what does it take to become a SQL Database Administrator?  Ever wondered what are the responsibilities of a SQL Database Administrator?  Ever wonder what are the rewards as a SQL Server DBA? </dc:title>
  <dc:creator>rafasg61 A</dc:creator>
  <cp:lastModifiedBy>rafasg61 A</cp:lastModifiedBy>
  <cp:revision>12</cp:revision>
  <dcterms:created xsi:type="dcterms:W3CDTF">2016-10-29T19:28:15Z</dcterms:created>
  <dcterms:modified xsi:type="dcterms:W3CDTF">2016-10-29T20:37:03Z</dcterms:modified>
</cp:coreProperties>
</file>