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D4FB0-5CBC-D91A-847F-D9EB49D8D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055BC-E146-2603-FD7C-14105718A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6D450-9963-E569-D23E-55ACEFDF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CFD12-E13A-705B-461A-9E146A8C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90B57F-7ED7-3A03-3975-C1CA1721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59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CB51E-BD6E-96D4-50DE-623F27F6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DC3E92-B500-6B5A-3AD5-AFFB85EF5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359C1-FF3B-4ECD-6EAD-C4317C50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66B66-8370-93C9-6745-42483F41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EB9A0-C7C0-CFC8-57BF-53F7357B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136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2DF57-3873-5D38-DB75-2E87AE771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82DED4-C70D-DEC4-C838-8DD9D2ED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F674F-BA62-8E36-7705-CA42FDA8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4662D-63B3-E3B2-8C5C-D861A828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323C7-97A1-C43D-5A4D-2604D8CD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1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D8619-BD24-2102-3357-DADA79EB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1F20A-31A1-119A-4564-F94457D5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8324C-4FE8-E896-C451-3F39A29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CAE0A-B4E5-CA82-22B0-BDE23D74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96E69-5924-1AB1-A181-37378D16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9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08B71-D567-40B2-FFC4-27367E70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511B50-330D-81B2-D792-C9E43391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084C1-8524-289E-E4F2-12104139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7A8BE-B597-309C-D387-7066E92C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783DFC-41FF-03E8-EFF6-7D599664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66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A3F3-F604-3F92-F7DE-77E5C057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BFB61-40EC-B37C-A787-6B8CB4DD0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925569-B2C8-03F6-CB24-A2D2DDCB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9E6356-5758-27E8-C25D-613D5313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44C2D2-72E8-67A4-6516-00A84F25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4F25B0-6028-6E48-A52A-6FCB0B9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1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0BEB0-E55C-5FED-34E1-27B1E7F0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B842D2-F7F1-A2AA-0172-4AAC702D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99B413-ED3C-F17F-7A57-1D30DC6D1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824AB6-70A6-79AB-A55C-8AE804E19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164D12-6663-3E3E-76AE-F3660F7ED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7DE9F0-4F74-3C60-46B3-59297C5F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9ACFE0-3EB7-38B4-D6EE-EEA4915C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97C004-4562-6F31-AA39-E0A15904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50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FE834-32C2-CC60-577D-07D715DB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116E9D-CA06-29E4-8584-8D89CC19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501649-2E06-FB5B-0C02-B5B6CB49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D8F67F-07E0-876C-A988-7F8F01A9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6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8A0CCE-D338-EBE7-EC46-267F9C02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AA548C-2559-F067-BEEF-2FAC2CCA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3E4094-6ADA-94E3-2E6B-375AAA03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47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5B956-4090-39A9-3AD0-9CEAE28F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E9B22-D709-793B-366A-754FF476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569D2C-5A59-FC00-C11E-B79C61A30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1FEAF6-CAF6-EC35-C4E9-43B85BE1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6C9F39-8853-DB14-4184-E54C9301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BE158D-33AD-C06D-8D24-9F8028DA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66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EA813-8994-272A-90AC-741CA138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31DF6C-5AD7-57D2-C70F-8F3CD617B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95743-3800-3BCF-45CD-7A902199A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0C38E3-EFE2-FD13-B90A-B1D1F64D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A03F1-508F-CA85-74CA-753F86D7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2E48BD-1331-0CFD-24E1-E7A1C5B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09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F267B7-CF4F-8120-7361-0B3E3CAA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0C408E-99B7-BC4E-D5DD-F27F22ED3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8AC97-33BD-0750-7109-8C5750334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FE88-034E-47E9-8D39-5ED8A2E772CC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B3C52-91D7-2918-4A28-937DDFA9D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2049AD-7760-BF98-ED23-A3EB43FF7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AAFD2-83D6-4BB5-9C8D-E3283A9965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82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C2C0155A-57D4-2899-DD92-02B0905E575E}"/>
              </a:ext>
            </a:extLst>
          </p:cNvPr>
          <p:cNvSpPr/>
          <p:nvPr/>
        </p:nvSpPr>
        <p:spPr>
          <a:xfrm>
            <a:off x="1354372" y="2116016"/>
            <a:ext cx="3222928" cy="2863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6ECF4F-F42E-0634-9C47-DF1523031AA9}"/>
              </a:ext>
            </a:extLst>
          </p:cNvPr>
          <p:cNvSpPr/>
          <p:nvPr/>
        </p:nvSpPr>
        <p:spPr>
          <a:xfrm>
            <a:off x="6096000" y="1149625"/>
            <a:ext cx="4866198" cy="4619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B19400-34B5-A74C-F503-A963C2E71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9" y="1209477"/>
            <a:ext cx="536497" cy="53649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5F16C15-6367-38AB-BAA5-6382235273AB}"/>
              </a:ext>
            </a:extLst>
          </p:cNvPr>
          <p:cNvSpPr/>
          <p:nvPr/>
        </p:nvSpPr>
        <p:spPr>
          <a:xfrm>
            <a:off x="6673794" y="1745974"/>
            <a:ext cx="3689405" cy="3474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4718C2F-61D5-8345-84CC-FBF8D14E40F5}"/>
              </a:ext>
            </a:extLst>
          </p:cNvPr>
          <p:cNvSpPr/>
          <p:nvPr/>
        </p:nvSpPr>
        <p:spPr>
          <a:xfrm>
            <a:off x="6883179" y="2533153"/>
            <a:ext cx="3267986" cy="73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7D6ACA-137D-5A02-A712-CE0E22CF7F0B}"/>
              </a:ext>
            </a:extLst>
          </p:cNvPr>
          <p:cNvSpPr/>
          <p:nvPr/>
        </p:nvSpPr>
        <p:spPr>
          <a:xfrm>
            <a:off x="6883179" y="3429000"/>
            <a:ext cx="3267986" cy="73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963689C-1474-EB62-3163-35FC7CF84623}"/>
              </a:ext>
            </a:extLst>
          </p:cNvPr>
          <p:cNvSpPr/>
          <p:nvPr/>
        </p:nvSpPr>
        <p:spPr>
          <a:xfrm>
            <a:off x="6883179" y="4324847"/>
            <a:ext cx="3267986" cy="73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D19E690-744B-61DD-B74C-C7B15784B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7" y="1938901"/>
            <a:ext cx="401325" cy="40132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736EF04-3E41-1476-E32E-4DC9A66D0633}"/>
              </a:ext>
            </a:extLst>
          </p:cNvPr>
          <p:cNvSpPr txBox="1"/>
          <p:nvPr/>
        </p:nvSpPr>
        <p:spPr>
          <a:xfrm>
            <a:off x="7363570" y="1906499"/>
            <a:ext cx="23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Servidor en la nube con capacidad de correr aplicaciones en ASP.NET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2A8D84A-D1AC-0640-2DB7-194794276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67" y="2652074"/>
            <a:ext cx="501630" cy="50163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495D9CF-B8F9-6A6A-C278-D4C879F86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67" y="3547921"/>
            <a:ext cx="501630" cy="50163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D5F1546-E71A-770C-5CA8-9FA177EB7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10" y="4455291"/>
            <a:ext cx="458144" cy="45814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1213372-3441-4470-4F7C-EF94BF088581}"/>
              </a:ext>
            </a:extLst>
          </p:cNvPr>
          <p:cNvSpPr txBox="1"/>
          <p:nvPr/>
        </p:nvSpPr>
        <p:spPr>
          <a:xfrm>
            <a:off x="7463972" y="2672056"/>
            <a:ext cx="23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Servicio web </a:t>
            </a:r>
            <a:r>
              <a:rPr lang="es-MX" sz="1200" b="1" dirty="0"/>
              <a:t>frontend</a:t>
            </a:r>
            <a:r>
              <a:rPr lang="es-MX" sz="1200" dirty="0"/>
              <a:t> (HTML5 / CSS / JS)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A747A02-220E-9B6C-D9B7-3226791F4C27}"/>
              </a:ext>
            </a:extLst>
          </p:cNvPr>
          <p:cNvSpPr txBox="1"/>
          <p:nvPr/>
        </p:nvSpPr>
        <p:spPr>
          <a:xfrm>
            <a:off x="7459997" y="3660236"/>
            <a:ext cx="232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Servicio web </a:t>
            </a:r>
            <a:r>
              <a:rPr lang="es-MX" sz="1200" b="1" dirty="0"/>
              <a:t>backend</a:t>
            </a:r>
            <a:r>
              <a:rPr lang="es-MX" sz="1200" dirty="0"/>
              <a:t> (ASP.NET)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E62324D-69FF-7359-D79D-04A9BD685773}"/>
              </a:ext>
            </a:extLst>
          </p:cNvPr>
          <p:cNvSpPr txBox="1"/>
          <p:nvPr/>
        </p:nvSpPr>
        <p:spPr>
          <a:xfrm>
            <a:off x="7459997" y="4463750"/>
            <a:ext cx="23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Servicio de </a:t>
            </a:r>
            <a:r>
              <a:rPr lang="es-MX" sz="1200" b="1" dirty="0"/>
              <a:t>base de datos </a:t>
            </a:r>
            <a:r>
              <a:rPr lang="es-MX" sz="1200" dirty="0"/>
              <a:t>(Microsoft SQL Server Express)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F5C7F56B-66FA-22CC-2ED4-657E294B77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971" y="4076138"/>
            <a:ext cx="284401" cy="28440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17C14BF7-052D-8347-AB22-061E6BAFE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59" y="3177081"/>
            <a:ext cx="284401" cy="28440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DCC5417-72B2-7FA9-5CC7-F9333935BD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39" y="2392331"/>
            <a:ext cx="1155589" cy="1155589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8AADC81B-D40E-CFC5-C926-C73E815AE7CA}"/>
              </a:ext>
            </a:extLst>
          </p:cNvPr>
          <p:cNvSpPr txBox="1"/>
          <p:nvPr/>
        </p:nvSpPr>
        <p:spPr>
          <a:xfrm>
            <a:off x="1804944" y="3628133"/>
            <a:ext cx="232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/>
              <a:t>Usuarios</a:t>
            </a:r>
            <a:endParaRPr lang="es-MX" sz="1200" b="1" dirty="0"/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6D0B4ABD-5DD4-DC2D-186E-CCA6BBCD74D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577300" y="2902888"/>
            <a:ext cx="2305879" cy="645033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63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Tecnoap</dc:creator>
  <cp:lastModifiedBy>Tecnoap</cp:lastModifiedBy>
  <cp:revision>2</cp:revision>
  <dcterms:created xsi:type="dcterms:W3CDTF">2022-08-26T04:57:48Z</dcterms:created>
  <dcterms:modified xsi:type="dcterms:W3CDTF">2022-08-26T04:58:31Z</dcterms:modified>
</cp:coreProperties>
</file>