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7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0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CF913-6FCF-434B-ADA4-3B4606E754EF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F74DD-5B8D-D94D-ADC0-D31904957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677" y="3875499"/>
            <a:ext cx="6396364" cy="13260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XTCE Data Model</a:t>
            </a:r>
          </a:p>
          <a:p>
            <a:pPr algn="ctr"/>
            <a:r>
              <a:rPr lang="en-US" dirty="0" smtClean="0"/>
              <a:t>JAXB Auto-Generated Classes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org.omg.space.xtce.database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8676" y="2549424"/>
            <a:ext cx="6396365" cy="1326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XTCE Application Programming Interface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org.omg.space.xtce.toolkit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677" y="1223349"/>
            <a:ext cx="3193513" cy="1326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XTCE Graphical Interface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org.omg.space.xtce.ui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22190" y="1223349"/>
            <a:ext cx="3193513" cy="1326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Application Code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org.omg.space.xtce.examples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1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2</cp:revision>
  <dcterms:created xsi:type="dcterms:W3CDTF">2015-09-29T01:13:33Z</dcterms:created>
  <dcterms:modified xsi:type="dcterms:W3CDTF">2015-09-29T01:49:23Z</dcterms:modified>
</cp:coreProperties>
</file>