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0" r:id="rId4"/>
    <p:sldId id="257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91A59-5945-49CF-9401-756AE9521F0B}" type="datetimeFigureOut">
              <a:rPr lang="es-MX" smtClean="0"/>
              <a:t>29/01/2021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F3091-39F0-40AE-9D39-414B24B485C9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15659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91A59-5945-49CF-9401-756AE9521F0B}" type="datetimeFigureOut">
              <a:rPr lang="es-MX" smtClean="0"/>
              <a:t>29/01/2021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F3091-39F0-40AE-9D39-414B24B485C9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48892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91A59-5945-49CF-9401-756AE9521F0B}" type="datetimeFigureOut">
              <a:rPr lang="es-MX" smtClean="0"/>
              <a:t>29/01/2021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F3091-39F0-40AE-9D39-414B24B485C9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751443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91A59-5945-49CF-9401-756AE9521F0B}" type="datetimeFigureOut">
              <a:rPr lang="es-MX" smtClean="0"/>
              <a:t>29/01/2021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F3091-39F0-40AE-9D39-414B24B485C9}" type="slidenum">
              <a:rPr lang="es-MX" smtClean="0"/>
              <a:t>‹#›</a:t>
            </a:fld>
            <a:endParaRPr lang="es-MX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442454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91A59-5945-49CF-9401-756AE9521F0B}" type="datetimeFigureOut">
              <a:rPr lang="es-MX" smtClean="0"/>
              <a:t>29/01/2021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F3091-39F0-40AE-9D39-414B24B485C9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281599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91A59-5945-49CF-9401-756AE9521F0B}" type="datetimeFigureOut">
              <a:rPr lang="es-MX" smtClean="0"/>
              <a:t>29/01/2021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F3091-39F0-40AE-9D39-414B24B485C9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64527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91A59-5945-49CF-9401-756AE9521F0B}" type="datetimeFigureOut">
              <a:rPr lang="es-MX" smtClean="0"/>
              <a:t>29/01/2021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F3091-39F0-40AE-9D39-414B24B485C9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102256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91A59-5945-49CF-9401-756AE9521F0B}" type="datetimeFigureOut">
              <a:rPr lang="es-MX" smtClean="0"/>
              <a:t>29/01/2021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F3091-39F0-40AE-9D39-414B24B485C9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048819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91A59-5945-49CF-9401-756AE9521F0B}" type="datetimeFigureOut">
              <a:rPr lang="es-MX" smtClean="0"/>
              <a:t>29/01/2021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F3091-39F0-40AE-9D39-414B24B485C9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74437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91A59-5945-49CF-9401-756AE9521F0B}" type="datetimeFigureOut">
              <a:rPr lang="es-MX" smtClean="0"/>
              <a:t>29/01/2021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F3091-39F0-40AE-9D39-414B24B485C9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45769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91A59-5945-49CF-9401-756AE9521F0B}" type="datetimeFigureOut">
              <a:rPr lang="es-MX" smtClean="0"/>
              <a:t>29/01/2021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F3091-39F0-40AE-9D39-414B24B485C9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5449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91A59-5945-49CF-9401-756AE9521F0B}" type="datetimeFigureOut">
              <a:rPr lang="es-MX" smtClean="0"/>
              <a:t>29/01/2021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F3091-39F0-40AE-9D39-414B24B485C9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20764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91A59-5945-49CF-9401-756AE9521F0B}" type="datetimeFigureOut">
              <a:rPr lang="es-MX" smtClean="0"/>
              <a:t>29/01/2021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F3091-39F0-40AE-9D39-414B24B485C9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95556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91A59-5945-49CF-9401-756AE9521F0B}" type="datetimeFigureOut">
              <a:rPr lang="es-MX" smtClean="0"/>
              <a:t>29/01/2021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F3091-39F0-40AE-9D39-414B24B485C9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20708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91A59-5945-49CF-9401-756AE9521F0B}" type="datetimeFigureOut">
              <a:rPr lang="es-MX" smtClean="0"/>
              <a:t>29/01/2021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F3091-39F0-40AE-9D39-414B24B485C9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05486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91A59-5945-49CF-9401-756AE9521F0B}" type="datetimeFigureOut">
              <a:rPr lang="es-MX" smtClean="0"/>
              <a:t>29/01/2021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F3091-39F0-40AE-9D39-414B24B485C9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17714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91A59-5945-49CF-9401-756AE9521F0B}" type="datetimeFigureOut">
              <a:rPr lang="es-MX" smtClean="0"/>
              <a:t>29/01/2021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F3091-39F0-40AE-9D39-414B24B485C9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63688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2A691A59-5945-49CF-9401-756AE9521F0B}" type="datetimeFigureOut">
              <a:rPr lang="es-MX" smtClean="0"/>
              <a:t>29/01/2021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A7EF3091-39F0-40AE-9D39-414B24B485C9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357629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699C62-1C53-4FEA-A099-BB60734892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err="1"/>
              <a:t>Sonrix</a:t>
            </a:r>
            <a:r>
              <a:rPr lang="es-MX" dirty="0"/>
              <a:t> VS </a:t>
            </a:r>
            <a:r>
              <a:rPr lang="es-MX" dirty="0" err="1"/>
              <a:t>Demons</a:t>
            </a:r>
            <a:endParaRPr lang="es-MX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8840087-8D9B-47FA-A7B8-BA01FB313E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2571552"/>
          </a:xfrm>
        </p:spPr>
        <p:txBody>
          <a:bodyPr>
            <a:normAutofit fontScale="92500" lnSpcReduction="20000"/>
          </a:bodyPr>
          <a:lstStyle/>
          <a:p>
            <a:r>
              <a:rPr lang="es-MX" dirty="0"/>
              <a:t>Jesús Alberto Hoyos Félix</a:t>
            </a:r>
          </a:p>
          <a:p>
            <a:r>
              <a:rPr lang="es-MX" dirty="0"/>
              <a:t>Carlos Germán Encinas Lizárraga</a:t>
            </a:r>
          </a:p>
          <a:p>
            <a:r>
              <a:rPr lang="es-MX" dirty="0"/>
              <a:t>Rubén Borbolla Castelo</a:t>
            </a:r>
          </a:p>
          <a:p>
            <a:r>
              <a:rPr lang="es-MX" dirty="0"/>
              <a:t>Cesar Daniel Fernández Arvizu</a:t>
            </a:r>
          </a:p>
          <a:p>
            <a:r>
              <a:rPr lang="es-MX" dirty="0"/>
              <a:t>Daniel De La Cruz Salazar</a:t>
            </a:r>
          </a:p>
          <a:p>
            <a:r>
              <a:rPr lang="es-MX" dirty="0"/>
              <a:t>Antonio Alonso Ceballos García</a:t>
            </a:r>
          </a:p>
          <a:p>
            <a:r>
              <a:rPr lang="es-MX" dirty="0"/>
              <a:t>Jesús Eduardo Gastelum Pedroza</a:t>
            </a:r>
          </a:p>
        </p:txBody>
      </p:sp>
    </p:spTree>
    <p:extLst>
      <p:ext uri="{BB962C8B-B14F-4D97-AF65-F5344CB8AC3E}">
        <p14:creationId xmlns:p14="http://schemas.microsoft.com/office/powerpoint/2010/main" val="1129160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934281B3-5676-409C-92BB-A55BD4D84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EL CONCEPTO</a:t>
            </a: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374DF492-B0E3-4ED7-9917-1100F8422F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12146" y="1732450"/>
            <a:ext cx="6455412" cy="2105288"/>
          </a:xfrm>
        </p:spPr>
        <p:txBody>
          <a:bodyPr/>
          <a:lstStyle/>
          <a:p>
            <a:endParaRPr lang="es-MX" dirty="0"/>
          </a:p>
        </p:txBody>
      </p:sp>
      <p:pic>
        <p:nvPicPr>
          <p:cNvPr id="1028" name="Picture 4" descr="Among Us: todo lo que debes saber sobre el videojuego del momento | iOS |  Android | Steam | DEPOR-PLAY | DEPOR">
            <a:extLst>
              <a:ext uri="{FF2B5EF4-FFF2-40B4-BE49-F238E27FC236}">
                <a16:creationId xmlns:a16="http://schemas.microsoft.com/office/drawing/2014/main" id="{FFCD5E63-B12B-4DCF-8236-8F58829E1E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630" y="4091708"/>
            <a:ext cx="2374419" cy="2374419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Steam Workshop::PropHunt Pack">
            <a:extLst>
              <a:ext uri="{FF2B5EF4-FFF2-40B4-BE49-F238E27FC236}">
                <a16:creationId xmlns:a16="http://schemas.microsoft.com/office/drawing/2014/main" id="{BA5B549A-A4C1-4FAD-BDFD-883A39408BF3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630" y="1654495"/>
            <a:ext cx="3881320" cy="2183242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 meeting in a cabin in Project Winter">
            <a:extLst>
              <a:ext uri="{FF2B5EF4-FFF2-40B4-BE49-F238E27FC236}">
                <a16:creationId xmlns:a16="http://schemas.microsoft.com/office/drawing/2014/main" id="{FC31C3CC-6378-401A-9DAF-7AF3A9B4CE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3604" y="4091708"/>
            <a:ext cx="4223275" cy="2374419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6528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294CBB-CDD2-4490-BCE3-5162443C5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EL ANTAGONISTA</a:t>
            </a:r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18E2228D-0CE2-4A29-88E3-C174698B627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54" b="20023"/>
          <a:stretch/>
        </p:blipFill>
        <p:spPr>
          <a:xfrm>
            <a:off x="351789" y="3255818"/>
            <a:ext cx="4059237" cy="299258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8" name="Marcador de contenido 7">
            <a:extLst>
              <a:ext uri="{FF2B5EF4-FFF2-40B4-BE49-F238E27FC236}">
                <a16:creationId xmlns:a16="http://schemas.microsoft.com/office/drawing/2014/main" id="{C40E1DFA-7333-4640-B94C-C89AFAF3090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73" r="26277"/>
          <a:stretch/>
        </p:blipFill>
        <p:spPr>
          <a:xfrm>
            <a:off x="9540357" y="1580050"/>
            <a:ext cx="1727200" cy="405923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F5F7D4C8-8BB4-4FB0-95E5-EB0DA83B9896}"/>
              </a:ext>
            </a:extLst>
          </p:cNvPr>
          <p:cNvSpPr txBox="1"/>
          <p:nvPr/>
        </p:nvSpPr>
        <p:spPr>
          <a:xfrm>
            <a:off x="4267200" y="1865745"/>
            <a:ext cx="4059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Un jugador encarnara a un demonio.</a:t>
            </a:r>
          </a:p>
        </p:txBody>
      </p:sp>
    </p:spTree>
    <p:extLst>
      <p:ext uri="{BB962C8B-B14F-4D97-AF65-F5344CB8AC3E}">
        <p14:creationId xmlns:p14="http://schemas.microsoft.com/office/powerpoint/2010/main" val="120817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996FC9-48B7-4D4D-841D-47FE3FF39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LA CAMARA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525EE89-C0EE-400C-A498-701134EA582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s-MX" dirty="0"/>
              <a:t>3ra Persona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402D52F5-06C4-4913-9203-40FD6122A7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4691" y="3524714"/>
            <a:ext cx="5357092" cy="3013364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0D53C130-B05B-47A8-BC08-5D945CB0F36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4581" y="319922"/>
            <a:ext cx="4950691" cy="2784763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2436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6B9BDE-1A47-4EA7-8C33-D903AADC3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LOS PROTAGONISTAS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039FB1C-0A93-4C50-9B04-9976DCDFF9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3796" y="1732449"/>
            <a:ext cx="2826932" cy="4058750"/>
          </a:xfrm>
        </p:spPr>
        <p:txBody>
          <a:bodyPr/>
          <a:lstStyle/>
          <a:p>
            <a:endParaRPr lang="es-MX" dirty="0"/>
          </a:p>
        </p:txBody>
      </p:sp>
      <p:pic>
        <p:nvPicPr>
          <p:cNvPr id="2050" name="Picture 2" descr="Bola Rosa | Wiki Negas | Fandom">
            <a:extLst>
              <a:ext uri="{FF2B5EF4-FFF2-40B4-BE49-F238E27FC236}">
                <a16:creationId xmlns:a16="http://schemas.microsoft.com/office/drawing/2014/main" id="{F8AEABBE-1068-4176-B4B3-490F9CA1A8ED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8764" y="1732449"/>
            <a:ext cx="4382510" cy="2514345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El mismo video de un chaneque con falda folkorica bailando - Home | Facebook">
            <a:extLst>
              <a:ext uri="{FF2B5EF4-FFF2-40B4-BE49-F238E27FC236}">
                <a16:creationId xmlns:a16="http://schemas.microsoft.com/office/drawing/2014/main" id="{ECFFBA7D-4458-4040-B842-4FB5160ED8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9310" y="1732449"/>
            <a:ext cx="1883332" cy="2514345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El duende. | Fairy art, Fairytale art, Fantasy creatures">
            <a:extLst>
              <a:ext uri="{FF2B5EF4-FFF2-40B4-BE49-F238E27FC236}">
                <a16:creationId xmlns:a16="http://schemas.microsoft.com/office/drawing/2014/main" id="{8083D918-A957-47AB-9FE7-EADB5DDE83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3194" y="4547985"/>
            <a:ext cx="1489448" cy="2044268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52363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izarra">
  <a:themeElements>
    <a:clrScheme name="Pizarra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Pizarra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izarr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TM04033929[[fn=Pizarra]]</Template>
  <TotalTime>37</TotalTime>
  <Words>48</Words>
  <Application>Microsoft Office PowerPoint</Application>
  <PresentationFormat>Widescreen</PresentationFormat>
  <Paragraphs>14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Calisto MT</vt:lpstr>
      <vt:lpstr>Wingdings 2</vt:lpstr>
      <vt:lpstr>Pizarra</vt:lpstr>
      <vt:lpstr>Sonrix VS Demons</vt:lpstr>
      <vt:lpstr>EL CONCEPTO</vt:lpstr>
      <vt:lpstr>EL ANTAGONISTA</vt:lpstr>
      <vt:lpstr>LA CAMARA</vt:lpstr>
      <vt:lpstr>LOS PROTAGONISTAS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Sonrix VS Demons</dc:title>
  <dc:creator>Antonio Alonso Ceballos Garcia</dc:creator>
  <cp:lastModifiedBy>Carlos Encinas</cp:lastModifiedBy>
  <cp:revision>5</cp:revision>
  <dcterms:created xsi:type="dcterms:W3CDTF">2021-01-30T03:48:45Z</dcterms:created>
  <dcterms:modified xsi:type="dcterms:W3CDTF">2021-01-30T03:48:21Z</dcterms:modified>
</cp:coreProperties>
</file>