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91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50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47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79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23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8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60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5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7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5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FF97-E667-4AB4-B5A8-DC78B4D7A7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2B9E-C5D1-4388-AC3E-73C8095D5E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34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353"/>
            <a:ext cx="9144000" cy="5284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" y="1913368"/>
            <a:ext cx="2514951" cy="1114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88" y="1742156"/>
            <a:ext cx="2953162" cy="11145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5" y="4564799"/>
            <a:ext cx="4324954" cy="11145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39" y="4564798"/>
            <a:ext cx="3562847" cy="11145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" y="3239083"/>
            <a:ext cx="253400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62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Garcia Cabrera</dc:creator>
  <cp:lastModifiedBy>Cesar Garcia Cabrera</cp:lastModifiedBy>
  <cp:revision>3</cp:revision>
  <dcterms:created xsi:type="dcterms:W3CDTF">2015-10-13T10:14:23Z</dcterms:created>
  <dcterms:modified xsi:type="dcterms:W3CDTF">2015-10-13T17:58:43Z</dcterms:modified>
</cp:coreProperties>
</file>