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08915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144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25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083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14070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468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2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231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343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0717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4610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02CC222-B0B0-4931-94A3-B4EE13787259}" type="datetimeFigureOut">
              <a:rPr lang="es-ES" smtClean="0"/>
              <a:t>19/10/2018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F8ACBD-ADDA-4D07-B8A7-E2D1DCF4F6B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55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dirty="0" smtClean="0"/>
              <a:t>(DES)CODIFICACIÓN DE HUFFMAN</a:t>
            </a:r>
            <a:endParaRPr lang="es-ES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021764"/>
            <a:ext cx="9144000" cy="945899"/>
          </a:xfrm>
        </p:spPr>
        <p:txBody>
          <a:bodyPr/>
          <a:lstStyle/>
          <a:p>
            <a:r>
              <a:rPr lang="es-ES" dirty="0" smtClean="0"/>
              <a:t>César Hernández Rodríguez (Uva)</a:t>
            </a:r>
          </a:p>
          <a:p>
            <a:r>
              <a:rPr lang="es-ES" dirty="0" smtClean="0"/>
              <a:t>Algoritmos y Computación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5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272746"/>
            <a:ext cx="9601200" cy="48438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s-ES" dirty="0" smtClean="0"/>
          </a:p>
          <a:p>
            <a:pPr algn="just">
              <a:lnSpc>
                <a:spcPct val="160000"/>
              </a:lnSpc>
            </a:pPr>
            <a:r>
              <a:rPr lang="es-ES" u="sng" dirty="0"/>
              <a:t>Algoritmo </a:t>
            </a:r>
            <a:r>
              <a:rPr lang="es-ES" u="sng" dirty="0" smtClean="0"/>
              <a:t>voraz</a:t>
            </a:r>
            <a:r>
              <a:rPr lang="es-ES" dirty="0" smtClean="0"/>
              <a:t>: estrategia de búsqueda sencilla y eficaz de encontrar una solución óptima a un problema</a:t>
            </a:r>
            <a:endParaRPr lang="es-ES" dirty="0"/>
          </a:p>
          <a:p>
            <a:pPr algn="just">
              <a:lnSpc>
                <a:spcPct val="160000"/>
              </a:lnSpc>
            </a:pPr>
            <a:r>
              <a:rPr lang="es-ES" u="sng" dirty="0" smtClean="0"/>
              <a:t>Codificación</a:t>
            </a:r>
            <a:r>
              <a:rPr lang="es-ES" dirty="0" smtClean="0"/>
              <a:t>: método que permite convertir un carácter de lenguaje natural en un símbolo de otro sistema de representación</a:t>
            </a:r>
          </a:p>
          <a:p>
            <a:pPr algn="just">
              <a:lnSpc>
                <a:spcPct val="160000"/>
              </a:lnSpc>
            </a:pPr>
            <a:r>
              <a:rPr lang="es-ES" u="sng" dirty="0" smtClean="0"/>
              <a:t>Compresión de datos</a:t>
            </a:r>
            <a:r>
              <a:rPr lang="es-ES" dirty="0" smtClean="0"/>
              <a:t>: reducción del volumen de datos tratables para representar una determinada información.</a:t>
            </a:r>
          </a:p>
          <a:p>
            <a:pPr algn="just">
              <a:lnSpc>
                <a:spcPct val="160000"/>
              </a:lnSpc>
            </a:pPr>
            <a:r>
              <a:rPr lang="es-ES" u="sng" dirty="0"/>
              <a:t>Código prefijo</a:t>
            </a:r>
            <a:r>
              <a:rPr lang="es-ES" dirty="0"/>
              <a:t>: </a:t>
            </a:r>
            <a:r>
              <a:rPr lang="es-ES" dirty="0" smtClean="0"/>
              <a:t>código de longitud variable con la propiedad de que ninguna palabra de código es prefijo de cualquier otra palabra de código del conjunto.</a:t>
            </a:r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540826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Principal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846847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dirty="0" smtClean="0"/>
              <a:t>Comprimir los datos basándonos en la frecuencia de los caracteres en el texto con códigos de longitud variable y código </a:t>
            </a:r>
            <a:r>
              <a:rPr lang="es-ES" sz="2400" dirty="0" smtClean="0"/>
              <a:t>prefijo, sin pérdidas de información.</a:t>
            </a:r>
            <a:endParaRPr lang="es-ES" sz="2400" dirty="0" smtClean="0"/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Ejemplo: E en ASCII vs E en Huffman </a:t>
            </a:r>
            <a:endParaRPr lang="es-ES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129502"/>
              </p:ext>
            </p:extLst>
          </p:nvPr>
        </p:nvGraphicFramePr>
        <p:xfrm>
          <a:off x="6271054" y="2988576"/>
          <a:ext cx="5241557" cy="319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o" r:id="rId3" imgW="5400403" imgH="3294118" progId="Word.Document.12">
                  <p:embed/>
                </p:oleObj>
              </mc:Choice>
              <mc:Fallback>
                <p:oleObj name="Documento" r:id="rId3" imgW="5400403" imgH="32941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1054" y="2988576"/>
                        <a:ext cx="5241557" cy="3197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405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 el algoritmo?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lnSpc>
                <a:spcPct val="200000"/>
              </a:lnSpc>
            </a:pPr>
            <a:r>
              <a:rPr lang="es-ES" dirty="0"/>
              <a:t>Sacar las frecuencias de cada símbolo.</a:t>
            </a:r>
          </a:p>
          <a:p>
            <a:pPr lvl="0" algn="just">
              <a:lnSpc>
                <a:spcPct val="200000"/>
              </a:lnSpc>
            </a:pPr>
            <a:r>
              <a:rPr lang="es-ES" dirty="0"/>
              <a:t>Construir un álbum binario con los símbolos, basado en las frecuencias.</a:t>
            </a:r>
          </a:p>
          <a:p>
            <a:pPr lvl="0" algn="just">
              <a:lnSpc>
                <a:spcPct val="200000"/>
              </a:lnSpc>
            </a:pPr>
            <a:r>
              <a:rPr lang="es-ES" dirty="0"/>
              <a:t>Asignar el código a cada símbolo</a:t>
            </a:r>
          </a:p>
          <a:p>
            <a:pPr lvl="0" algn="just">
              <a:lnSpc>
                <a:spcPct val="200000"/>
              </a:lnSpc>
            </a:pPr>
            <a:r>
              <a:rPr lang="es-ES" dirty="0"/>
              <a:t>Codificar el texto</a:t>
            </a:r>
          </a:p>
          <a:p>
            <a:pPr lvl="0" algn="just">
              <a:lnSpc>
                <a:spcPct val="200000"/>
              </a:lnSpc>
            </a:pPr>
            <a:r>
              <a:rPr lang="es-ES" dirty="0"/>
              <a:t>Decodificar el texto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001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¿Cómo funciona el algoritmo?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09" y="2263964"/>
            <a:ext cx="4932582" cy="4258344"/>
          </a:xfrm>
        </p:spPr>
      </p:pic>
      <p:sp>
        <p:nvSpPr>
          <p:cNvPr id="5" name="CuadroTexto 4"/>
          <p:cNvSpPr txBox="1"/>
          <p:nvPr/>
        </p:nvSpPr>
        <p:spPr>
          <a:xfrm>
            <a:off x="2730843" y="1617667"/>
            <a:ext cx="7290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’j´aime </a:t>
            </a:r>
            <a:r>
              <a:rPr lang="fr-FR" sz="2000" dirty="0"/>
              <a:t>aller sur le bord de l'eau les jeudis ou les jours </a:t>
            </a:r>
            <a:r>
              <a:rPr lang="fr-FR" sz="2000" dirty="0" smtClean="0"/>
              <a:t>impairs’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723686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Pseudocódigo</a:t>
            </a:r>
            <a:endParaRPr lang="es-ES" dirty="0"/>
          </a:p>
        </p:txBody>
      </p:sp>
      <p:pic>
        <p:nvPicPr>
          <p:cNvPr id="20" name="Marcador de contenido 1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742" r="36922"/>
          <a:stretch/>
        </p:blipFill>
        <p:spPr>
          <a:xfrm>
            <a:off x="1096554" y="1690688"/>
            <a:ext cx="4896473" cy="206576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3"/>
          <a:srcRect t="38108" r="22957"/>
          <a:stretch/>
        </p:blipFill>
        <p:spPr>
          <a:xfrm>
            <a:off x="1096555" y="3943857"/>
            <a:ext cx="5637878" cy="159197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734433" y="455517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O(</a:t>
            </a:r>
            <a:r>
              <a:rPr lang="es-ES" dirty="0" err="1" smtClean="0"/>
              <a:t>cte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770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247" r="16412"/>
          <a:stretch/>
        </p:blipFill>
        <p:spPr>
          <a:xfrm>
            <a:off x="863035" y="704335"/>
            <a:ext cx="6859938" cy="23050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29492"/>
          <a:stretch/>
        </p:blipFill>
        <p:spPr>
          <a:xfrm>
            <a:off x="863035" y="3138617"/>
            <a:ext cx="7541156" cy="129745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t="36630"/>
          <a:stretch/>
        </p:blipFill>
        <p:spPr>
          <a:xfrm>
            <a:off x="863035" y="4436076"/>
            <a:ext cx="7773746" cy="170523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722973" y="167217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O(</a:t>
            </a:r>
            <a:r>
              <a:rPr lang="es-ES" dirty="0" err="1" smtClean="0"/>
              <a:t>cte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586151" y="5425989"/>
            <a:ext cx="838691" cy="369332"/>
          </a:xfrm>
          <a:prstGeom prst="rect">
            <a:avLst/>
          </a:prstGeom>
          <a:solidFill>
            <a:srgbClr val="DFE3E5"/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O(</a:t>
            </a:r>
            <a:r>
              <a:rPr lang="es-ES" dirty="0" err="1" smtClean="0"/>
              <a:t>cte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264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Costes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" dirty="0" smtClean="0"/>
              <a:t>Mejor caso O(1).</a:t>
            </a:r>
          </a:p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r>
              <a:rPr lang="es-ES" dirty="0" smtClean="0"/>
              <a:t>Peor caso O(n).</a:t>
            </a:r>
          </a:p>
          <a:p>
            <a:pPr marL="0" indent="0">
              <a:lnSpc>
                <a:spcPct val="100000"/>
              </a:lnSpc>
              <a:buNone/>
            </a:pPr>
            <a:endParaRPr lang="es-ES" dirty="0" smtClean="0"/>
          </a:p>
          <a:p>
            <a:pPr>
              <a:lnSpc>
                <a:spcPct val="100000"/>
              </a:lnSpc>
            </a:pPr>
            <a:r>
              <a:rPr lang="es-ES" dirty="0" smtClean="0"/>
              <a:t>Las constantes no intervienen aunque sean bucles porque la cantidad de caracteres que vamos a tener no es una función asintótica.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3868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63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300">
        <p15:prstTrans prst="prestige"/>
      </p:transition>
    </mc:Choice>
    <mc:Fallback xmlns="">
      <p:transition spd="slow" advTm="3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1429</TotalTime>
  <Words>229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Franklin Gothic Book</vt:lpstr>
      <vt:lpstr>Crop</vt:lpstr>
      <vt:lpstr>Documento</vt:lpstr>
      <vt:lpstr>(DES)CODIFICACIÓN DE HUFFMAN</vt:lpstr>
      <vt:lpstr>Conceptos</vt:lpstr>
      <vt:lpstr>Idea Principal del Problema</vt:lpstr>
      <vt:lpstr>¿Cómo funciona el algoritmo?</vt:lpstr>
      <vt:lpstr>¿Cómo funciona el algoritmo?</vt:lpstr>
      <vt:lpstr>Pseudocódigo</vt:lpstr>
      <vt:lpstr>Presentación de PowerPoint</vt:lpstr>
      <vt:lpstr>Costes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César Hernández</dc:creator>
  <cp:lastModifiedBy>César Hernández</cp:lastModifiedBy>
  <cp:revision>17</cp:revision>
  <dcterms:created xsi:type="dcterms:W3CDTF">2018-10-17T09:57:32Z</dcterms:created>
  <dcterms:modified xsi:type="dcterms:W3CDTF">2018-10-19T10:29:54Z</dcterms:modified>
</cp:coreProperties>
</file>