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49" r:id="rId2"/>
  </p:sldMasterIdLst>
  <p:sldIdLst>
    <p:sldId id="305" r:id="rId3"/>
    <p:sldId id="306" r:id="rId4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8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A66B0F80-4C8C-4B8A-B67E-65D4C8F9A5E7}"/>
    <pc:docChg chg="custSel modSld">
      <pc:chgData name="Cesar Augusto Lopez Gallego" userId="0dfa9112-9251-4882-b472-cf2dfcee09d1" providerId="ADAL" clId="{A66B0F80-4C8C-4B8A-B67E-65D4C8F9A5E7}" dt="2025-09-09T13:49:20.299" v="574" actId="20577"/>
      <pc:docMkLst>
        <pc:docMk/>
      </pc:docMkLst>
      <pc:sldChg chg="modSp mod">
        <pc:chgData name="Cesar Augusto Lopez Gallego" userId="0dfa9112-9251-4882-b472-cf2dfcee09d1" providerId="ADAL" clId="{A66B0F80-4C8C-4B8A-B67E-65D4C8F9A5E7}" dt="2025-09-09T13:45:35.154" v="280" actId="20577"/>
        <pc:sldMkLst>
          <pc:docMk/>
          <pc:sldMk cId="422681083" sldId="305"/>
        </pc:sldMkLst>
        <pc:spChg chg="mod">
          <ac:chgData name="Cesar Augusto Lopez Gallego" userId="0dfa9112-9251-4882-b472-cf2dfcee09d1" providerId="ADAL" clId="{A66B0F80-4C8C-4B8A-B67E-65D4C8F9A5E7}" dt="2025-09-09T13:42:27.799" v="30" actId="20577"/>
          <ac:spMkLst>
            <pc:docMk/>
            <pc:sldMk cId="422681083" sldId="305"/>
            <ac:spMk id="4" creationId="{39B7BFF4-D8E0-4B73-AF99-96BF84FB12C9}"/>
          </ac:spMkLst>
        </pc:spChg>
        <pc:spChg chg="mod">
          <ac:chgData name="Cesar Augusto Lopez Gallego" userId="0dfa9112-9251-4882-b472-cf2dfcee09d1" providerId="ADAL" clId="{A66B0F80-4C8C-4B8A-B67E-65D4C8F9A5E7}" dt="2025-09-09T13:45:35.154" v="280" actId="20577"/>
          <ac:spMkLst>
            <pc:docMk/>
            <pc:sldMk cId="422681083" sldId="305"/>
            <ac:spMk id="6" creationId="{5C0C99DA-22F6-46E8-BA20-C0B99D54A67D}"/>
          </ac:spMkLst>
        </pc:spChg>
      </pc:sldChg>
      <pc:sldChg chg="modSp mod">
        <pc:chgData name="Cesar Augusto Lopez Gallego" userId="0dfa9112-9251-4882-b472-cf2dfcee09d1" providerId="ADAL" clId="{A66B0F80-4C8C-4B8A-B67E-65D4C8F9A5E7}" dt="2025-09-09T13:49:20.299" v="574" actId="20577"/>
        <pc:sldMkLst>
          <pc:docMk/>
          <pc:sldMk cId="565602947" sldId="306"/>
        </pc:sldMkLst>
        <pc:spChg chg="mod">
          <ac:chgData name="Cesar Augusto Lopez Gallego" userId="0dfa9112-9251-4882-b472-cf2dfcee09d1" providerId="ADAL" clId="{A66B0F80-4C8C-4B8A-B67E-65D4C8F9A5E7}" dt="2025-09-09T13:47:55.569" v="450" actId="20577"/>
          <ac:spMkLst>
            <pc:docMk/>
            <pc:sldMk cId="565602947" sldId="306"/>
            <ac:spMk id="2" creationId="{67B01726-0EC2-430D-8B81-B1FCF708CAEE}"/>
          </ac:spMkLst>
        </pc:spChg>
        <pc:spChg chg="mod">
          <ac:chgData name="Cesar Augusto Lopez Gallego" userId="0dfa9112-9251-4882-b472-cf2dfcee09d1" providerId="ADAL" clId="{A66B0F80-4C8C-4B8A-B67E-65D4C8F9A5E7}" dt="2025-09-09T13:49:20.299" v="574" actId="20577"/>
          <ac:spMkLst>
            <pc:docMk/>
            <pc:sldMk cId="565602947" sldId="306"/>
            <ac:spMk id="4" creationId="{39B7BFF4-D8E0-4B73-AF99-96BF84FB12C9}"/>
          </ac:spMkLst>
        </pc:spChg>
        <pc:spChg chg="mod">
          <ac:chgData name="Cesar Augusto Lopez Gallego" userId="0dfa9112-9251-4882-b472-cf2dfcee09d1" providerId="ADAL" clId="{A66B0F80-4C8C-4B8A-B67E-65D4C8F9A5E7}" dt="2025-09-09T13:47:01.037" v="411" actId="20577"/>
          <ac:spMkLst>
            <pc:docMk/>
            <pc:sldMk cId="565602947" sldId="306"/>
            <ac:spMk id="5" creationId="{8585E7C0-048A-41D8-9A63-A5A5FC2B82C0}"/>
          </ac:spMkLst>
        </pc:spChg>
        <pc:spChg chg="mod">
          <ac:chgData name="Cesar Augusto Lopez Gallego" userId="0dfa9112-9251-4882-b472-cf2dfcee09d1" providerId="ADAL" clId="{A66B0F80-4C8C-4B8A-B67E-65D4C8F9A5E7}" dt="2025-09-09T13:48:01.145" v="452" actId="20577"/>
          <ac:spMkLst>
            <pc:docMk/>
            <pc:sldMk cId="565602947" sldId="306"/>
            <ac:spMk id="7" creationId="{CAA86407-759D-4645-8317-502DA4984741}"/>
          </ac:spMkLst>
        </pc:spChg>
        <pc:spChg chg="mod">
          <ac:chgData name="Cesar Augusto Lopez Gallego" userId="0dfa9112-9251-4882-b472-cf2dfcee09d1" providerId="ADAL" clId="{A66B0F80-4C8C-4B8A-B67E-65D4C8F9A5E7}" dt="2025-09-09T13:48:29.796" v="549" actId="20577"/>
          <ac:spMkLst>
            <pc:docMk/>
            <pc:sldMk cId="565602947" sldId="306"/>
            <ac:spMk id="8" creationId="{C736D5E5-4998-49FF-BA2F-F3A1D75F7DDA}"/>
          </ac:spMkLst>
        </pc:spChg>
      </pc:sldChg>
    </pc:docChg>
  </pc:docChgLst>
  <pc:docChgLst>
    <pc:chgData name="Cesar Augusto Lopez Gallego" userId="0dfa9112-9251-4882-b472-cf2dfcee09d1" providerId="ADAL" clId="{6AC52C91-E1AC-4B52-B7B1-A2166177CA3E}"/>
    <pc:docChg chg="custSel modSld">
      <pc:chgData name="Cesar Augusto Lopez Gallego" userId="0dfa9112-9251-4882-b472-cf2dfcee09d1" providerId="ADAL" clId="{6AC52C91-E1AC-4B52-B7B1-A2166177CA3E}" dt="2025-09-10T12:53:54.396" v="18" actId="20577"/>
      <pc:docMkLst>
        <pc:docMk/>
      </pc:docMkLst>
      <pc:sldChg chg="modSp mod">
        <pc:chgData name="Cesar Augusto Lopez Gallego" userId="0dfa9112-9251-4882-b472-cf2dfcee09d1" providerId="ADAL" clId="{6AC52C91-E1AC-4B52-B7B1-A2166177CA3E}" dt="2025-09-10T12:53:54.396" v="18" actId="20577"/>
        <pc:sldMkLst>
          <pc:docMk/>
          <pc:sldMk cId="422681083" sldId="305"/>
        </pc:sldMkLst>
        <pc:spChg chg="mod">
          <ac:chgData name="Cesar Augusto Lopez Gallego" userId="0dfa9112-9251-4882-b472-cf2dfcee09d1" providerId="ADAL" clId="{6AC52C91-E1AC-4B52-B7B1-A2166177CA3E}" dt="2025-09-10T12:53:54.396" v="18" actId="20577"/>
          <ac:spMkLst>
            <pc:docMk/>
            <pc:sldMk cId="422681083" sldId="305"/>
            <ac:spMk id="6" creationId="{5C0C99DA-22F6-46E8-BA20-C0B99D54A67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1716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046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248239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27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1846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803786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512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6457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11797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203891"/>
            <a:ext cx="5370054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800070"/>
            <a:ext cx="5370419" cy="3227294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8581848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03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469866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241136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52969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689794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986285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776129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2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43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8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11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3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55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77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773312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731363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297477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11" indent="0" algn="ctr">
              <a:buNone/>
              <a:defRPr sz="2000"/>
            </a:lvl2pPr>
            <a:lvl3pPr marL="914422" indent="0" algn="ctr">
              <a:buNone/>
              <a:defRPr sz="1800"/>
            </a:lvl3pPr>
            <a:lvl4pPr marL="1371633" indent="0" algn="ctr">
              <a:buNone/>
              <a:defRPr sz="1600"/>
            </a:lvl4pPr>
            <a:lvl5pPr marL="1828844" indent="0" algn="ctr">
              <a:buNone/>
              <a:defRPr sz="1600"/>
            </a:lvl5pPr>
            <a:lvl6pPr marL="2286055" indent="0" algn="ctr">
              <a:buNone/>
              <a:defRPr sz="1600"/>
            </a:lvl6pPr>
            <a:lvl7pPr marL="2743266" indent="0" algn="ctr">
              <a:buNone/>
              <a:defRPr sz="1600"/>
            </a:lvl7pPr>
            <a:lvl8pPr marL="3200476" indent="0" algn="ctr">
              <a:buNone/>
              <a:defRPr sz="1600"/>
            </a:lvl8pPr>
            <a:lvl9pPr marL="3657687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10/09/2025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08094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8971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328" y="4620899"/>
            <a:ext cx="4913779" cy="1087990"/>
          </a:xfrm>
        </p:spPr>
        <p:txBody>
          <a:bodyPr>
            <a:noAutofit/>
          </a:bodyPr>
          <a:lstStyle>
            <a:lvl1pPr marL="0" indent="0">
              <a:buNone/>
              <a:defRPr sz="353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3328" y="5806304"/>
            <a:ext cx="4913779" cy="62332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58301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005" y="1203891"/>
            <a:ext cx="9559128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9005" y="2896721"/>
            <a:ext cx="9559127" cy="2384051"/>
          </a:xfrm>
        </p:spPr>
        <p:txBody>
          <a:bodyPr>
            <a:normAutofit/>
          </a:bodyPr>
          <a:lstStyle>
            <a:lvl1pPr>
              <a:defRPr sz="2118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765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88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78842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5" y="1203891"/>
            <a:ext cx="11262311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8236" y="2909328"/>
            <a:ext cx="6042772" cy="320348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74504" y="2860302"/>
            <a:ext cx="5035643" cy="3252507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24040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54" y="531538"/>
            <a:ext cx="9559128" cy="1106559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623327" y="1857101"/>
            <a:ext cx="9558618" cy="4096024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27113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856" y="1338366"/>
            <a:ext cx="10443263" cy="1325563"/>
          </a:xfrm>
        </p:spPr>
        <p:txBody>
          <a:bodyPr>
            <a:normAutofit/>
          </a:bodyPr>
          <a:lstStyle>
            <a:lvl1pPr>
              <a:defRPr sz="353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448855" y="2994776"/>
            <a:ext cx="3781365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4450137" y="3007001"/>
            <a:ext cx="3263713" cy="2970960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7909953" y="3007001"/>
            <a:ext cx="2982165" cy="29709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321738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301126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18941792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562" y="287047"/>
            <a:ext cx="1129428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563" y="1747546"/>
            <a:ext cx="11294289" cy="416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67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5" r:id="rId16"/>
    <p:sldLayoutId id="2147483666" r:id="rId17"/>
    <p:sldLayoutId id="2147483667" r:id="rId18"/>
    <p:sldLayoutId id="2147483668" r:id="rId19"/>
    <p:sldLayoutId id="2147483669" r:id="rId20"/>
    <p:sldLayoutId id="2147483670" r:id="rId21"/>
    <p:sldLayoutId id="2147483671" r:id="rId22"/>
    <p:sldLayoutId id="2147483672" r:id="rId23"/>
    <p:sldLayoutId id="2147483673" r:id="rId24"/>
    <p:sldLayoutId id="2147483674" r:id="rId25"/>
    <p:sldLayoutId id="2147483675" r:id="rId26"/>
    <p:sldLayoutId id="2147483676" r:id="rId27"/>
    <p:sldLayoutId id="2147483677" r:id="rId28"/>
  </p:sldLayoutIdLst>
  <p:txStyles>
    <p:titleStyle>
      <a:lvl1pPr algn="l" defTabSz="914422" rtl="0" eaLnBrk="1" latinLnBrk="0" hangingPunct="1">
        <a:lnSpc>
          <a:spcPct val="90000"/>
        </a:lnSpc>
        <a:spcBef>
          <a:spcPct val="0"/>
        </a:spcBef>
        <a:buNone/>
        <a:defRPr sz="4401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28605" indent="-228605" algn="l" defTabSz="914422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685816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143027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60023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057449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514660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71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82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93" indent="-228605" algn="l" defTabSz="914422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1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2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33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44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55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76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87" algn="l" defTabSz="914422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B7BFF4-D8E0-4B73-AF99-96BF84FB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2" y="562470"/>
            <a:ext cx="8317736" cy="12883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Segundo Trabajo 25%</a:t>
            </a:r>
            <a:b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</a:br>
            <a: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Aplicación de Patrones Arquitectónicos</a:t>
            </a:r>
            <a:endParaRPr lang="es-CO" sz="3900" dirty="0">
              <a:solidFill>
                <a:schemeClr val="lt1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5C0C99DA-22F6-46E8-BA20-C0B99D54A67D}"/>
              </a:ext>
            </a:extLst>
          </p:cNvPr>
          <p:cNvSpPr/>
          <p:nvPr/>
        </p:nvSpPr>
        <p:spPr>
          <a:xfrm>
            <a:off x="627962" y="2148290"/>
            <a:ext cx="10642293" cy="373515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Forma de Entrega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Cada grupo tendrá 20 minutos.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  minutos para exponer con lujo de detalles, el rediseño aplicando 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PATRONES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 la implementación de esta forma: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Presentar el diagrama de partida: “as-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”. Sobre este se van a hacer los rediseños.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Luego, presentar el diagrama “</a:t>
            </a:r>
            <a:r>
              <a:rPr kumimoji="0" lang="es-E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-be” ya con los cambios que se incorporaron. Los cambios deben poder ser evidenciados con colores distintos.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Finalmente, 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la </a:t>
            </a: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implementación de los aspectos diseñados junto con el programa principal que van a ejecutar para ver el funcionamiento final.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Minutos restantes, preguntas</a:t>
            </a: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681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B7BFF4-D8E0-4B73-AF99-96BF84FB12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962" y="562470"/>
            <a:ext cx="8317736" cy="1288364"/>
          </a:xfr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ES" sz="3900" dirty="0">
                <a:solidFill>
                  <a:schemeClr val="lt1"/>
                </a:solidFill>
                <a:latin typeface="+mn-lt"/>
                <a:ea typeface="+mn-lt"/>
                <a:cs typeface="+mn-lt"/>
              </a:rPr>
              <a:t>RUBRICA DISEÑO CON PATRONES</a:t>
            </a:r>
            <a:endParaRPr lang="es-CO" sz="3900" dirty="0">
              <a:solidFill>
                <a:schemeClr val="lt1"/>
              </a:solidFill>
              <a:latin typeface="+mn-lt"/>
              <a:ea typeface="+mn-lt"/>
              <a:cs typeface="+mn-lt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585E7C0-048A-41D8-9A63-A5A5FC2B82C0}"/>
              </a:ext>
            </a:extLst>
          </p:cNvPr>
          <p:cNvSpPr/>
          <p:nvPr/>
        </p:nvSpPr>
        <p:spPr>
          <a:xfrm>
            <a:off x="627962" y="2027106"/>
            <a:ext cx="11093985" cy="11127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Los puntos del 25% están distribuidos así: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 puntos: </a:t>
            </a: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Patrones de Comportamiento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s-E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42 puntos: Diseño e implementación de los patrones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s-ES" dirty="0">
                <a:solidFill>
                  <a:prstClr val="black"/>
                </a:solidFill>
                <a:latin typeface="Calibri" panose="020F0502020204030204"/>
              </a:rPr>
              <a:t>Entrega: Semana 10</a:t>
            </a:r>
            <a:endParaRPr kumimoji="0" lang="es-E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s-419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67B01726-0EC2-430D-8B81-B1FCF708CAEE}"/>
              </a:ext>
            </a:extLst>
          </p:cNvPr>
          <p:cNvSpPr/>
          <p:nvPr/>
        </p:nvSpPr>
        <p:spPr>
          <a:xfrm>
            <a:off x="4698451" y="3718193"/>
            <a:ext cx="2346592" cy="148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Argumentación de los patrones incorporados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 puntos</a:t>
            </a:r>
            <a:endParaRPr kumimoji="0" lang="es-419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AA86407-759D-4645-8317-502DA4984741}"/>
              </a:ext>
            </a:extLst>
          </p:cNvPr>
          <p:cNvSpPr/>
          <p:nvPr/>
        </p:nvSpPr>
        <p:spPr>
          <a:xfrm>
            <a:off x="7325730" y="3718193"/>
            <a:ext cx="2346592" cy="148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Implementación en el lenguaje fiel al rediseño en el diagrama y funcionando correctamente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17 puntos</a:t>
            </a:r>
            <a:endParaRPr kumimoji="0" lang="es-419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736D5E5-4998-49FF-BA2F-F3A1D75F7DDA}"/>
              </a:ext>
            </a:extLst>
          </p:cNvPr>
          <p:cNvSpPr/>
          <p:nvPr/>
        </p:nvSpPr>
        <p:spPr>
          <a:xfrm>
            <a:off x="2071172" y="3718193"/>
            <a:ext cx="2346592" cy="14872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Diagrama UML (con las relaciones bien documentadas) con el nuevo diseño que incluye  patrones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15 puntos</a:t>
            </a:r>
            <a:endParaRPr kumimoji="0" lang="es-419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5602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182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2</vt:i4>
      </vt:variant>
    </vt:vector>
  </HeadingPairs>
  <TitlesOfParts>
    <vt:vector size="7" baseType="lpstr">
      <vt:lpstr>Arial</vt:lpstr>
      <vt:lpstr>Calibri</vt:lpstr>
      <vt:lpstr>Flama Condensed Light</vt:lpstr>
      <vt:lpstr>Tema de Office</vt:lpstr>
      <vt:lpstr>1_Tema de Office</vt:lpstr>
      <vt:lpstr>Segundo Trabajo 25% Aplicación de Patrones Arquitectónicos</vt:lpstr>
      <vt:lpstr>RUBRICA DISEÑO CON PATRONES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Segundo Trabajo 25% Aplicación de Patrones Arquitectónicos</dc:title>
  <dc:creator>Cesar Augusto Lopez Gallego</dc:creator>
  <cp:lastModifiedBy>Cesar Augusto Lopez Gallego</cp:lastModifiedBy>
  <cp:revision>1</cp:revision>
  <dcterms:created xsi:type="dcterms:W3CDTF">2025-09-09T13:42:06Z</dcterms:created>
  <dcterms:modified xsi:type="dcterms:W3CDTF">2025-09-10T12:53:57Z</dcterms:modified>
</cp:coreProperties>
</file>