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65" r:id="rId2"/>
    <p:sldId id="305" r:id="rId3"/>
    <p:sldId id="306" r:id="rId4"/>
    <p:sldId id="307" r:id="rId5"/>
    <p:sldId id="308" r:id="rId6"/>
    <p:sldId id="314" r:id="rId7"/>
    <p:sldId id="315" r:id="rId8"/>
    <p:sldId id="316" r:id="rId9"/>
    <p:sldId id="320" r:id="rId10"/>
    <p:sldId id="317" r:id="rId11"/>
    <p:sldId id="318" r:id="rId12"/>
    <p:sldId id="319" r:id="rId13"/>
    <p:sldId id="321" r:id="rId14"/>
    <p:sldId id="322" r:id="rId15"/>
    <p:sldId id="323" r:id="rId16"/>
    <p:sldId id="324" r:id="rId17"/>
    <p:sldId id="325" r:id="rId18"/>
    <p:sldId id="326" r:id="rId19"/>
    <p:sldId id="327" r:id="rId20"/>
    <p:sldId id="328" r:id="rId21"/>
    <p:sldId id="329" r:id="rId22"/>
    <p:sldId id="330" r:id="rId23"/>
    <p:sldId id="331" r:id="rId24"/>
    <p:sldId id="333" r:id="rId25"/>
    <p:sldId id="336" r:id="rId26"/>
    <p:sldId id="334" r:id="rId27"/>
    <p:sldId id="335" r:id="rId28"/>
    <p:sldId id="337" r:id="rId29"/>
    <p:sldId id="338" r:id="rId30"/>
    <p:sldId id="339" r:id="rId31"/>
    <p:sldId id="340" r:id="rId32"/>
    <p:sldId id="341" r:id="rId33"/>
    <p:sldId id="342" r:id="rId34"/>
    <p:sldId id="343" r:id="rId35"/>
    <p:sldId id="344" r:id="rId36"/>
    <p:sldId id="345" r:id="rId37"/>
    <p:sldId id="346" r:id="rId38"/>
    <p:sldId id="350" r:id="rId39"/>
    <p:sldId id="351" r:id="rId40"/>
    <p:sldId id="347" r:id="rId41"/>
    <p:sldId id="348" r:id="rId42"/>
    <p:sldId id="349" r:id="rId43"/>
    <p:sldId id="352" r:id="rId44"/>
    <p:sldId id="303" r:id="rId45"/>
    <p:sldId id="304" r:id="rId46"/>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02" autoAdjust="0"/>
    <p:restoredTop sz="94660"/>
  </p:normalViewPr>
  <p:slideViewPr>
    <p:cSldViewPr snapToGrid="0">
      <p:cViewPr varScale="1">
        <p:scale>
          <a:sx n="58" d="100"/>
          <a:sy n="58" d="100"/>
        </p:scale>
        <p:origin x="6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Augusto Lopez Gallego" userId="0dfa9112-9251-4882-b472-cf2dfcee09d1" providerId="ADAL" clId="{F1249130-D9DB-4852-A919-2335BD820645}"/>
    <pc:docChg chg="custSel delSld modSld">
      <pc:chgData name="Cesar Augusto Lopez Gallego" userId="0dfa9112-9251-4882-b472-cf2dfcee09d1" providerId="ADAL" clId="{F1249130-D9DB-4852-A919-2335BD820645}" dt="2025-02-26T12:21:08.439" v="489"/>
      <pc:docMkLst>
        <pc:docMk/>
      </pc:docMkLst>
      <pc:sldChg chg="modAnim">
        <pc:chgData name="Cesar Augusto Lopez Gallego" userId="0dfa9112-9251-4882-b472-cf2dfcee09d1" providerId="ADAL" clId="{F1249130-D9DB-4852-A919-2335BD820645}" dt="2025-02-25T11:53:22.838" v="3"/>
        <pc:sldMkLst>
          <pc:docMk/>
          <pc:sldMk cId="2704432805" sldId="265"/>
        </pc:sldMkLst>
      </pc:sldChg>
      <pc:sldChg chg="modAnim">
        <pc:chgData name="Cesar Augusto Lopez Gallego" userId="0dfa9112-9251-4882-b472-cf2dfcee09d1" providerId="ADAL" clId="{F1249130-D9DB-4852-A919-2335BD820645}" dt="2025-02-25T11:53:34.172" v="4"/>
        <pc:sldMkLst>
          <pc:docMk/>
          <pc:sldMk cId="3149170603" sldId="305"/>
        </pc:sldMkLst>
      </pc:sldChg>
      <pc:sldChg chg="modAnim">
        <pc:chgData name="Cesar Augusto Lopez Gallego" userId="0dfa9112-9251-4882-b472-cf2dfcee09d1" providerId="ADAL" clId="{F1249130-D9DB-4852-A919-2335BD820645}" dt="2025-02-25T11:53:42.908" v="5"/>
        <pc:sldMkLst>
          <pc:docMk/>
          <pc:sldMk cId="3245836601" sldId="306"/>
        </pc:sldMkLst>
      </pc:sldChg>
      <pc:sldChg chg="modSp mod modAnim">
        <pc:chgData name="Cesar Augusto Lopez Gallego" userId="0dfa9112-9251-4882-b472-cf2dfcee09d1" providerId="ADAL" clId="{F1249130-D9DB-4852-A919-2335BD820645}" dt="2025-02-25T11:54:51.815" v="14" actId="1076"/>
        <pc:sldMkLst>
          <pc:docMk/>
          <pc:sldMk cId="598388776" sldId="307"/>
        </pc:sldMkLst>
        <pc:spChg chg="mod">
          <ac:chgData name="Cesar Augusto Lopez Gallego" userId="0dfa9112-9251-4882-b472-cf2dfcee09d1" providerId="ADAL" clId="{F1249130-D9DB-4852-A919-2335BD820645}" dt="2025-02-25T11:54:28.392" v="12" actId="1076"/>
          <ac:spMkLst>
            <pc:docMk/>
            <pc:sldMk cId="598388776" sldId="307"/>
            <ac:spMk id="3" creationId="{6B2DAAA0-E96E-4091-A3C0-C7DACF65C715}"/>
          </ac:spMkLst>
        </pc:spChg>
        <pc:spChg chg="mod">
          <ac:chgData name="Cesar Augusto Lopez Gallego" userId="0dfa9112-9251-4882-b472-cf2dfcee09d1" providerId="ADAL" clId="{F1249130-D9DB-4852-A919-2335BD820645}" dt="2025-02-25T11:54:09.792" v="10" actId="20577"/>
          <ac:spMkLst>
            <pc:docMk/>
            <pc:sldMk cId="598388776" sldId="307"/>
            <ac:spMk id="5" creationId="{8E978DE5-0CF6-49EC-BFA9-E8F295F80357}"/>
          </ac:spMkLst>
        </pc:spChg>
        <pc:picChg chg="mod">
          <ac:chgData name="Cesar Augusto Lopez Gallego" userId="0dfa9112-9251-4882-b472-cf2dfcee09d1" providerId="ADAL" clId="{F1249130-D9DB-4852-A919-2335BD820645}" dt="2025-02-25T11:54:51.815" v="14" actId="1076"/>
          <ac:picMkLst>
            <pc:docMk/>
            <pc:sldMk cId="598388776" sldId="307"/>
            <ac:picMk id="8" creationId="{3B49FDEE-90A1-73A9-9736-B2600A125F64}"/>
          </ac:picMkLst>
        </pc:picChg>
      </pc:sldChg>
      <pc:sldChg chg="addSp modSp mod modAnim">
        <pc:chgData name="Cesar Augusto Lopez Gallego" userId="0dfa9112-9251-4882-b472-cf2dfcee09d1" providerId="ADAL" clId="{F1249130-D9DB-4852-A919-2335BD820645}" dt="2025-02-25T11:56:07.310" v="18" actId="1076"/>
        <pc:sldMkLst>
          <pc:docMk/>
          <pc:sldMk cId="1508051620" sldId="308"/>
        </pc:sldMkLst>
        <pc:spChg chg="add mod">
          <ac:chgData name="Cesar Augusto Lopez Gallego" userId="0dfa9112-9251-4882-b472-cf2dfcee09d1" providerId="ADAL" clId="{F1249130-D9DB-4852-A919-2335BD820645}" dt="2025-02-25T11:56:07.310" v="18" actId="1076"/>
          <ac:spMkLst>
            <pc:docMk/>
            <pc:sldMk cId="1508051620" sldId="308"/>
            <ac:spMk id="13" creationId="{A899915F-31FE-4E4C-92A4-07A6616D60A4}"/>
          </ac:spMkLst>
        </pc:spChg>
        <pc:picChg chg="add mod">
          <ac:chgData name="Cesar Augusto Lopez Gallego" userId="0dfa9112-9251-4882-b472-cf2dfcee09d1" providerId="ADAL" clId="{F1249130-D9DB-4852-A919-2335BD820645}" dt="2025-02-25T11:56:07.310" v="18" actId="1076"/>
          <ac:picMkLst>
            <pc:docMk/>
            <pc:sldMk cId="1508051620" sldId="308"/>
            <ac:picMk id="14" creationId="{4B06A9D9-2E9E-49B2-A9DD-055FC38F6ACB}"/>
          </ac:picMkLst>
        </pc:picChg>
      </pc:sldChg>
      <pc:sldChg chg="del">
        <pc:chgData name="Cesar Augusto Lopez Gallego" userId="0dfa9112-9251-4882-b472-cf2dfcee09d1" providerId="ADAL" clId="{F1249130-D9DB-4852-A919-2335BD820645}" dt="2025-02-25T11:55:44.370" v="16" actId="47"/>
        <pc:sldMkLst>
          <pc:docMk/>
          <pc:sldMk cId="3141617220" sldId="309"/>
        </pc:sldMkLst>
      </pc:sldChg>
      <pc:sldChg chg="del">
        <pc:chgData name="Cesar Augusto Lopez Gallego" userId="0dfa9112-9251-4882-b472-cf2dfcee09d1" providerId="ADAL" clId="{F1249130-D9DB-4852-A919-2335BD820645}" dt="2025-02-25T11:55:44.370" v="16" actId="47"/>
        <pc:sldMkLst>
          <pc:docMk/>
          <pc:sldMk cId="1325145971" sldId="310"/>
        </pc:sldMkLst>
      </pc:sldChg>
      <pc:sldChg chg="del">
        <pc:chgData name="Cesar Augusto Lopez Gallego" userId="0dfa9112-9251-4882-b472-cf2dfcee09d1" providerId="ADAL" clId="{F1249130-D9DB-4852-A919-2335BD820645}" dt="2025-02-25T11:55:44.370" v="16" actId="47"/>
        <pc:sldMkLst>
          <pc:docMk/>
          <pc:sldMk cId="3965626556" sldId="311"/>
        </pc:sldMkLst>
      </pc:sldChg>
      <pc:sldChg chg="del">
        <pc:chgData name="Cesar Augusto Lopez Gallego" userId="0dfa9112-9251-4882-b472-cf2dfcee09d1" providerId="ADAL" clId="{F1249130-D9DB-4852-A919-2335BD820645}" dt="2025-02-25T11:55:44.370" v="16" actId="47"/>
        <pc:sldMkLst>
          <pc:docMk/>
          <pc:sldMk cId="1730389629" sldId="312"/>
        </pc:sldMkLst>
      </pc:sldChg>
      <pc:sldChg chg="del">
        <pc:chgData name="Cesar Augusto Lopez Gallego" userId="0dfa9112-9251-4882-b472-cf2dfcee09d1" providerId="ADAL" clId="{F1249130-D9DB-4852-A919-2335BD820645}" dt="2025-02-25T11:55:44.370" v="16" actId="47"/>
        <pc:sldMkLst>
          <pc:docMk/>
          <pc:sldMk cId="207559222" sldId="313"/>
        </pc:sldMkLst>
      </pc:sldChg>
      <pc:sldChg chg="modAnim">
        <pc:chgData name="Cesar Augusto Lopez Gallego" userId="0dfa9112-9251-4882-b472-cf2dfcee09d1" providerId="ADAL" clId="{F1249130-D9DB-4852-A919-2335BD820645}" dt="2025-02-25T11:56:18.265" v="19"/>
        <pc:sldMkLst>
          <pc:docMk/>
          <pc:sldMk cId="1255143612" sldId="314"/>
        </pc:sldMkLst>
      </pc:sldChg>
      <pc:sldChg chg="modAnim">
        <pc:chgData name="Cesar Augusto Lopez Gallego" userId="0dfa9112-9251-4882-b472-cf2dfcee09d1" providerId="ADAL" clId="{F1249130-D9DB-4852-A919-2335BD820645}" dt="2025-02-25T11:56:37.805" v="22"/>
        <pc:sldMkLst>
          <pc:docMk/>
          <pc:sldMk cId="563298637" sldId="315"/>
        </pc:sldMkLst>
      </pc:sldChg>
      <pc:sldChg chg="modSp mod modAnim">
        <pc:chgData name="Cesar Augusto Lopez Gallego" userId="0dfa9112-9251-4882-b472-cf2dfcee09d1" providerId="ADAL" clId="{F1249130-D9DB-4852-A919-2335BD820645}" dt="2025-02-25T11:57:55.900" v="35" actId="20577"/>
        <pc:sldMkLst>
          <pc:docMk/>
          <pc:sldMk cId="3278412806" sldId="316"/>
        </pc:sldMkLst>
        <pc:spChg chg="mod">
          <ac:chgData name="Cesar Augusto Lopez Gallego" userId="0dfa9112-9251-4882-b472-cf2dfcee09d1" providerId="ADAL" clId="{F1249130-D9DB-4852-A919-2335BD820645}" dt="2025-02-25T11:57:55.900" v="35" actId="20577"/>
          <ac:spMkLst>
            <pc:docMk/>
            <pc:sldMk cId="3278412806" sldId="316"/>
            <ac:spMk id="3" creationId="{5F3EA714-2467-4EB0-8D91-A498C43689D2}"/>
          </ac:spMkLst>
        </pc:spChg>
      </pc:sldChg>
      <pc:sldChg chg="modAnim">
        <pc:chgData name="Cesar Augusto Lopez Gallego" userId="0dfa9112-9251-4882-b472-cf2dfcee09d1" providerId="ADAL" clId="{F1249130-D9DB-4852-A919-2335BD820645}" dt="2025-02-25T11:59:00.337" v="44"/>
        <pc:sldMkLst>
          <pc:docMk/>
          <pc:sldMk cId="2454222023" sldId="317"/>
        </pc:sldMkLst>
      </pc:sldChg>
      <pc:sldChg chg="modSp modAnim">
        <pc:chgData name="Cesar Augusto Lopez Gallego" userId="0dfa9112-9251-4882-b472-cf2dfcee09d1" providerId="ADAL" clId="{F1249130-D9DB-4852-A919-2335BD820645}" dt="2025-02-25T11:59:46.302" v="49"/>
        <pc:sldMkLst>
          <pc:docMk/>
          <pc:sldMk cId="3589680087" sldId="318"/>
        </pc:sldMkLst>
        <pc:spChg chg="mod">
          <ac:chgData name="Cesar Augusto Lopez Gallego" userId="0dfa9112-9251-4882-b472-cf2dfcee09d1" providerId="ADAL" clId="{F1249130-D9DB-4852-A919-2335BD820645}" dt="2025-02-25T11:59:18.475" v="46" actId="403"/>
          <ac:spMkLst>
            <pc:docMk/>
            <pc:sldMk cId="3589680087" sldId="318"/>
            <ac:spMk id="3" creationId="{833F2571-3C7C-4737-B39C-5F5462E24C51}"/>
          </ac:spMkLst>
        </pc:spChg>
      </pc:sldChg>
      <pc:sldChg chg="modAnim">
        <pc:chgData name="Cesar Augusto Lopez Gallego" userId="0dfa9112-9251-4882-b472-cf2dfcee09d1" providerId="ADAL" clId="{F1249130-D9DB-4852-A919-2335BD820645}" dt="2025-02-25T12:00:33.245" v="53"/>
        <pc:sldMkLst>
          <pc:docMk/>
          <pc:sldMk cId="1036932130" sldId="319"/>
        </pc:sldMkLst>
      </pc:sldChg>
      <pc:sldChg chg="modSp mod">
        <pc:chgData name="Cesar Augusto Lopez Gallego" userId="0dfa9112-9251-4882-b472-cf2dfcee09d1" providerId="ADAL" clId="{F1249130-D9DB-4852-A919-2335BD820645}" dt="2025-02-25T11:58:09.903" v="38" actId="403"/>
        <pc:sldMkLst>
          <pc:docMk/>
          <pc:sldMk cId="2960200336" sldId="320"/>
        </pc:sldMkLst>
        <pc:spChg chg="mod">
          <ac:chgData name="Cesar Augusto Lopez Gallego" userId="0dfa9112-9251-4882-b472-cf2dfcee09d1" providerId="ADAL" clId="{F1249130-D9DB-4852-A919-2335BD820645}" dt="2025-02-25T11:58:09.903" v="38" actId="403"/>
          <ac:spMkLst>
            <pc:docMk/>
            <pc:sldMk cId="2960200336" sldId="320"/>
            <ac:spMk id="2" creationId="{737DE662-CEC9-4159-8A51-8433B2A03A1B}"/>
          </ac:spMkLst>
        </pc:spChg>
      </pc:sldChg>
      <pc:sldChg chg="modAnim">
        <pc:chgData name="Cesar Augusto Lopez Gallego" userId="0dfa9112-9251-4882-b472-cf2dfcee09d1" providerId="ADAL" clId="{F1249130-D9DB-4852-A919-2335BD820645}" dt="2025-02-25T12:01:04.208" v="56"/>
        <pc:sldMkLst>
          <pc:docMk/>
          <pc:sldMk cId="2749654267" sldId="321"/>
        </pc:sldMkLst>
      </pc:sldChg>
      <pc:sldChg chg="modAnim">
        <pc:chgData name="Cesar Augusto Lopez Gallego" userId="0dfa9112-9251-4882-b472-cf2dfcee09d1" providerId="ADAL" clId="{F1249130-D9DB-4852-A919-2335BD820645}" dt="2025-02-25T12:01:24.799" v="57"/>
        <pc:sldMkLst>
          <pc:docMk/>
          <pc:sldMk cId="969147724" sldId="323"/>
        </pc:sldMkLst>
      </pc:sldChg>
      <pc:sldChg chg="modAnim">
        <pc:chgData name="Cesar Augusto Lopez Gallego" userId="0dfa9112-9251-4882-b472-cf2dfcee09d1" providerId="ADAL" clId="{F1249130-D9DB-4852-A919-2335BD820645}" dt="2025-02-25T12:04:10.845" v="70"/>
        <pc:sldMkLst>
          <pc:docMk/>
          <pc:sldMk cId="3299013124" sldId="324"/>
        </pc:sldMkLst>
      </pc:sldChg>
      <pc:sldChg chg="delSp modSp mod delAnim modAnim">
        <pc:chgData name="Cesar Augusto Lopez Gallego" userId="0dfa9112-9251-4882-b472-cf2dfcee09d1" providerId="ADAL" clId="{F1249130-D9DB-4852-A919-2335BD820645}" dt="2025-02-25T12:05:07.880" v="77" actId="1076"/>
        <pc:sldMkLst>
          <pc:docMk/>
          <pc:sldMk cId="421297690" sldId="326"/>
        </pc:sldMkLst>
        <pc:picChg chg="del">
          <ac:chgData name="Cesar Augusto Lopez Gallego" userId="0dfa9112-9251-4882-b472-cf2dfcee09d1" providerId="ADAL" clId="{F1249130-D9DB-4852-A919-2335BD820645}" dt="2025-02-25T12:05:02.257" v="74" actId="478"/>
          <ac:picMkLst>
            <pc:docMk/>
            <pc:sldMk cId="421297690" sldId="326"/>
            <ac:picMk id="6" creationId="{7075E4BB-CA83-8C45-9B7D-ED86A4188450}"/>
          </ac:picMkLst>
        </pc:picChg>
        <pc:picChg chg="mod">
          <ac:chgData name="Cesar Augusto Lopez Gallego" userId="0dfa9112-9251-4882-b472-cf2dfcee09d1" providerId="ADAL" clId="{F1249130-D9DB-4852-A919-2335BD820645}" dt="2025-02-25T12:05:07.880" v="77" actId="1076"/>
          <ac:picMkLst>
            <pc:docMk/>
            <pc:sldMk cId="421297690" sldId="326"/>
            <ac:picMk id="8" creationId="{F01717ED-C42C-F5D1-0450-B654A4B334C8}"/>
          </ac:picMkLst>
        </pc:picChg>
      </pc:sldChg>
      <pc:sldChg chg="modAnim">
        <pc:chgData name="Cesar Augusto Lopez Gallego" userId="0dfa9112-9251-4882-b472-cf2dfcee09d1" providerId="ADAL" clId="{F1249130-D9DB-4852-A919-2335BD820645}" dt="2025-02-25T12:07:51.004" v="81"/>
        <pc:sldMkLst>
          <pc:docMk/>
          <pc:sldMk cId="3193804522" sldId="327"/>
        </pc:sldMkLst>
      </pc:sldChg>
      <pc:sldChg chg="modAnim">
        <pc:chgData name="Cesar Augusto Lopez Gallego" userId="0dfa9112-9251-4882-b472-cf2dfcee09d1" providerId="ADAL" clId="{F1249130-D9DB-4852-A919-2335BD820645}" dt="2025-02-25T12:08:14.174" v="84"/>
        <pc:sldMkLst>
          <pc:docMk/>
          <pc:sldMk cId="3240454787" sldId="328"/>
        </pc:sldMkLst>
      </pc:sldChg>
      <pc:sldChg chg="modAnim">
        <pc:chgData name="Cesar Augusto Lopez Gallego" userId="0dfa9112-9251-4882-b472-cf2dfcee09d1" providerId="ADAL" clId="{F1249130-D9DB-4852-A919-2335BD820645}" dt="2025-02-25T12:08:25.295" v="86"/>
        <pc:sldMkLst>
          <pc:docMk/>
          <pc:sldMk cId="3272326523" sldId="329"/>
        </pc:sldMkLst>
      </pc:sldChg>
      <pc:sldChg chg="modAnim">
        <pc:chgData name="Cesar Augusto Lopez Gallego" userId="0dfa9112-9251-4882-b472-cf2dfcee09d1" providerId="ADAL" clId="{F1249130-D9DB-4852-A919-2335BD820645}" dt="2025-02-25T12:09:17.731" v="93"/>
        <pc:sldMkLst>
          <pc:docMk/>
          <pc:sldMk cId="3664302478" sldId="330"/>
        </pc:sldMkLst>
      </pc:sldChg>
      <pc:sldChg chg="modSp modAnim">
        <pc:chgData name="Cesar Augusto Lopez Gallego" userId="0dfa9112-9251-4882-b472-cf2dfcee09d1" providerId="ADAL" clId="{F1249130-D9DB-4852-A919-2335BD820645}" dt="2025-02-25T12:09:49.203" v="98" actId="113"/>
        <pc:sldMkLst>
          <pc:docMk/>
          <pc:sldMk cId="3535036660" sldId="331"/>
        </pc:sldMkLst>
        <pc:spChg chg="mod">
          <ac:chgData name="Cesar Augusto Lopez Gallego" userId="0dfa9112-9251-4882-b472-cf2dfcee09d1" providerId="ADAL" clId="{F1249130-D9DB-4852-A919-2335BD820645}" dt="2025-02-25T12:09:49.203" v="98" actId="113"/>
          <ac:spMkLst>
            <pc:docMk/>
            <pc:sldMk cId="3535036660" sldId="331"/>
            <ac:spMk id="3" creationId="{FDB099BC-8E86-4922-A964-850CDB9DB042}"/>
          </ac:spMkLst>
        </pc:spChg>
      </pc:sldChg>
      <pc:sldChg chg="addSp modSp mod modAnim">
        <pc:chgData name="Cesar Augusto Lopez Gallego" userId="0dfa9112-9251-4882-b472-cf2dfcee09d1" providerId="ADAL" clId="{F1249130-D9DB-4852-A919-2335BD820645}" dt="2025-02-25T12:11:19.877" v="116"/>
        <pc:sldMkLst>
          <pc:docMk/>
          <pc:sldMk cId="3199267411" sldId="333"/>
        </pc:sldMkLst>
        <pc:spChg chg="mod">
          <ac:chgData name="Cesar Augusto Lopez Gallego" userId="0dfa9112-9251-4882-b472-cf2dfcee09d1" providerId="ADAL" clId="{F1249130-D9DB-4852-A919-2335BD820645}" dt="2025-02-25T12:10:15.508" v="106" actId="113"/>
          <ac:spMkLst>
            <pc:docMk/>
            <pc:sldMk cId="3199267411" sldId="333"/>
            <ac:spMk id="3" creationId="{A5114CC9-AD98-4B18-86BB-6036692A576D}"/>
          </ac:spMkLst>
        </pc:spChg>
        <pc:spChg chg="add mod">
          <ac:chgData name="Cesar Augusto Lopez Gallego" userId="0dfa9112-9251-4882-b472-cf2dfcee09d1" providerId="ADAL" clId="{F1249130-D9DB-4852-A919-2335BD820645}" dt="2025-02-25T12:10:09.814" v="105" actId="403"/>
          <ac:spMkLst>
            <pc:docMk/>
            <pc:sldMk cId="3199267411" sldId="333"/>
            <ac:spMk id="6" creationId="{3EA59E4B-3D0E-4073-950E-0F18BDA19A98}"/>
          </ac:spMkLst>
        </pc:spChg>
        <pc:picChg chg="mod">
          <ac:chgData name="Cesar Augusto Lopez Gallego" userId="0dfa9112-9251-4882-b472-cf2dfcee09d1" providerId="ADAL" clId="{F1249130-D9DB-4852-A919-2335BD820645}" dt="2025-02-25T12:10:21.829" v="108" actId="1076"/>
          <ac:picMkLst>
            <pc:docMk/>
            <pc:sldMk cId="3199267411" sldId="333"/>
            <ac:picMk id="5" creationId="{9D2FE250-4E06-8CFD-3B62-0569CE4A43CD}"/>
          </ac:picMkLst>
        </pc:picChg>
      </pc:sldChg>
      <pc:sldChg chg="modAnim">
        <pc:chgData name="Cesar Augusto Lopez Gallego" userId="0dfa9112-9251-4882-b472-cf2dfcee09d1" providerId="ADAL" clId="{F1249130-D9DB-4852-A919-2335BD820645}" dt="2025-02-25T12:13:40.691" v="123"/>
        <pc:sldMkLst>
          <pc:docMk/>
          <pc:sldMk cId="620609063" sldId="334"/>
        </pc:sldMkLst>
      </pc:sldChg>
      <pc:sldChg chg="modAnim">
        <pc:chgData name="Cesar Augusto Lopez Gallego" userId="0dfa9112-9251-4882-b472-cf2dfcee09d1" providerId="ADAL" clId="{F1249130-D9DB-4852-A919-2335BD820645}" dt="2025-02-25T12:14:04.374" v="124"/>
        <pc:sldMkLst>
          <pc:docMk/>
          <pc:sldMk cId="1611371208" sldId="335"/>
        </pc:sldMkLst>
      </pc:sldChg>
      <pc:sldChg chg="modSp mod modAnim">
        <pc:chgData name="Cesar Augusto Lopez Gallego" userId="0dfa9112-9251-4882-b472-cf2dfcee09d1" providerId="ADAL" clId="{F1249130-D9DB-4852-A919-2335BD820645}" dt="2025-02-25T12:11:27.844" v="117" actId="113"/>
        <pc:sldMkLst>
          <pc:docMk/>
          <pc:sldMk cId="2484098868" sldId="336"/>
        </pc:sldMkLst>
        <pc:spChg chg="mod">
          <ac:chgData name="Cesar Augusto Lopez Gallego" userId="0dfa9112-9251-4882-b472-cf2dfcee09d1" providerId="ADAL" clId="{F1249130-D9DB-4852-A919-2335BD820645}" dt="2025-02-25T12:11:27.844" v="117" actId="113"/>
          <ac:spMkLst>
            <pc:docMk/>
            <pc:sldMk cId="2484098868" sldId="336"/>
            <ac:spMk id="6" creationId="{2A412957-1E22-4CE9-88A7-4FFEA776018C}"/>
          </ac:spMkLst>
        </pc:spChg>
      </pc:sldChg>
      <pc:sldChg chg="modSp mod">
        <pc:chgData name="Cesar Augusto Lopez Gallego" userId="0dfa9112-9251-4882-b472-cf2dfcee09d1" providerId="ADAL" clId="{F1249130-D9DB-4852-A919-2335BD820645}" dt="2025-02-25T12:14:36.258" v="127" actId="14100"/>
        <pc:sldMkLst>
          <pc:docMk/>
          <pc:sldMk cId="3945895445" sldId="337"/>
        </pc:sldMkLst>
        <pc:spChg chg="mod">
          <ac:chgData name="Cesar Augusto Lopez Gallego" userId="0dfa9112-9251-4882-b472-cf2dfcee09d1" providerId="ADAL" clId="{F1249130-D9DB-4852-A919-2335BD820645}" dt="2025-02-25T12:14:36.258" v="127" actId="14100"/>
          <ac:spMkLst>
            <pc:docMk/>
            <pc:sldMk cId="3945895445" sldId="337"/>
            <ac:spMk id="2" creationId="{3967AA0E-FE3E-4192-8CE6-B451F675A9F9}"/>
          </ac:spMkLst>
        </pc:spChg>
      </pc:sldChg>
      <pc:sldChg chg="modSp mod modAnim">
        <pc:chgData name="Cesar Augusto Lopez Gallego" userId="0dfa9112-9251-4882-b472-cf2dfcee09d1" providerId="ADAL" clId="{F1249130-D9DB-4852-A919-2335BD820645}" dt="2025-02-25T12:16:12.354" v="150" actId="113"/>
        <pc:sldMkLst>
          <pc:docMk/>
          <pc:sldMk cId="2667915003" sldId="338"/>
        </pc:sldMkLst>
        <pc:spChg chg="mod">
          <ac:chgData name="Cesar Augusto Lopez Gallego" userId="0dfa9112-9251-4882-b472-cf2dfcee09d1" providerId="ADAL" clId="{F1249130-D9DB-4852-A919-2335BD820645}" dt="2025-02-25T12:16:00.546" v="148" actId="1076"/>
          <ac:spMkLst>
            <pc:docMk/>
            <pc:sldMk cId="2667915003" sldId="338"/>
            <ac:spMk id="4" creationId="{C3A2FB2E-64A6-4552-8808-EBDD5984F1B9}"/>
          </ac:spMkLst>
        </pc:spChg>
        <pc:spChg chg="mod">
          <ac:chgData name="Cesar Augusto Lopez Gallego" userId="0dfa9112-9251-4882-b472-cf2dfcee09d1" providerId="ADAL" clId="{F1249130-D9DB-4852-A919-2335BD820645}" dt="2025-02-25T12:16:12.354" v="150" actId="113"/>
          <ac:spMkLst>
            <pc:docMk/>
            <pc:sldMk cId="2667915003" sldId="338"/>
            <ac:spMk id="5" creationId="{FAF01EFD-95EC-407F-981E-A08BAE4DE26D}"/>
          </ac:spMkLst>
        </pc:spChg>
      </pc:sldChg>
      <pc:sldChg chg="modSp mod modAnim">
        <pc:chgData name="Cesar Augusto Lopez Gallego" userId="0dfa9112-9251-4882-b472-cf2dfcee09d1" providerId="ADAL" clId="{F1249130-D9DB-4852-A919-2335BD820645}" dt="2025-02-25T12:15:10.393" v="132"/>
        <pc:sldMkLst>
          <pc:docMk/>
          <pc:sldMk cId="1783077843" sldId="339"/>
        </pc:sldMkLst>
        <pc:spChg chg="mod">
          <ac:chgData name="Cesar Augusto Lopez Gallego" userId="0dfa9112-9251-4882-b472-cf2dfcee09d1" providerId="ADAL" clId="{F1249130-D9DB-4852-A919-2335BD820645}" dt="2025-02-25T12:15:00.040" v="131" actId="1076"/>
          <ac:spMkLst>
            <pc:docMk/>
            <pc:sldMk cId="1783077843" sldId="339"/>
            <ac:spMk id="3" creationId="{1D4BF9AD-0D94-42F1-A762-AC7B190EDF74}"/>
          </ac:spMkLst>
        </pc:spChg>
        <pc:spChg chg="mod">
          <ac:chgData name="Cesar Augusto Lopez Gallego" userId="0dfa9112-9251-4882-b472-cf2dfcee09d1" providerId="ADAL" clId="{F1249130-D9DB-4852-A919-2335BD820645}" dt="2025-02-25T12:14:57.643" v="130" actId="14100"/>
          <ac:spMkLst>
            <pc:docMk/>
            <pc:sldMk cId="1783077843" sldId="339"/>
            <ac:spMk id="5" creationId="{C5FC07B1-6F39-4FC9-9176-834FDB6FE748}"/>
          </ac:spMkLst>
        </pc:spChg>
      </pc:sldChg>
      <pc:sldChg chg="addSp modSp mod modAnim">
        <pc:chgData name="Cesar Augusto Lopez Gallego" userId="0dfa9112-9251-4882-b472-cf2dfcee09d1" providerId="ADAL" clId="{F1249130-D9DB-4852-A919-2335BD820645}" dt="2025-02-25T12:17:20.812" v="166"/>
        <pc:sldMkLst>
          <pc:docMk/>
          <pc:sldMk cId="3774741617" sldId="340"/>
        </pc:sldMkLst>
        <pc:spChg chg="mod">
          <ac:chgData name="Cesar Augusto Lopez Gallego" userId="0dfa9112-9251-4882-b472-cf2dfcee09d1" providerId="ADAL" clId="{F1249130-D9DB-4852-A919-2335BD820645}" dt="2025-02-25T12:16:22.301" v="152" actId="6549"/>
          <ac:spMkLst>
            <pc:docMk/>
            <pc:sldMk cId="3774741617" sldId="340"/>
            <ac:spMk id="2" creationId="{0954A8F6-88DC-4E16-A0F1-C7C69538AE3C}"/>
          </ac:spMkLst>
        </pc:spChg>
        <pc:spChg chg="add mod">
          <ac:chgData name="Cesar Augusto Lopez Gallego" userId="0dfa9112-9251-4882-b472-cf2dfcee09d1" providerId="ADAL" clId="{F1249130-D9DB-4852-A919-2335BD820645}" dt="2025-02-25T12:16:32.955" v="159" actId="403"/>
          <ac:spMkLst>
            <pc:docMk/>
            <pc:sldMk cId="3774741617" sldId="340"/>
            <ac:spMk id="5" creationId="{C86751D7-095E-418B-AE8B-0E99661C08BE}"/>
          </ac:spMkLst>
        </pc:spChg>
      </pc:sldChg>
      <pc:sldChg chg="modSp mod modAnim">
        <pc:chgData name="Cesar Augusto Lopez Gallego" userId="0dfa9112-9251-4882-b472-cf2dfcee09d1" providerId="ADAL" clId="{F1249130-D9DB-4852-A919-2335BD820645}" dt="2025-02-25T12:18:12.401" v="173"/>
        <pc:sldMkLst>
          <pc:docMk/>
          <pc:sldMk cId="2402638101" sldId="341"/>
        </pc:sldMkLst>
        <pc:spChg chg="mod">
          <ac:chgData name="Cesar Augusto Lopez Gallego" userId="0dfa9112-9251-4882-b472-cf2dfcee09d1" providerId="ADAL" clId="{F1249130-D9DB-4852-A919-2335BD820645}" dt="2025-02-25T12:18:02.511" v="172" actId="113"/>
          <ac:spMkLst>
            <pc:docMk/>
            <pc:sldMk cId="2402638101" sldId="341"/>
            <ac:spMk id="2" creationId="{167C9663-E42A-48AF-816B-2B25D35E525A}"/>
          </ac:spMkLst>
        </pc:spChg>
      </pc:sldChg>
      <pc:sldChg chg="modSp mod modAnim">
        <pc:chgData name="Cesar Augusto Lopez Gallego" userId="0dfa9112-9251-4882-b472-cf2dfcee09d1" providerId="ADAL" clId="{F1249130-D9DB-4852-A919-2335BD820645}" dt="2025-02-25T12:19:01.994" v="178"/>
        <pc:sldMkLst>
          <pc:docMk/>
          <pc:sldMk cId="2157447811" sldId="342"/>
        </pc:sldMkLst>
        <pc:spChg chg="mod">
          <ac:chgData name="Cesar Augusto Lopez Gallego" userId="0dfa9112-9251-4882-b472-cf2dfcee09d1" providerId="ADAL" clId="{F1249130-D9DB-4852-A919-2335BD820645}" dt="2025-02-25T12:18:42.761" v="175" actId="403"/>
          <ac:spMkLst>
            <pc:docMk/>
            <pc:sldMk cId="2157447811" sldId="342"/>
            <ac:spMk id="4" creationId="{3260ABB1-6F18-4088-8C5B-2C8E6A5212FE}"/>
          </ac:spMkLst>
        </pc:spChg>
        <pc:spChg chg="mod">
          <ac:chgData name="Cesar Augusto Lopez Gallego" userId="0dfa9112-9251-4882-b472-cf2dfcee09d1" providerId="ADAL" clId="{F1249130-D9DB-4852-A919-2335BD820645}" dt="2025-02-25T12:18:52.188" v="177" actId="1076"/>
          <ac:spMkLst>
            <pc:docMk/>
            <pc:sldMk cId="2157447811" sldId="342"/>
            <ac:spMk id="6" creationId="{64A7DC78-7409-49C7-B111-0484B4118A03}"/>
          </ac:spMkLst>
        </pc:spChg>
        <pc:spChg chg="mod">
          <ac:chgData name="Cesar Augusto Lopez Gallego" userId="0dfa9112-9251-4882-b472-cf2dfcee09d1" providerId="ADAL" clId="{F1249130-D9DB-4852-A919-2335BD820645}" dt="2025-02-25T12:18:49.546" v="176" actId="1076"/>
          <ac:spMkLst>
            <pc:docMk/>
            <pc:sldMk cId="2157447811" sldId="342"/>
            <ac:spMk id="8" creationId="{38580451-A39B-4507-9CB2-39CFADB1A4E8}"/>
          </ac:spMkLst>
        </pc:spChg>
        <pc:spChg chg="mod">
          <ac:chgData name="Cesar Augusto Lopez Gallego" userId="0dfa9112-9251-4882-b472-cf2dfcee09d1" providerId="ADAL" clId="{F1249130-D9DB-4852-A919-2335BD820645}" dt="2025-02-25T12:18:49.546" v="176" actId="1076"/>
          <ac:spMkLst>
            <pc:docMk/>
            <pc:sldMk cId="2157447811" sldId="342"/>
            <ac:spMk id="10" creationId="{5A1B8CF8-F35B-40E6-B180-ABBC0B499728}"/>
          </ac:spMkLst>
        </pc:spChg>
        <pc:picChg chg="mod">
          <ac:chgData name="Cesar Augusto Lopez Gallego" userId="0dfa9112-9251-4882-b472-cf2dfcee09d1" providerId="ADAL" clId="{F1249130-D9DB-4852-A919-2335BD820645}" dt="2025-02-25T12:18:49.546" v="176" actId="1076"/>
          <ac:picMkLst>
            <pc:docMk/>
            <pc:sldMk cId="2157447811" sldId="342"/>
            <ac:picMk id="3" creationId="{2DA059EF-B75F-49BD-A249-D3561D90D488}"/>
          </ac:picMkLst>
        </pc:picChg>
      </pc:sldChg>
      <pc:sldChg chg="modSp mod modAnim">
        <pc:chgData name="Cesar Augusto Lopez Gallego" userId="0dfa9112-9251-4882-b472-cf2dfcee09d1" providerId="ADAL" clId="{F1249130-D9DB-4852-A919-2335BD820645}" dt="2025-02-25T12:21:11.743" v="204" actId="404"/>
        <pc:sldMkLst>
          <pc:docMk/>
          <pc:sldMk cId="4048408092" sldId="343"/>
        </pc:sldMkLst>
        <pc:spChg chg="mod">
          <ac:chgData name="Cesar Augusto Lopez Gallego" userId="0dfa9112-9251-4882-b472-cf2dfcee09d1" providerId="ADAL" clId="{F1249130-D9DB-4852-A919-2335BD820645}" dt="2025-02-25T12:20:03.285" v="187" actId="1076"/>
          <ac:spMkLst>
            <pc:docMk/>
            <pc:sldMk cId="4048408092" sldId="343"/>
            <ac:spMk id="3" creationId="{1B6533EA-020C-4F9E-9B9D-AC854AD0724F}"/>
          </ac:spMkLst>
        </pc:spChg>
        <pc:spChg chg="mod">
          <ac:chgData name="Cesar Augusto Lopez Gallego" userId="0dfa9112-9251-4882-b472-cf2dfcee09d1" providerId="ADAL" clId="{F1249130-D9DB-4852-A919-2335BD820645}" dt="2025-02-25T12:20:09.308" v="189" actId="113"/>
          <ac:spMkLst>
            <pc:docMk/>
            <pc:sldMk cId="4048408092" sldId="343"/>
            <ac:spMk id="5" creationId="{CEAA4918-6431-44E5-84C8-69424FF3B05F}"/>
          </ac:spMkLst>
        </pc:spChg>
        <pc:spChg chg="mod">
          <ac:chgData name="Cesar Augusto Lopez Gallego" userId="0dfa9112-9251-4882-b472-cf2dfcee09d1" providerId="ADAL" clId="{F1249130-D9DB-4852-A919-2335BD820645}" dt="2025-02-25T12:19:45.974" v="184" actId="1076"/>
          <ac:spMkLst>
            <pc:docMk/>
            <pc:sldMk cId="4048408092" sldId="343"/>
            <ac:spMk id="10" creationId="{C1B05436-D330-4AD7-ADD3-44D52F1E912D}"/>
          </ac:spMkLst>
        </pc:spChg>
        <pc:spChg chg="mod">
          <ac:chgData name="Cesar Augusto Lopez Gallego" userId="0dfa9112-9251-4882-b472-cf2dfcee09d1" providerId="ADAL" clId="{F1249130-D9DB-4852-A919-2335BD820645}" dt="2025-02-25T12:21:11.743" v="204" actId="404"/>
          <ac:spMkLst>
            <pc:docMk/>
            <pc:sldMk cId="4048408092" sldId="343"/>
            <ac:spMk id="11" creationId="{15CF4ED3-64C7-43C3-B257-27C2621755CB}"/>
          </ac:spMkLst>
        </pc:spChg>
        <pc:spChg chg="mod">
          <ac:chgData name="Cesar Augusto Lopez Gallego" userId="0dfa9112-9251-4882-b472-cf2dfcee09d1" providerId="ADAL" clId="{F1249130-D9DB-4852-A919-2335BD820645}" dt="2025-02-25T12:19:33.765" v="181" actId="113"/>
          <ac:spMkLst>
            <pc:docMk/>
            <pc:sldMk cId="4048408092" sldId="343"/>
            <ac:spMk id="13" creationId="{1FCB52A0-4A9C-43AD-9910-6660F69B3EF6}"/>
          </ac:spMkLst>
        </pc:spChg>
      </pc:sldChg>
      <pc:sldChg chg="modSp mod">
        <pc:chgData name="Cesar Augusto Lopez Gallego" userId="0dfa9112-9251-4882-b472-cf2dfcee09d1" providerId="ADAL" clId="{F1249130-D9DB-4852-A919-2335BD820645}" dt="2025-02-25T12:20:17.672" v="190" actId="1076"/>
        <pc:sldMkLst>
          <pc:docMk/>
          <pc:sldMk cId="3677462302" sldId="344"/>
        </pc:sldMkLst>
        <pc:picChg chg="mod">
          <ac:chgData name="Cesar Augusto Lopez Gallego" userId="0dfa9112-9251-4882-b472-cf2dfcee09d1" providerId="ADAL" clId="{F1249130-D9DB-4852-A919-2335BD820645}" dt="2025-02-25T12:20:17.672" v="190" actId="1076"/>
          <ac:picMkLst>
            <pc:docMk/>
            <pc:sldMk cId="3677462302" sldId="344"/>
            <ac:picMk id="3" creationId="{1ECA12D1-75C5-4C56-B43D-3586CEC82307}"/>
          </ac:picMkLst>
        </pc:picChg>
      </pc:sldChg>
      <pc:sldChg chg="modSp mod modAnim">
        <pc:chgData name="Cesar Augusto Lopez Gallego" userId="0dfa9112-9251-4882-b472-cf2dfcee09d1" providerId="ADAL" clId="{F1249130-D9DB-4852-A919-2335BD820645}" dt="2025-02-25T12:21:00.782" v="201" actId="1076"/>
        <pc:sldMkLst>
          <pc:docMk/>
          <pc:sldMk cId="1624091320" sldId="345"/>
        </pc:sldMkLst>
        <pc:spChg chg="mod">
          <ac:chgData name="Cesar Augusto Lopez Gallego" userId="0dfa9112-9251-4882-b472-cf2dfcee09d1" providerId="ADAL" clId="{F1249130-D9DB-4852-A919-2335BD820645}" dt="2025-02-25T12:20:45.376" v="194" actId="113"/>
          <ac:spMkLst>
            <pc:docMk/>
            <pc:sldMk cId="1624091320" sldId="345"/>
            <ac:spMk id="3" creationId="{41787750-4424-4521-B3B9-03483350FA81}"/>
          </ac:spMkLst>
        </pc:spChg>
        <pc:spChg chg="mod">
          <ac:chgData name="Cesar Augusto Lopez Gallego" userId="0dfa9112-9251-4882-b472-cf2dfcee09d1" providerId="ADAL" clId="{F1249130-D9DB-4852-A919-2335BD820645}" dt="2025-02-25T12:21:00.782" v="201" actId="1076"/>
          <ac:spMkLst>
            <pc:docMk/>
            <pc:sldMk cId="1624091320" sldId="345"/>
            <ac:spMk id="5" creationId="{47FC28F6-DA5B-4025-84B4-CE408D166E69}"/>
          </ac:spMkLst>
        </pc:spChg>
      </pc:sldChg>
      <pc:sldChg chg="modSp mod">
        <pc:chgData name="Cesar Augusto Lopez Gallego" userId="0dfa9112-9251-4882-b472-cf2dfcee09d1" providerId="ADAL" clId="{F1249130-D9DB-4852-A919-2335BD820645}" dt="2025-02-25T12:23:53.457" v="239" actId="1076"/>
        <pc:sldMkLst>
          <pc:docMk/>
          <pc:sldMk cId="698486847" sldId="346"/>
        </pc:sldMkLst>
        <pc:spChg chg="mod">
          <ac:chgData name="Cesar Augusto Lopez Gallego" userId="0dfa9112-9251-4882-b472-cf2dfcee09d1" providerId="ADAL" clId="{F1249130-D9DB-4852-A919-2335BD820645}" dt="2025-02-25T12:23:53.457" v="239" actId="1076"/>
          <ac:spMkLst>
            <pc:docMk/>
            <pc:sldMk cId="698486847" sldId="346"/>
            <ac:spMk id="4" creationId="{04461F53-C040-46F7-9A8A-46EE7F10ABA4}"/>
          </ac:spMkLst>
        </pc:spChg>
        <pc:spChg chg="mod">
          <ac:chgData name="Cesar Augusto Lopez Gallego" userId="0dfa9112-9251-4882-b472-cf2dfcee09d1" providerId="ADAL" clId="{F1249130-D9DB-4852-A919-2335BD820645}" dt="2025-02-25T12:21:40.908" v="207" actId="113"/>
          <ac:spMkLst>
            <pc:docMk/>
            <pc:sldMk cId="698486847" sldId="346"/>
            <ac:spMk id="6" creationId="{F5D032C5-D6C0-45FF-A7E0-DA388C3D9AA0}"/>
          </ac:spMkLst>
        </pc:spChg>
      </pc:sldChg>
      <pc:sldChg chg="modSp mod">
        <pc:chgData name="Cesar Augusto Lopez Gallego" userId="0dfa9112-9251-4882-b472-cf2dfcee09d1" providerId="ADAL" clId="{F1249130-D9DB-4852-A919-2335BD820645}" dt="2025-02-25T12:25:55.828" v="269" actId="2711"/>
        <pc:sldMkLst>
          <pc:docMk/>
          <pc:sldMk cId="340427815" sldId="347"/>
        </pc:sldMkLst>
        <pc:spChg chg="mod">
          <ac:chgData name="Cesar Augusto Lopez Gallego" userId="0dfa9112-9251-4882-b472-cf2dfcee09d1" providerId="ADAL" clId="{F1249130-D9DB-4852-A919-2335BD820645}" dt="2025-02-25T12:25:55.828" v="269" actId="2711"/>
          <ac:spMkLst>
            <pc:docMk/>
            <pc:sldMk cId="340427815" sldId="347"/>
            <ac:spMk id="3" creationId="{A58565AC-2813-4C9C-AFC0-19C9D5C150B7}"/>
          </ac:spMkLst>
        </pc:spChg>
        <pc:spChg chg="mod">
          <ac:chgData name="Cesar Augusto Lopez Gallego" userId="0dfa9112-9251-4882-b472-cf2dfcee09d1" providerId="ADAL" clId="{F1249130-D9DB-4852-A919-2335BD820645}" dt="2025-02-25T12:23:43.085" v="237" actId="113"/>
          <ac:spMkLst>
            <pc:docMk/>
            <pc:sldMk cId="340427815" sldId="347"/>
            <ac:spMk id="4" creationId="{F9AD371E-AED7-4A68-9C2D-6C7BFEF3B488}"/>
          </ac:spMkLst>
        </pc:spChg>
      </pc:sldChg>
      <pc:sldChg chg="modSp mod modAnim">
        <pc:chgData name="Cesar Augusto Lopez Gallego" userId="0dfa9112-9251-4882-b472-cf2dfcee09d1" providerId="ADAL" clId="{F1249130-D9DB-4852-A919-2335BD820645}" dt="2025-02-25T12:25:40.354" v="268"/>
        <pc:sldMkLst>
          <pc:docMk/>
          <pc:sldMk cId="18777224" sldId="348"/>
        </pc:sldMkLst>
        <pc:spChg chg="mod">
          <ac:chgData name="Cesar Augusto Lopez Gallego" userId="0dfa9112-9251-4882-b472-cf2dfcee09d1" providerId="ADAL" clId="{F1249130-D9DB-4852-A919-2335BD820645}" dt="2025-02-25T12:25:25.843" v="266" actId="2711"/>
          <ac:spMkLst>
            <pc:docMk/>
            <pc:sldMk cId="18777224" sldId="348"/>
            <ac:spMk id="5" creationId="{EA72041C-F03A-44A5-9B3A-6EFA9ECDA83C}"/>
          </ac:spMkLst>
        </pc:spChg>
        <pc:spChg chg="mod">
          <ac:chgData name="Cesar Augusto Lopez Gallego" userId="0dfa9112-9251-4882-b472-cf2dfcee09d1" providerId="ADAL" clId="{F1249130-D9DB-4852-A919-2335BD820645}" dt="2025-02-25T12:24:04.717" v="246" actId="14100"/>
          <ac:spMkLst>
            <pc:docMk/>
            <pc:sldMk cId="18777224" sldId="348"/>
            <ac:spMk id="6" creationId="{B8A541F9-782F-47F4-A0E5-22F72E3962A1}"/>
          </ac:spMkLst>
        </pc:spChg>
      </pc:sldChg>
      <pc:sldChg chg="modSp mod modAnim">
        <pc:chgData name="Cesar Augusto Lopez Gallego" userId="0dfa9112-9251-4882-b472-cf2dfcee09d1" providerId="ADAL" clId="{F1249130-D9DB-4852-A919-2335BD820645}" dt="2025-02-25T12:29:02.801" v="304"/>
        <pc:sldMkLst>
          <pc:docMk/>
          <pc:sldMk cId="3131083621" sldId="349"/>
        </pc:sldMkLst>
        <pc:spChg chg="mod">
          <ac:chgData name="Cesar Augusto Lopez Gallego" userId="0dfa9112-9251-4882-b472-cf2dfcee09d1" providerId="ADAL" clId="{F1249130-D9DB-4852-A919-2335BD820645}" dt="2025-02-25T12:26:34.722" v="279" actId="14100"/>
          <ac:spMkLst>
            <pc:docMk/>
            <pc:sldMk cId="3131083621" sldId="349"/>
            <ac:spMk id="2" creationId="{D6F15BB5-738F-4E28-9797-C3F33B2A0C15}"/>
          </ac:spMkLst>
        </pc:spChg>
        <pc:spChg chg="mod">
          <ac:chgData name="Cesar Augusto Lopez Gallego" userId="0dfa9112-9251-4882-b472-cf2dfcee09d1" providerId="ADAL" clId="{F1249130-D9DB-4852-A919-2335BD820645}" dt="2025-02-25T12:26:27.432" v="276" actId="1076"/>
          <ac:spMkLst>
            <pc:docMk/>
            <pc:sldMk cId="3131083621" sldId="349"/>
            <ac:spMk id="4" creationId="{FE13C160-7F11-4B53-8C03-E94F89FA435D}"/>
          </ac:spMkLst>
        </pc:spChg>
        <pc:spChg chg="mod">
          <ac:chgData name="Cesar Augusto Lopez Gallego" userId="0dfa9112-9251-4882-b472-cf2dfcee09d1" providerId="ADAL" clId="{F1249130-D9DB-4852-A919-2335BD820645}" dt="2025-02-25T12:27:23.233" v="287" actId="20577"/>
          <ac:spMkLst>
            <pc:docMk/>
            <pc:sldMk cId="3131083621" sldId="349"/>
            <ac:spMk id="6" creationId="{E92DBB95-977F-4C65-99A7-CCEF656F9668}"/>
          </ac:spMkLst>
        </pc:spChg>
      </pc:sldChg>
      <pc:sldChg chg="addSp modSp mod modAnim">
        <pc:chgData name="Cesar Augusto Lopez Gallego" userId="0dfa9112-9251-4882-b472-cf2dfcee09d1" providerId="ADAL" clId="{F1249130-D9DB-4852-A919-2335BD820645}" dt="2025-02-25T12:26:07.179" v="271" actId="403"/>
        <pc:sldMkLst>
          <pc:docMk/>
          <pc:sldMk cId="1655447724" sldId="350"/>
        </pc:sldMkLst>
        <pc:spChg chg="mod">
          <ac:chgData name="Cesar Augusto Lopez Gallego" userId="0dfa9112-9251-4882-b472-cf2dfcee09d1" providerId="ADAL" clId="{F1249130-D9DB-4852-A919-2335BD820645}" dt="2025-02-25T12:26:07.179" v="271" actId="403"/>
          <ac:spMkLst>
            <pc:docMk/>
            <pc:sldMk cId="1655447724" sldId="350"/>
            <ac:spMk id="2" creationId="{0954A8F6-88DC-4E16-A0F1-C7C69538AE3C}"/>
          </ac:spMkLst>
        </pc:spChg>
        <pc:spChg chg="mod">
          <ac:chgData name="Cesar Augusto Lopez Gallego" userId="0dfa9112-9251-4882-b472-cf2dfcee09d1" providerId="ADAL" clId="{F1249130-D9DB-4852-A919-2335BD820645}" dt="2025-02-25T12:23:24.816" v="231" actId="404"/>
          <ac:spMkLst>
            <pc:docMk/>
            <pc:sldMk cId="1655447724" sldId="350"/>
            <ac:spMk id="5" creationId="{8924A241-CF81-45BD-B8A5-02D413A1F162}"/>
          </ac:spMkLst>
        </pc:spChg>
        <pc:spChg chg="add mod">
          <ac:chgData name="Cesar Augusto Lopez Gallego" userId="0dfa9112-9251-4882-b472-cf2dfcee09d1" providerId="ADAL" clId="{F1249130-D9DB-4852-A919-2335BD820645}" dt="2025-02-25T12:22:29.468" v="224" actId="1076"/>
          <ac:spMkLst>
            <pc:docMk/>
            <pc:sldMk cId="1655447724" sldId="350"/>
            <ac:spMk id="6" creationId="{122FFA0E-0E8A-4FD5-99FC-A9410CB61A60}"/>
          </ac:spMkLst>
        </pc:spChg>
        <pc:picChg chg="mod">
          <ac:chgData name="Cesar Augusto Lopez Gallego" userId="0dfa9112-9251-4882-b472-cf2dfcee09d1" providerId="ADAL" clId="{F1249130-D9DB-4852-A919-2335BD820645}" dt="2025-02-25T12:22:05.799" v="213" actId="1076"/>
          <ac:picMkLst>
            <pc:docMk/>
            <pc:sldMk cId="1655447724" sldId="350"/>
            <ac:picMk id="4" creationId="{2B93E00A-4ADA-4526-90AE-01DEA35D0C0A}"/>
          </ac:picMkLst>
        </pc:picChg>
      </pc:sldChg>
      <pc:sldChg chg="addSp modSp mod modAnim">
        <pc:chgData name="Cesar Augusto Lopez Gallego" userId="0dfa9112-9251-4882-b472-cf2dfcee09d1" providerId="ADAL" clId="{F1249130-D9DB-4852-A919-2335BD820645}" dt="2025-02-26T12:21:08.439" v="489"/>
        <pc:sldMkLst>
          <pc:docMk/>
          <pc:sldMk cId="1297440520" sldId="351"/>
        </pc:sldMkLst>
        <pc:spChg chg="add mod">
          <ac:chgData name="Cesar Augusto Lopez Gallego" userId="0dfa9112-9251-4882-b472-cf2dfcee09d1" providerId="ADAL" clId="{F1249130-D9DB-4852-A919-2335BD820645}" dt="2025-02-26T12:18:08.628" v="387" actId="1076"/>
          <ac:spMkLst>
            <pc:docMk/>
            <pc:sldMk cId="1297440520" sldId="351"/>
            <ac:spMk id="6" creationId="{CEAFBCCA-EA31-43DD-9F27-A8A5C5C3E1BE}"/>
          </ac:spMkLst>
        </pc:spChg>
        <pc:spChg chg="add mod">
          <ac:chgData name="Cesar Augusto Lopez Gallego" userId="0dfa9112-9251-4882-b472-cf2dfcee09d1" providerId="ADAL" clId="{F1249130-D9DB-4852-A919-2335BD820645}" dt="2025-02-26T12:19:02.338" v="451" actId="20577"/>
          <ac:spMkLst>
            <pc:docMk/>
            <pc:sldMk cId="1297440520" sldId="351"/>
            <ac:spMk id="9" creationId="{39A956AE-CDE4-46D6-9D02-26BA965EC5C9}"/>
          </ac:spMkLst>
        </pc:spChg>
        <pc:spChg chg="add mod">
          <ac:chgData name="Cesar Augusto Lopez Gallego" userId="0dfa9112-9251-4882-b472-cf2dfcee09d1" providerId="ADAL" clId="{F1249130-D9DB-4852-A919-2335BD820645}" dt="2025-02-26T12:20:46.338" v="488" actId="404"/>
          <ac:spMkLst>
            <pc:docMk/>
            <pc:sldMk cId="1297440520" sldId="351"/>
            <ac:spMk id="17" creationId="{01F5E881-0414-4740-9F94-D269BCFEFBF3}"/>
          </ac:spMkLst>
        </pc:spChg>
        <pc:picChg chg="add mod">
          <ac:chgData name="Cesar Augusto Lopez Gallego" userId="0dfa9112-9251-4882-b472-cf2dfcee09d1" providerId="ADAL" clId="{F1249130-D9DB-4852-A919-2335BD820645}" dt="2025-02-26T12:14:59.792" v="307" actId="1076"/>
          <ac:picMkLst>
            <pc:docMk/>
            <pc:sldMk cId="1297440520" sldId="351"/>
            <ac:picMk id="3" creationId="{8B54CE9D-8319-40FE-84E0-B69F3DD350A2}"/>
          </ac:picMkLst>
        </pc:picChg>
        <pc:cxnChg chg="add mod">
          <ac:chgData name="Cesar Augusto Lopez Gallego" userId="0dfa9112-9251-4882-b472-cf2dfcee09d1" providerId="ADAL" clId="{F1249130-D9DB-4852-A919-2335BD820645}" dt="2025-02-26T12:18:05.678" v="386" actId="14100"/>
          <ac:cxnSpMkLst>
            <pc:docMk/>
            <pc:sldMk cId="1297440520" sldId="351"/>
            <ac:cxnSpMk id="5" creationId="{0AD2B910-A076-4271-BFEC-356D5A049AA4}"/>
          </ac:cxnSpMkLst>
        </pc:cxnChg>
        <pc:cxnChg chg="add mod">
          <ac:chgData name="Cesar Augusto Lopez Gallego" userId="0dfa9112-9251-4882-b472-cf2dfcee09d1" providerId="ADAL" clId="{F1249130-D9DB-4852-A919-2335BD820645}" dt="2025-02-26T12:19:06.588" v="452" actId="14100"/>
          <ac:cxnSpMkLst>
            <pc:docMk/>
            <pc:sldMk cId="1297440520" sldId="351"/>
            <ac:cxnSpMk id="8" creationId="{8D48BFED-AF79-4384-91B4-B081DD61DF4B}"/>
          </ac:cxnSpMkLst>
        </pc:cxnChg>
        <pc:cxnChg chg="add">
          <ac:chgData name="Cesar Augusto Lopez Gallego" userId="0dfa9112-9251-4882-b472-cf2dfcee09d1" providerId="ADAL" clId="{F1249130-D9DB-4852-A919-2335BD820645}" dt="2025-02-26T12:19:48.849" v="454" actId="11529"/>
          <ac:cxnSpMkLst>
            <pc:docMk/>
            <pc:sldMk cId="1297440520" sldId="351"/>
            <ac:cxnSpMk id="16" creationId="{7FE5F64E-A723-4EA4-B778-3F7B346BFAE3}"/>
          </ac:cxnSpMkLst>
        </pc:cxnChg>
      </pc:sldChg>
      <pc:sldChg chg="modSp mod modAnim">
        <pc:chgData name="Cesar Augusto Lopez Gallego" userId="0dfa9112-9251-4882-b472-cf2dfcee09d1" providerId="ADAL" clId="{F1249130-D9DB-4852-A919-2335BD820645}" dt="2025-02-25T12:28:46.526" v="303"/>
        <pc:sldMkLst>
          <pc:docMk/>
          <pc:sldMk cId="3217779301" sldId="352"/>
        </pc:sldMkLst>
        <pc:spChg chg="mod">
          <ac:chgData name="Cesar Augusto Lopez Gallego" userId="0dfa9112-9251-4882-b472-cf2dfcee09d1" providerId="ADAL" clId="{F1249130-D9DB-4852-A919-2335BD820645}" dt="2025-02-25T12:28:17.836" v="299" actId="1076"/>
          <ac:spMkLst>
            <pc:docMk/>
            <pc:sldMk cId="3217779301" sldId="352"/>
            <ac:spMk id="3" creationId="{6D35E966-6FF6-4CB4-BB58-40083A88598F}"/>
          </ac:spMkLst>
        </pc:spChg>
        <pc:picChg chg="mod">
          <ac:chgData name="Cesar Augusto Lopez Gallego" userId="0dfa9112-9251-4882-b472-cf2dfcee09d1" providerId="ADAL" clId="{F1249130-D9DB-4852-A919-2335BD820645}" dt="2025-02-25T12:28:05.327" v="296" actId="1076"/>
          <ac:picMkLst>
            <pc:docMk/>
            <pc:sldMk cId="3217779301" sldId="352"/>
            <ac:picMk id="7" creationId="{97653F52-239E-DF4A-F6A6-3A1E136AA4DF}"/>
          </ac:picMkLst>
        </pc:picChg>
        <pc:picChg chg="mod">
          <ac:chgData name="Cesar Augusto Lopez Gallego" userId="0dfa9112-9251-4882-b472-cf2dfcee09d1" providerId="ADAL" clId="{F1249130-D9DB-4852-A919-2335BD820645}" dt="2025-02-25T12:28:05.327" v="296" actId="1076"/>
          <ac:picMkLst>
            <pc:docMk/>
            <pc:sldMk cId="3217779301" sldId="352"/>
            <ac:picMk id="28" creationId="{4AD67FEE-1FF6-571E-E2EE-D9A2EC7C1EAA}"/>
          </ac:picMkLst>
        </pc:picChg>
      </pc:sldChg>
    </pc:docChg>
  </pc:docChgLst>
  <pc:docChgLst>
    <pc:chgData name="lina jimenez" userId="f3850f8cd7bedeb0" providerId="LiveId" clId="{3D99ACD9-0A75-4B6B-9A4B-83A1A37272DF}"/>
    <pc:docChg chg="undo redo custSel modSld">
      <pc:chgData name="lina jimenez" userId="f3850f8cd7bedeb0" providerId="LiveId" clId="{3D99ACD9-0A75-4B6B-9A4B-83A1A37272DF}" dt="2025-02-22T14:09:00.252" v="711" actId="14100"/>
      <pc:docMkLst>
        <pc:docMk/>
      </pc:docMkLst>
      <pc:sldChg chg="addSp delSp modSp mod setBg modClrScheme addAnim delAnim modAnim setClrOvrMap chgLayout">
        <pc:chgData name="lina jimenez" userId="f3850f8cd7bedeb0" providerId="LiveId" clId="{3D99ACD9-0A75-4B6B-9A4B-83A1A37272DF}" dt="2025-02-22T12:51:55.504" v="352" actId="478"/>
        <pc:sldMkLst>
          <pc:docMk/>
          <pc:sldMk cId="2704432805" sldId="265"/>
        </pc:sldMkLst>
        <pc:spChg chg="mod">
          <ac:chgData name="lina jimenez" userId="f3850f8cd7bedeb0" providerId="LiveId" clId="{3D99ACD9-0A75-4B6B-9A4B-83A1A37272DF}" dt="2025-02-21T19:03:00.522" v="228" actId="26606"/>
          <ac:spMkLst>
            <pc:docMk/>
            <pc:sldMk cId="2704432805" sldId="265"/>
            <ac:spMk id="2" creationId="{00000000-0000-0000-0000-000000000000}"/>
          </ac:spMkLst>
        </pc:spChg>
        <pc:spChg chg="mod ord">
          <ac:chgData name="lina jimenez" userId="f3850f8cd7bedeb0" providerId="LiveId" clId="{3D99ACD9-0A75-4B6B-9A4B-83A1A37272DF}" dt="2025-02-22T12:04:16.977" v="308" actId="1076"/>
          <ac:spMkLst>
            <pc:docMk/>
            <pc:sldMk cId="2704432805" sldId="265"/>
            <ac:spMk id="3" creationId="{00000000-0000-0000-0000-000000000000}"/>
          </ac:spMkLst>
        </pc:spChg>
        <pc:picChg chg="add mod">
          <ac:chgData name="lina jimenez" userId="f3850f8cd7bedeb0" providerId="LiveId" clId="{3D99ACD9-0A75-4B6B-9A4B-83A1A37272DF}" dt="2025-02-22T12:50:16.106" v="347" actId="1076"/>
          <ac:picMkLst>
            <pc:docMk/>
            <pc:sldMk cId="2704432805" sldId="265"/>
            <ac:picMk id="6" creationId="{BF0E993C-710A-6E58-FC7B-89522970BC80}"/>
          </ac:picMkLst>
        </pc:picChg>
      </pc:sldChg>
      <pc:sldChg chg="addSp modSp mod">
        <pc:chgData name="lina jimenez" userId="f3850f8cd7bedeb0" providerId="LiveId" clId="{3D99ACD9-0A75-4B6B-9A4B-83A1A37272DF}" dt="2025-02-22T12:53:54.674" v="355" actId="1076"/>
        <pc:sldMkLst>
          <pc:docMk/>
          <pc:sldMk cId="3149170603" sldId="305"/>
        </pc:sldMkLst>
        <pc:spChg chg="mod">
          <ac:chgData name="lina jimenez" userId="f3850f8cd7bedeb0" providerId="LiveId" clId="{3D99ACD9-0A75-4B6B-9A4B-83A1A37272DF}" dt="2025-02-22T12:53:54.674" v="355" actId="1076"/>
          <ac:spMkLst>
            <pc:docMk/>
            <pc:sldMk cId="3149170603" sldId="305"/>
            <ac:spMk id="5" creationId="{CE305278-83EB-47FA-9A90-291D99216F1B}"/>
          </ac:spMkLst>
        </pc:spChg>
        <pc:picChg chg="add mod">
          <ac:chgData name="lina jimenez" userId="f3850f8cd7bedeb0" providerId="LiveId" clId="{3D99ACD9-0A75-4B6B-9A4B-83A1A37272DF}" dt="2025-02-22T12:53:45.390" v="354" actId="1076"/>
          <ac:picMkLst>
            <pc:docMk/>
            <pc:sldMk cId="3149170603" sldId="305"/>
            <ac:picMk id="3" creationId="{EC8812DA-A190-297B-9514-F6A747B4BF6E}"/>
          </ac:picMkLst>
        </pc:picChg>
      </pc:sldChg>
      <pc:sldChg chg="modSp mod">
        <pc:chgData name="lina jimenez" userId="f3850f8cd7bedeb0" providerId="LiveId" clId="{3D99ACD9-0A75-4B6B-9A4B-83A1A37272DF}" dt="2025-02-22T12:55:52.009" v="359" actId="255"/>
        <pc:sldMkLst>
          <pc:docMk/>
          <pc:sldMk cId="3245836601" sldId="306"/>
        </pc:sldMkLst>
        <pc:spChg chg="mod">
          <ac:chgData name="lina jimenez" userId="f3850f8cd7bedeb0" providerId="LiveId" clId="{3D99ACD9-0A75-4B6B-9A4B-83A1A37272DF}" dt="2025-02-22T12:55:37.587" v="358" actId="255"/>
          <ac:spMkLst>
            <pc:docMk/>
            <pc:sldMk cId="3245836601" sldId="306"/>
            <ac:spMk id="4" creationId="{CB65CDB9-13E4-4CE9-823F-C74FB74F585B}"/>
          </ac:spMkLst>
        </pc:spChg>
        <pc:spChg chg="mod">
          <ac:chgData name="lina jimenez" userId="f3850f8cd7bedeb0" providerId="LiveId" clId="{3D99ACD9-0A75-4B6B-9A4B-83A1A37272DF}" dt="2025-02-22T12:55:52.009" v="359" actId="255"/>
          <ac:spMkLst>
            <pc:docMk/>
            <pc:sldMk cId="3245836601" sldId="306"/>
            <ac:spMk id="6" creationId="{D22D4418-7EE0-4533-9307-8E447C838D59}"/>
          </ac:spMkLst>
        </pc:spChg>
        <pc:picChg chg="mod">
          <ac:chgData name="lina jimenez" userId="f3850f8cd7bedeb0" providerId="LiveId" clId="{3D99ACD9-0A75-4B6B-9A4B-83A1A37272DF}" dt="2025-02-22T12:55:25.791" v="357" actId="14100"/>
          <ac:picMkLst>
            <pc:docMk/>
            <pc:sldMk cId="3245836601" sldId="306"/>
            <ac:picMk id="3" creationId="{DEA290EB-B64B-4091-B74D-7F2CD294AD63}"/>
          </ac:picMkLst>
        </pc:picChg>
      </pc:sldChg>
      <pc:sldChg chg="addSp delSp modSp mod delAnim">
        <pc:chgData name="lina jimenez" userId="f3850f8cd7bedeb0" providerId="LiveId" clId="{3D99ACD9-0A75-4B6B-9A4B-83A1A37272DF}" dt="2025-02-22T12:57:05.796" v="365" actId="1076"/>
        <pc:sldMkLst>
          <pc:docMk/>
          <pc:sldMk cId="598388776" sldId="307"/>
        </pc:sldMkLst>
        <pc:spChg chg="mod">
          <ac:chgData name="lina jimenez" userId="f3850f8cd7bedeb0" providerId="LiveId" clId="{3D99ACD9-0A75-4B6B-9A4B-83A1A37272DF}" dt="2025-02-22T12:07:25.027" v="326" actId="1076"/>
          <ac:spMkLst>
            <pc:docMk/>
            <pc:sldMk cId="598388776" sldId="307"/>
            <ac:spMk id="3" creationId="{6B2DAAA0-E96E-4091-A3C0-C7DACF65C715}"/>
          </ac:spMkLst>
        </pc:spChg>
        <pc:spChg chg="mod">
          <ac:chgData name="lina jimenez" userId="f3850f8cd7bedeb0" providerId="LiveId" clId="{3D99ACD9-0A75-4B6B-9A4B-83A1A37272DF}" dt="2025-02-22T12:07:53.058" v="337" actId="20577"/>
          <ac:spMkLst>
            <pc:docMk/>
            <pc:sldMk cId="598388776" sldId="307"/>
            <ac:spMk id="5" creationId="{8E978DE5-0CF6-49EC-BFA9-E8F295F80357}"/>
          </ac:spMkLst>
        </pc:spChg>
        <pc:spChg chg="mod">
          <ac:chgData name="lina jimenez" userId="f3850f8cd7bedeb0" providerId="LiveId" clId="{3D99ACD9-0A75-4B6B-9A4B-83A1A37272DF}" dt="2025-02-22T12:09:50.768" v="343" actId="1076"/>
          <ac:spMkLst>
            <pc:docMk/>
            <pc:sldMk cId="598388776" sldId="307"/>
            <ac:spMk id="7" creationId="{DFBD04B7-C377-4588-B3E4-BC5DBED7C20E}"/>
          </ac:spMkLst>
        </pc:spChg>
        <pc:picChg chg="add mod modCrop">
          <ac:chgData name="lina jimenez" userId="f3850f8cd7bedeb0" providerId="LiveId" clId="{3D99ACD9-0A75-4B6B-9A4B-83A1A37272DF}" dt="2025-02-22T12:57:05.796" v="365" actId="1076"/>
          <ac:picMkLst>
            <pc:docMk/>
            <pc:sldMk cId="598388776" sldId="307"/>
            <ac:picMk id="8" creationId="{3B49FDEE-90A1-73A9-9736-B2600A125F64}"/>
          </ac:picMkLst>
        </pc:picChg>
      </pc:sldChg>
      <pc:sldChg chg="modSp">
        <pc:chgData name="lina jimenez" userId="f3850f8cd7bedeb0" providerId="LiveId" clId="{3D99ACD9-0A75-4B6B-9A4B-83A1A37272DF}" dt="2025-02-22T12:58:25.663" v="368" actId="255"/>
        <pc:sldMkLst>
          <pc:docMk/>
          <pc:sldMk cId="1508051620" sldId="308"/>
        </pc:sldMkLst>
        <pc:spChg chg="mod">
          <ac:chgData name="lina jimenez" userId="f3850f8cd7bedeb0" providerId="LiveId" clId="{3D99ACD9-0A75-4B6B-9A4B-83A1A37272DF}" dt="2025-02-22T12:58:25.663" v="368" actId="255"/>
          <ac:spMkLst>
            <pc:docMk/>
            <pc:sldMk cId="1508051620" sldId="308"/>
            <ac:spMk id="10" creationId="{1A2C8698-9AF5-481A-AFDC-C0F1E651DD1A}"/>
          </ac:spMkLst>
        </pc:spChg>
        <pc:spChg chg="mod">
          <ac:chgData name="lina jimenez" userId="f3850f8cd7bedeb0" providerId="LiveId" clId="{3D99ACD9-0A75-4B6B-9A4B-83A1A37272DF}" dt="2025-02-22T12:58:09.910" v="366" actId="255"/>
          <ac:spMkLst>
            <pc:docMk/>
            <pc:sldMk cId="1508051620" sldId="308"/>
            <ac:spMk id="19" creationId="{DF1CF1DC-5F66-4F56-94D5-BA6B0A484CF1}"/>
          </ac:spMkLst>
        </pc:spChg>
        <pc:spChg chg="mod">
          <ac:chgData name="lina jimenez" userId="f3850f8cd7bedeb0" providerId="LiveId" clId="{3D99ACD9-0A75-4B6B-9A4B-83A1A37272DF}" dt="2025-02-22T12:58:14.833" v="367" actId="255"/>
          <ac:spMkLst>
            <pc:docMk/>
            <pc:sldMk cId="1508051620" sldId="308"/>
            <ac:spMk id="33" creationId="{6449542A-400D-4659-9A29-E9AFC4D79D96}"/>
          </ac:spMkLst>
        </pc:spChg>
      </pc:sldChg>
      <pc:sldChg chg="modSp mod">
        <pc:chgData name="lina jimenez" userId="f3850f8cd7bedeb0" providerId="LiveId" clId="{3D99ACD9-0A75-4B6B-9A4B-83A1A37272DF}" dt="2025-02-22T13:03:32.844" v="388" actId="113"/>
        <pc:sldMkLst>
          <pc:docMk/>
          <pc:sldMk cId="1255143612" sldId="314"/>
        </pc:sldMkLst>
        <pc:spChg chg="mod">
          <ac:chgData name="lina jimenez" userId="f3850f8cd7bedeb0" providerId="LiveId" clId="{3D99ACD9-0A75-4B6B-9A4B-83A1A37272DF}" dt="2025-02-22T13:03:32.844" v="388" actId="113"/>
          <ac:spMkLst>
            <pc:docMk/>
            <pc:sldMk cId="1255143612" sldId="314"/>
            <ac:spMk id="45" creationId="{15ED4B6C-E985-45B3-A75F-62552D67844C}"/>
          </ac:spMkLst>
        </pc:spChg>
        <pc:spChg chg="mod">
          <ac:chgData name="lina jimenez" userId="f3850f8cd7bedeb0" providerId="LiveId" clId="{3D99ACD9-0A75-4B6B-9A4B-83A1A37272DF}" dt="2025-02-22T12:58:52.705" v="369" actId="255"/>
          <ac:spMkLst>
            <pc:docMk/>
            <pc:sldMk cId="1255143612" sldId="314"/>
            <ac:spMk id="47" creationId="{C77F8340-15FD-47F6-866C-F8C690D71493}"/>
          </ac:spMkLst>
        </pc:spChg>
        <pc:spChg chg="mod">
          <ac:chgData name="lina jimenez" userId="f3850f8cd7bedeb0" providerId="LiveId" clId="{3D99ACD9-0A75-4B6B-9A4B-83A1A37272DF}" dt="2025-02-22T12:58:58.164" v="370" actId="255"/>
          <ac:spMkLst>
            <pc:docMk/>
            <pc:sldMk cId="1255143612" sldId="314"/>
            <ac:spMk id="49" creationId="{60377DF4-01F8-4090-B27F-F2FA6149FE5F}"/>
          </ac:spMkLst>
        </pc:spChg>
        <pc:spChg chg="mod">
          <ac:chgData name="lina jimenez" userId="f3850f8cd7bedeb0" providerId="LiveId" clId="{3D99ACD9-0A75-4B6B-9A4B-83A1A37272DF}" dt="2025-02-21T17:57:29.148" v="70" actId="1076"/>
          <ac:spMkLst>
            <pc:docMk/>
            <pc:sldMk cId="1255143612" sldId="314"/>
            <ac:spMk id="51" creationId="{45CC3C95-81F4-498F-9AD8-5D95C50B4F1E}"/>
          </ac:spMkLst>
        </pc:spChg>
        <pc:spChg chg="mod">
          <ac:chgData name="lina jimenez" userId="f3850f8cd7bedeb0" providerId="LiveId" clId="{3D99ACD9-0A75-4B6B-9A4B-83A1A37272DF}" dt="2025-02-22T12:59:10.527" v="371" actId="255"/>
          <ac:spMkLst>
            <pc:docMk/>
            <pc:sldMk cId="1255143612" sldId="314"/>
            <ac:spMk id="53" creationId="{C9CEAA7A-4977-481C-9532-19AE6B8E5987}"/>
          </ac:spMkLst>
        </pc:spChg>
        <pc:spChg chg="mod">
          <ac:chgData name="lina jimenez" userId="f3850f8cd7bedeb0" providerId="LiveId" clId="{3D99ACD9-0A75-4B6B-9A4B-83A1A37272DF}" dt="2025-02-21T17:57:29.148" v="70" actId="1076"/>
          <ac:spMkLst>
            <pc:docMk/>
            <pc:sldMk cId="1255143612" sldId="314"/>
            <ac:spMk id="60" creationId="{876DD837-5B6B-47F4-AB8F-F286BDEE84BC}"/>
          </ac:spMkLst>
        </pc:spChg>
        <pc:spChg chg="mod">
          <ac:chgData name="lina jimenez" userId="f3850f8cd7bedeb0" providerId="LiveId" clId="{3D99ACD9-0A75-4B6B-9A4B-83A1A37272DF}" dt="2025-02-22T12:59:18.573" v="372" actId="255"/>
          <ac:spMkLst>
            <pc:docMk/>
            <pc:sldMk cId="1255143612" sldId="314"/>
            <ac:spMk id="62" creationId="{2BFDF174-307B-4F34-8928-DA0D160C4A5D}"/>
          </ac:spMkLst>
        </pc:spChg>
      </pc:sldChg>
      <pc:sldChg chg="addSp delSp modSp mod modAnim">
        <pc:chgData name="lina jimenez" userId="f3850f8cd7bedeb0" providerId="LiveId" clId="{3D99ACD9-0A75-4B6B-9A4B-83A1A37272DF}" dt="2025-02-22T13:04:23.729" v="426" actId="20577"/>
        <pc:sldMkLst>
          <pc:docMk/>
          <pc:sldMk cId="563298637" sldId="315"/>
        </pc:sldMkLst>
        <pc:spChg chg="mod">
          <ac:chgData name="lina jimenez" userId="f3850f8cd7bedeb0" providerId="LiveId" clId="{3D99ACD9-0A75-4B6B-9A4B-83A1A37272DF}" dt="2025-02-22T13:04:23.729" v="426" actId="20577"/>
          <ac:spMkLst>
            <pc:docMk/>
            <pc:sldMk cId="563298637" sldId="315"/>
            <ac:spMk id="3" creationId="{977C72FF-261B-485F-B50E-69BA60C37877}"/>
          </ac:spMkLst>
        </pc:spChg>
        <pc:picChg chg="add mod">
          <ac:chgData name="lina jimenez" userId="f3850f8cd7bedeb0" providerId="LiveId" clId="{3D99ACD9-0A75-4B6B-9A4B-83A1A37272DF}" dt="2025-02-22T13:03:00.608" v="386" actId="1076"/>
          <ac:picMkLst>
            <pc:docMk/>
            <pc:sldMk cId="563298637" sldId="315"/>
            <ac:picMk id="8" creationId="{26E6ECDC-56F6-31F6-D891-67BE54B7C541}"/>
          </ac:picMkLst>
        </pc:picChg>
      </pc:sldChg>
      <pc:sldChg chg="addSp delSp modSp mod modAnim">
        <pc:chgData name="lina jimenez" userId="f3850f8cd7bedeb0" providerId="LiveId" clId="{3D99ACD9-0A75-4B6B-9A4B-83A1A37272DF}" dt="2025-02-22T13:08:33.279" v="442" actId="14100"/>
        <pc:sldMkLst>
          <pc:docMk/>
          <pc:sldMk cId="3278412806" sldId="316"/>
        </pc:sldMkLst>
        <pc:spChg chg="mod">
          <ac:chgData name="lina jimenez" userId="f3850f8cd7bedeb0" providerId="LiveId" clId="{3D99ACD9-0A75-4B6B-9A4B-83A1A37272DF}" dt="2025-02-22T13:07:02.678" v="436" actId="1076"/>
          <ac:spMkLst>
            <pc:docMk/>
            <pc:sldMk cId="3278412806" sldId="316"/>
            <ac:spMk id="3" creationId="{5F3EA714-2467-4EB0-8D91-A498C43689D2}"/>
          </ac:spMkLst>
        </pc:spChg>
        <pc:picChg chg="add mod">
          <ac:chgData name="lina jimenez" userId="f3850f8cd7bedeb0" providerId="LiveId" clId="{3D99ACD9-0A75-4B6B-9A4B-83A1A37272DF}" dt="2025-02-22T13:08:33.279" v="442" actId="14100"/>
          <ac:picMkLst>
            <pc:docMk/>
            <pc:sldMk cId="3278412806" sldId="316"/>
            <ac:picMk id="4" creationId="{A2A92542-714F-3253-7546-525B443023B4}"/>
          </ac:picMkLst>
        </pc:picChg>
      </pc:sldChg>
      <pc:sldChg chg="addSp modSp mod">
        <pc:chgData name="lina jimenez" userId="f3850f8cd7bedeb0" providerId="LiveId" clId="{3D99ACD9-0A75-4B6B-9A4B-83A1A37272DF}" dt="2025-02-22T13:15:54.312" v="483" actId="1076"/>
        <pc:sldMkLst>
          <pc:docMk/>
          <pc:sldMk cId="2454222023" sldId="317"/>
        </pc:sldMkLst>
        <pc:spChg chg="mod">
          <ac:chgData name="lina jimenez" userId="f3850f8cd7bedeb0" providerId="LiveId" clId="{3D99ACD9-0A75-4B6B-9A4B-83A1A37272DF}" dt="2025-02-22T13:15:43.202" v="481" actId="14100"/>
          <ac:spMkLst>
            <pc:docMk/>
            <pc:sldMk cId="2454222023" sldId="317"/>
            <ac:spMk id="4" creationId="{AAD90F81-B2CD-407C-B139-EC7447A9DC76}"/>
          </ac:spMkLst>
        </pc:spChg>
        <pc:picChg chg="add mod">
          <ac:chgData name="lina jimenez" userId="f3850f8cd7bedeb0" providerId="LiveId" clId="{3D99ACD9-0A75-4B6B-9A4B-83A1A37272DF}" dt="2025-02-22T13:15:54.312" v="483" actId="1076"/>
          <ac:picMkLst>
            <pc:docMk/>
            <pc:sldMk cId="2454222023" sldId="317"/>
            <ac:picMk id="3" creationId="{79797926-461C-AA32-5DC0-C38899A03625}"/>
          </ac:picMkLst>
        </pc:picChg>
      </pc:sldChg>
      <pc:sldChg chg="modSp mod">
        <pc:chgData name="lina jimenez" userId="f3850f8cd7bedeb0" providerId="LiveId" clId="{3D99ACD9-0A75-4B6B-9A4B-83A1A37272DF}" dt="2025-02-22T13:16:25.358" v="487" actId="1076"/>
        <pc:sldMkLst>
          <pc:docMk/>
          <pc:sldMk cId="3589680087" sldId="318"/>
        </pc:sldMkLst>
        <pc:spChg chg="mod">
          <ac:chgData name="lina jimenez" userId="f3850f8cd7bedeb0" providerId="LiveId" clId="{3D99ACD9-0A75-4B6B-9A4B-83A1A37272DF}" dt="2025-02-22T13:16:25.358" v="487" actId="1076"/>
          <ac:spMkLst>
            <pc:docMk/>
            <pc:sldMk cId="3589680087" sldId="318"/>
            <ac:spMk id="3" creationId="{833F2571-3C7C-4737-B39C-5F5462E24C51}"/>
          </ac:spMkLst>
        </pc:spChg>
      </pc:sldChg>
      <pc:sldChg chg="addSp delSp modSp mod modAnim">
        <pc:chgData name="lina jimenez" userId="f3850f8cd7bedeb0" providerId="LiveId" clId="{3D99ACD9-0A75-4B6B-9A4B-83A1A37272DF}" dt="2025-02-22T13:22:25.034" v="525" actId="1076"/>
        <pc:sldMkLst>
          <pc:docMk/>
          <pc:sldMk cId="1036932130" sldId="319"/>
        </pc:sldMkLst>
        <pc:spChg chg="mod">
          <ac:chgData name="lina jimenez" userId="f3850f8cd7bedeb0" providerId="LiveId" clId="{3D99ACD9-0A75-4B6B-9A4B-83A1A37272DF}" dt="2025-02-22T13:20:08.043" v="510" actId="14100"/>
          <ac:spMkLst>
            <pc:docMk/>
            <pc:sldMk cId="1036932130" sldId="319"/>
            <ac:spMk id="3" creationId="{95EA4900-FF22-4219-A928-ABBC5D99FB9D}"/>
          </ac:spMkLst>
        </pc:spChg>
        <pc:spChg chg="mod">
          <ac:chgData name="lina jimenez" userId="f3850f8cd7bedeb0" providerId="LiveId" clId="{3D99ACD9-0A75-4B6B-9A4B-83A1A37272DF}" dt="2025-02-22T13:20:18.799" v="512" actId="1076"/>
          <ac:spMkLst>
            <pc:docMk/>
            <pc:sldMk cId="1036932130" sldId="319"/>
            <ac:spMk id="5" creationId="{977B8B44-7733-4A67-A667-371BD8837CEC}"/>
          </ac:spMkLst>
        </pc:spChg>
        <pc:picChg chg="add mod">
          <ac:chgData name="lina jimenez" userId="f3850f8cd7bedeb0" providerId="LiveId" clId="{3D99ACD9-0A75-4B6B-9A4B-83A1A37272DF}" dt="2025-02-22T13:22:25.034" v="525" actId="1076"/>
          <ac:picMkLst>
            <pc:docMk/>
            <pc:sldMk cId="1036932130" sldId="319"/>
            <ac:picMk id="4" creationId="{1FAAE0FD-8328-9F48-8C5F-0A99AAA55FE0}"/>
          </ac:picMkLst>
        </pc:picChg>
      </pc:sldChg>
      <pc:sldChg chg="modSp mod">
        <pc:chgData name="lina jimenez" userId="f3850f8cd7bedeb0" providerId="LiveId" clId="{3D99ACD9-0A75-4B6B-9A4B-83A1A37272DF}" dt="2025-02-22T13:12:36.863" v="470" actId="1076"/>
        <pc:sldMkLst>
          <pc:docMk/>
          <pc:sldMk cId="2960200336" sldId="320"/>
        </pc:sldMkLst>
        <pc:spChg chg="mod">
          <ac:chgData name="lina jimenez" userId="f3850f8cd7bedeb0" providerId="LiveId" clId="{3D99ACD9-0A75-4B6B-9A4B-83A1A37272DF}" dt="2025-02-22T13:08:48.203" v="443" actId="113"/>
          <ac:spMkLst>
            <pc:docMk/>
            <pc:sldMk cId="2960200336" sldId="320"/>
            <ac:spMk id="2" creationId="{737DE662-CEC9-4159-8A51-8433B2A03A1B}"/>
          </ac:spMkLst>
        </pc:spChg>
        <pc:spChg chg="mod">
          <ac:chgData name="lina jimenez" userId="f3850f8cd7bedeb0" providerId="LiveId" clId="{3D99ACD9-0A75-4B6B-9A4B-83A1A37272DF}" dt="2025-02-22T13:11:40.342" v="462" actId="20577"/>
          <ac:spMkLst>
            <pc:docMk/>
            <pc:sldMk cId="2960200336" sldId="320"/>
            <ac:spMk id="4" creationId="{EF90FBC6-3E94-467D-8441-4A73434A8900}"/>
          </ac:spMkLst>
        </pc:spChg>
        <pc:spChg chg="mod">
          <ac:chgData name="lina jimenez" userId="f3850f8cd7bedeb0" providerId="LiveId" clId="{3D99ACD9-0A75-4B6B-9A4B-83A1A37272DF}" dt="2025-02-22T13:12:36.863" v="470" actId="1076"/>
          <ac:spMkLst>
            <pc:docMk/>
            <pc:sldMk cId="2960200336" sldId="320"/>
            <ac:spMk id="6" creationId="{2BD3CEDC-8EDB-4300-9135-B68562B43C2D}"/>
          </ac:spMkLst>
        </pc:spChg>
        <pc:spChg chg="mod">
          <ac:chgData name="lina jimenez" userId="f3850f8cd7bedeb0" providerId="LiveId" clId="{3D99ACD9-0A75-4B6B-9A4B-83A1A37272DF}" dt="2025-02-22T13:12:21.246" v="468" actId="1076"/>
          <ac:spMkLst>
            <pc:docMk/>
            <pc:sldMk cId="2960200336" sldId="320"/>
            <ac:spMk id="8" creationId="{9A6EA7B9-25E9-4B78-B268-32D07CB44056}"/>
          </ac:spMkLst>
        </pc:spChg>
      </pc:sldChg>
      <pc:sldChg chg="modSp mod modAnim">
        <pc:chgData name="lina jimenez" userId="f3850f8cd7bedeb0" providerId="LiveId" clId="{3D99ACD9-0A75-4B6B-9A4B-83A1A37272DF}" dt="2025-02-22T13:23:03.552" v="531" actId="123"/>
        <pc:sldMkLst>
          <pc:docMk/>
          <pc:sldMk cId="2749654267" sldId="321"/>
        </pc:sldMkLst>
        <pc:spChg chg="mod">
          <ac:chgData name="lina jimenez" userId="f3850f8cd7bedeb0" providerId="LiveId" clId="{3D99ACD9-0A75-4B6B-9A4B-83A1A37272DF}" dt="2025-02-22T13:23:03.552" v="531" actId="123"/>
          <ac:spMkLst>
            <pc:docMk/>
            <pc:sldMk cId="2749654267" sldId="321"/>
            <ac:spMk id="3" creationId="{A5114CC9-AD98-4B18-86BB-6036692A576D}"/>
          </ac:spMkLst>
        </pc:spChg>
      </pc:sldChg>
      <pc:sldChg chg="modSp">
        <pc:chgData name="lina jimenez" userId="f3850f8cd7bedeb0" providerId="LiveId" clId="{3D99ACD9-0A75-4B6B-9A4B-83A1A37272DF}" dt="2025-02-22T13:24:27.385" v="542" actId="255"/>
        <pc:sldMkLst>
          <pc:docMk/>
          <pc:sldMk cId="3746265433" sldId="322"/>
        </pc:sldMkLst>
        <pc:spChg chg="mod">
          <ac:chgData name="lina jimenez" userId="f3850f8cd7bedeb0" providerId="LiveId" clId="{3D99ACD9-0A75-4B6B-9A4B-83A1A37272DF}" dt="2025-02-22T13:23:15.077" v="532" actId="255"/>
          <ac:spMkLst>
            <pc:docMk/>
            <pc:sldMk cId="3746265433" sldId="322"/>
            <ac:spMk id="2" creationId="{ACD9CBCB-C54E-49CA-8CE1-30236FB0FCFB}"/>
          </ac:spMkLst>
        </pc:spChg>
        <pc:spChg chg="mod">
          <ac:chgData name="lina jimenez" userId="f3850f8cd7bedeb0" providerId="LiveId" clId="{3D99ACD9-0A75-4B6B-9A4B-83A1A37272DF}" dt="2025-02-22T13:24:10.099" v="541" actId="255"/>
          <ac:spMkLst>
            <pc:docMk/>
            <pc:sldMk cId="3746265433" sldId="322"/>
            <ac:spMk id="9" creationId="{AA83AA7D-B2B3-4C2A-B3E5-051348E2B391}"/>
          </ac:spMkLst>
        </pc:spChg>
        <pc:spChg chg="mod">
          <ac:chgData name="lina jimenez" userId="f3850f8cd7bedeb0" providerId="LiveId" clId="{3D99ACD9-0A75-4B6B-9A4B-83A1A37272DF}" dt="2025-02-22T13:24:06.341" v="540" actId="255"/>
          <ac:spMkLst>
            <pc:docMk/>
            <pc:sldMk cId="3746265433" sldId="322"/>
            <ac:spMk id="10" creationId="{530D248A-3F61-4DB0-B75D-8E3EA39C3721}"/>
          </ac:spMkLst>
        </pc:spChg>
        <pc:spChg chg="mod">
          <ac:chgData name="lina jimenez" userId="f3850f8cd7bedeb0" providerId="LiveId" clId="{3D99ACD9-0A75-4B6B-9A4B-83A1A37272DF}" dt="2025-02-22T13:23:26.849" v="534" actId="255"/>
          <ac:spMkLst>
            <pc:docMk/>
            <pc:sldMk cId="3746265433" sldId="322"/>
            <ac:spMk id="16" creationId="{50D692E3-F7FD-494F-9C0D-4FDC6727C4CA}"/>
          </ac:spMkLst>
        </pc:spChg>
        <pc:spChg chg="mod">
          <ac:chgData name="lina jimenez" userId="f3850f8cd7bedeb0" providerId="LiveId" clId="{3D99ACD9-0A75-4B6B-9A4B-83A1A37272DF}" dt="2025-02-22T13:24:02.688" v="539" actId="255"/>
          <ac:spMkLst>
            <pc:docMk/>
            <pc:sldMk cId="3746265433" sldId="322"/>
            <ac:spMk id="19" creationId="{464F0A3F-430C-4019-9876-5978F12AB075}"/>
          </ac:spMkLst>
        </pc:spChg>
        <pc:spChg chg="mod">
          <ac:chgData name="lina jimenez" userId="f3850f8cd7bedeb0" providerId="LiveId" clId="{3D99ACD9-0A75-4B6B-9A4B-83A1A37272DF}" dt="2025-02-22T13:24:27.385" v="542" actId="255"/>
          <ac:spMkLst>
            <pc:docMk/>
            <pc:sldMk cId="3746265433" sldId="322"/>
            <ac:spMk id="20" creationId="{85B1489A-4444-48AE-8398-E9154B059DE3}"/>
          </ac:spMkLst>
        </pc:spChg>
        <pc:spChg chg="mod">
          <ac:chgData name="lina jimenez" userId="f3850f8cd7bedeb0" providerId="LiveId" clId="{3D99ACD9-0A75-4B6B-9A4B-83A1A37272DF}" dt="2025-02-22T13:23:42.526" v="537" actId="255"/>
          <ac:spMkLst>
            <pc:docMk/>
            <pc:sldMk cId="3746265433" sldId="322"/>
            <ac:spMk id="21" creationId="{77AC72E0-E0D9-495E-9AA3-2AFFDE93F12A}"/>
          </ac:spMkLst>
        </pc:spChg>
      </pc:sldChg>
      <pc:sldChg chg="addSp delSp modSp mod modClrScheme chgLayout">
        <pc:chgData name="lina jimenez" userId="f3850f8cd7bedeb0" providerId="LiveId" clId="{3D99ACD9-0A75-4B6B-9A4B-83A1A37272DF}" dt="2025-02-22T13:34:56.909" v="600" actId="1076"/>
        <pc:sldMkLst>
          <pc:docMk/>
          <pc:sldMk cId="969147724" sldId="323"/>
        </pc:sldMkLst>
        <pc:spChg chg="mod">
          <ac:chgData name="lina jimenez" userId="f3850f8cd7bedeb0" providerId="LiveId" clId="{3D99ACD9-0A75-4B6B-9A4B-83A1A37272DF}" dt="2025-02-22T13:32:35.893" v="575" actId="2711"/>
          <ac:spMkLst>
            <pc:docMk/>
            <pc:sldMk cId="969147724" sldId="323"/>
            <ac:spMk id="3" creationId="{9B2BDC83-B243-47D8-8D11-5496ADB6D1E1}"/>
          </ac:spMkLst>
        </pc:spChg>
        <pc:picChg chg="add mod">
          <ac:chgData name="lina jimenez" userId="f3850f8cd7bedeb0" providerId="LiveId" clId="{3D99ACD9-0A75-4B6B-9A4B-83A1A37272DF}" dt="2025-02-22T13:34:56.909" v="600" actId="1076"/>
          <ac:picMkLst>
            <pc:docMk/>
            <pc:sldMk cId="969147724" sldId="323"/>
            <ac:picMk id="4" creationId="{25981EB1-B68E-1D96-7272-C12FDD933CC7}"/>
          </ac:picMkLst>
        </pc:picChg>
      </pc:sldChg>
      <pc:sldChg chg="modSp mod">
        <pc:chgData name="lina jimenez" userId="f3850f8cd7bedeb0" providerId="LiveId" clId="{3D99ACD9-0A75-4B6B-9A4B-83A1A37272DF}" dt="2025-02-22T13:36:50.512" v="617" actId="255"/>
        <pc:sldMkLst>
          <pc:docMk/>
          <pc:sldMk cId="3299013124" sldId="324"/>
        </pc:sldMkLst>
        <pc:spChg chg="mod">
          <ac:chgData name="lina jimenez" userId="f3850f8cd7bedeb0" providerId="LiveId" clId="{3D99ACD9-0A75-4B6B-9A4B-83A1A37272DF}" dt="2025-02-22T13:32:50.655" v="577" actId="113"/>
          <ac:spMkLst>
            <pc:docMk/>
            <pc:sldMk cId="3299013124" sldId="324"/>
            <ac:spMk id="2" creationId="{17BB6D5B-23AE-4723-B78A-18F05CB6E122}"/>
          </ac:spMkLst>
        </pc:spChg>
        <pc:spChg chg="mod">
          <ac:chgData name="lina jimenez" userId="f3850f8cd7bedeb0" providerId="LiveId" clId="{3D99ACD9-0A75-4B6B-9A4B-83A1A37272DF}" dt="2025-02-22T13:36:45.020" v="616" actId="255"/>
          <ac:spMkLst>
            <pc:docMk/>
            <pc:sldMk cId="3299013124" sldId="324"/>
            <ac:spMk id="13" creationId="{E42DE026-C161-40FE-8B7B-630BAD26D68F}"/>
          </ac:spMkLst>
        </pc:spChg>
        <pc:spChg chg="mod">
          <ac:chgData name="lina jimenez" userId="f3850f8cd7bedeb0" providerId="LiveId" clId="{3D99ACD9-0A75-4B6B-9A4B-83A1A37272DF}" dt="2025-02-22T13:33:19.838" v="583" actId="1076"/>
          <ac:spMkLst>
            <pc:docMk/>
            <pc:sldMk cId="3299013124" sldId="324"/>
            <ac:spMk id="17" creationId="{7F1D9242-F8E7-490A-B626-786781220802}"/>
          </ac:spMkLst>
        </pc:spChg>
        <pc:spChg chg="mod">
          <ac:chgData name="lina jimenez" userId="f3850f8cd7bedeb0" providerId="LiveId" clId="{3D99ACD9-0A75-4B6B-9A4B-83A1A37272DF}" dt="2025-02-22T13:35:05.297" v="601" actId="1076"/>
          <ac:spMkLst>
            <pc:docMk/>
            <pc:sldMk cId="3299013124" sldId="324"/>
            <ac:spMk id="25" creationId="{79DD4DFD-BD49-4D00-9A06-5AB64B1F28A1}"/>
          </ac:spMkLst>
        </pc:spChg>
        <pc:spChg chg="mod">
          <ac:chgData name="lina jimenez" userId="f3850f8cd7bedeb0" providerId="LiveId" clId="{3D99ACD9-0A75-4B6B-9A4B-83A1A37272DF}" dt="2025-02-22T13:35:36.788" v="608" actId="14100"/>
          <ac:spMkLst>
            <pc:docMk/>
            <pc:sldMk cId="3299013124" sldId="324"/>
            <ac:spMk id="32" creationId="{3B2B1DE2-038F-4515-8471-EDBF50725944}"/>
          </ac:spMkLst>
        </pc:spChg>
        <pc:spChg chg="mod">
          <ac:chgData name="lina jimenez" userId="f3850f8cd7bedeb0" providerId="LiveId" clId="{3D99ACD9-0A75-4B6B-9A4B-83A1A37272DF}" dt="2025-02-22T13:36:50.512" v="617" actId="255"/>
          <ac:spMkLst>
            <pc:docMk/>
            <pc:sldMk cId="3299013124" sldId="324"/>
            <ac:spMk id="45" creationId="{3FB4BD4B-5CA6-4897-B958-F14F39757971}"/>
          </ac:spMkLst>
        </pc:spChg>
        <pc:cxnChg chg="mod">
          <ac:chgData name="lina jimenez" userId="f3850f8cd7bedeb0" providerId="LiveId" clId="{3D99ACD9-0A75-4B6B-9A4B-83A1A37272DF}" dt="2025-02-22T13:36:29.494" v="615" actId="1076"/>
          <ac:cxnSpMkLst>
            <pc:docMk/>
            <pc:sldMk cId="3299013124" sldId="324"/>
            <ac:cxnSpMk id="46" creationId="{E2FEB139-2C34-4072-95BD-4C50A6A6C115}"/>
          </ac:cxnSpMkLst>
        </pc:cxnChg>
        <pc:cxnChg chg="mod">
          <ac:chgData name="lina jimenez" userId="f3850f8cd7bedeb0" providerId="LiveId" clId="{3D99ACD9-0A75-4B6B-9A4B-83A1A37272DF}" dt="2025-02-22T13:35:36.788" v="608" actId="14100"/>
          <ac:cxnSpMkLst>
            <pc:docMk/>
            <pc:sldMk cId="3299013124" sldId="324"/>
            <ac:cxnSpMk id="52" creationId="{C585BF7D-09CA-422D-A93C-495528521972}"/>
          </ac:cxnSpMkLst>
        </pc:cxnChg>
      </pc:sldChg>
      <pc:sldChg chg="addSp delSp modSp mod delAnim modAnim">
        <pc:chgData name="lina jimenez" userId="f3850f8cd7bedeb0" providerId="LiveId" clId="{3D99ACD9-0A75-4B6B-9A4B-83A1A37272DF}" dt="2025-02-22T14:03:14.861" v="679" actId="1076"/>
        <pc:sldMkLst>
          <pc:docMk/>
          <pc:sldMk cId="421297690" sldId="326"/>
        </pc:sldMkLst>
        <pc:spChg chg="mod">
          <ac:chgData name="lina jimenez" userId="f3850f8cd7bedeb0" providerId="LiveId" clId="{3D99ACD9-0A75-4B6B-9A4B-83A1A37272DF}" dt="2025-02-22T13:38:28.343" v="630" actId="14100"/>
          <ac:spMkLst>
            <pc:docMk/>
            <pc:sldMk cId="421297690" sldId="326"/>
            <ac:spMk id="5" creationId="{2D992A4A-BF8C-4A3B-983F-0B600BEC488E}"/>
          </ac:spMkLst>
        </pc:spChg>
        <pc:picChg chg="add mod modCrop">
          <ac:chgData name="lina jimenez" userId="f3850f8cd7bedeb0" providerId="LiveId" clId="{3D99ACD9-0A75-4B6B-9A4B-83A1A37272DF}" dt="2025-02-22T14:03:14.861" v="679" actId="1076"/>
          <ac:picMkLst>
            <pc:docMk/>
            <pc:sldMk cId="421297690" sldId="326"/>
            <ac:picMk id="6" creationId="{7075E4BB-CA83-8C45-9B7D-ED86A4188450}"/>
          </ac:picMkLst>
        </pc:picChg>
        <pc:picChg chg="add mod modCrop">
          <ac:chgData name="lina jimenez" userId="f3850f8cd7bedeb0" providerId="LiveId" clId="{3D99ACD9-0A75-4B6B-9A4B-83A1A37272DF}" dt="2025-02-22T14:03:11.946" v="678" actId="1076"/>
          <ac:picMkLst>
            <pc:docMk/>
            <pc:sldMk cId="421297690" sldId="326"/>
            <ac:picMk id="8" creationId="{F01717ED-C42C-F5D1-0450-B654A4B334C8}"/>
          </ac:picMkLst>
        </pc:picChg>
      </pc:sldChg>
      <pc:sldChg chg="addSp modSp mod">
        <pc:chgData name="lina jimenez" userId="f3850f8cd7bedeb0" providerId="LiveId" clId="{3D99ACD9-0A75-4B6B-9A4B-83A1A37272DF}" dt="2025-02-22T14:05:28.457" v="689" actId="1076"/>
        <pc:sldMkLst>
          <pc:docMk/>
          <pc:sldMk cId="3193804522" sldId="327"/>
        </pc:sldMkLst>
        <pc:spChg chg="mod">
          <ac:chgData name="lina jimenez" userId="f3850f8cd7bedeb0" providerId="LiveId" clId="{3D99ACD9-0A75-4B6B-9A4B-83A1A37272DF}" dt="2025-02-22T13:42:08.343" v="653" actId="14100"/>
          <ac:spMkLst>
            <pc:docMk/>
            <pc:sldMk cId="3193804522" sldId="327"/>
            <ac:spMk id="2" creationId="{9F385703-CB80-48F0-9C0E-F5CCA81F9E7E}"/>
          </ac:spMkLst>
        </pc:spChg>
        <pc:picChg chg="add mod">
          <ac:chgData name="lina jimenez" userId="f3850f8cd7bedeb0" providerId="LiveId" clId="{3D99ACD9-0A75-4B6B-9A4B-83A1A37272DF}" dt="2025-02-22T14:05:28.457" v="689" actId="1076"/>
          <ac:picMkLst>
            <pc:docMk/>
            <pc:sldMk cId="3193804522" sldId="327"/>
            <ac:picMk id="4" creationId="{60418791-3619-017A-FAB4-231A45EBB2AB}"/>
          </ac:picMkLst>
        </pc:picChg>
      </pc:sldChg>
      <pc:sldChg chg="addSp modSp mod">
        <pc:chgData name="lina jimenez" userId="f3850f8cd7bedeb0" providerId="LiveId" clId="{3D99ACD9-0A75-4B6B-9A4B-83A1A37272DF}" dt="2025-02-22T14:09:00.252" v="711" actId="14100"/>
        <pc:sldMkLst>
          <pc:docMk/>
          <pc:sldMk cId="3240454787" sldId="328"/>
        </pc:sldMkLst>
        <pc:spChg chg="mod">
          <ac:chgData name="lina jimenez" userId="f3850f8cd7bedeb0" providerId="LiveId" clId="{3D99ACD9-0A75-4B6B-9A4B-83A1A37272DF}" dt="2025-02-22T14:09:00.252" v="711" actId="14100"/>
          <ac:spMkLst>
            <pc:docMk/>
            <pc:sldMk cId="3240454787" sldId="328"/>
            <ac:spMk id="3" creationId="{08E88E1D-0FAA-4FE0-A443-8420BDA2A6E5}"/>
          </ac:spMkLst>
        </pc:spChg>
        <pc:picChg chg="add mod">
          <ac:chgData name="lina jimenez" userId="f3850f8cd7bedeb0" providerId="LiveId" clId="{3D99ACD9-0A75-4B6B-9A4B-83A1A37272DF}" dt="2025-02-22T14:07:38.991" v="694" actId="14100"/>
          <ac:picMkLst>
            <pc:docMk/>
            <pc:sldMk cId="3240454787" sldId="328"/>
            <ac:picMk id="4" creationId="{83E77414-F25B-FCC1-2910-DCB5B433963E}"/>
          </ac:picMkLst>
        </pc:picChg>
      </pc:sldChg>
      <pc:sldChg chg="modAnim">
        <pc:chgData name="lina jimenez" userId="f3850f8cd7bedeb0" providerId="LiveId" clId="{3D99ACD9-0A75-4B6B-9A4B-83A1A37272DF}" dt="2025-02-21T16:55:05.165" v="6"/>
        <pc:sldMkLst>
          <pc:docMk/>
          <pc:sldMk cId="3945895445" sldId="337"/>
        </pc:sldMkLst>
      </pc:sldChg>
      <pc:sldChg chg="modAnim">
        <pc:chgData name="lina jimenez" userId="f3850f8cd7bedeb0" providerId="LiveId" clId="{3D99ACD9-0A75-4B6B-9A4B-83A1A37272DF}" dt="2025-02-21T18:12:19.201" v="78"/>
        <pc:sldMkLst>
          <pc:docMk/>
          <pc:sldMk cId="2667915003" sldId="338"/>
        </pc:sldMkLst>
      </pc:sldChg>
      <pc:sldChg chg="modAnim">
        <pc:chgData name="lina jimenez" userId="f3850f8cd7bedeb0" providerId="LiveId" clId="{3D99ACD9-0A75-4B6B-9A4B-83A1A37272DF}" dt="2025-02-21T18:13:47.279" v="80"/>
        <pc:sldMkLst>
          <pc:docMk/>
          <pc:sldMk cId="1783077843" sldId="339"/>
        </pc:sldMkLst>
      </pc:sldChg>
      <pc:sldChg chg="modAnim">
        <pc:chgData name="lina jimenez" userId="f3850f8cd7bedeb0" providerId="LiveId" clId="{3D99ACD9-0A75-4B6B-9A4B-83A1A37272DF}" dt="2025-02-21T18:17:15.311" v="83"/>
        <pc:sldMkLst>
          <pc:docMk/>
          <pc:sldMk cId="3774741617" sldId="340"/>
        </pc:sldMkLst>
      </pc:sldChg>
      <pc:sldChg chg="modAnim">
        <pc:chgData name="lina jimenez" userId="f3850f8cd7bedeb0" providerId="LiveId" clId="{3D99ACD9-0A75-4B6B-9A4B-83A1A37272DF}" dt="2025-02-21T18:19:35.714" v="90"/>
        <pc:sldMkLst>
          <pc:docMk/>
          <pc:sldMk cId="2402638101" sldId="341"/>
        </pc:sldMkLst>
      </pc:sldChg>
      <pc:sldChg chg="modAnim">
        <pc:chgData name="lina jimenez" userId="f3850f8cd7bedeb0" providerId="LiveId" clId="{3D99ACD9-0A75-4B6B-9A4B-83A1A37272DF}" dt="2025-02-21T18:20:12.723" v="95"/>
        <pc:sldMkLst>
          <pc:docMk/>
          <pc:sldMk cId="2157447811" sldId="342"/>
        </pc:sldMkLst>
      </pc:sldChg>
      <pc:sldChg chg="modAnim">
        <pc:chgData name="lina jimenez" userId="f3850f8cd7bedeb0" providerId="LiveId" clId="{3D99ACD9-0A75-4B6B-9A4B-83A1A37272DF}" dt="2025-02-21T18:21:08.774" v="103"/>
        <pc:sldMkLst>
          <pc:docMk/>
          <pc:sldMk cId="4048408092" sldId="343"/>
        </pc:sldMkLst>
      </pc:sldChg>
      <pc:sldChg chg="modSp modAnim">
        <pc:chgData name="lina jimenez" userId="f3850f8cd7bedeb0" providerId="LiveId" clId="{3D99ACD9-0A75-4B6B-9A4B-83A1A37272DF}" dt="2025-02-21T18:27:34.875" v="122" actId="20577"/>
        <pc:sldMkLst>
          <pc:docMk/>
          <pc:sldMk cId="1624091320" sldId="345"/>
        </pc:sldMkLst>
        <pc:spChg chg="mod">
          <ac:chgData name="lina jimenez" userId="f3850f8cd7bedeb0" providerId="LiveId" clId="{3D99ACD9-0A75-4B6B-9A4B-83A1A37272DF}" dt="2025-02-21T18:27:34.875" v="122" actId="20577"/>
          <ac:spMkLst>
            <pc:docMk/>
            <pc:sldMk cId="1624091320" sldId="345"/>
            <ac:spMk id="5" creationId="{47FC28F6-DA5B-4025-84B4-CE408D166E69}"/>
          </ac:spMkLst>
        </pc:spChg>
      </pc:sldChg>
      <pc:sldChg chg="modSp modAnim">
        <pc:chgData name="lina jimenez" userId="f3850f8cd7bedeb0" providerId="LiveId" clId="{3D99ACD9-0A75-4B6B-9A4B-83A1A37272DF}" dt="2025-02-21T18:27:11.130" v="119" actId="12"/>
        <pc:sldMkLst>
          <pc:docMk/>
          <pc:sldMk cId="698486847" sldId="346"/>
        </pc:sldMkLst>
        <pc:spChg chg="mod">
          <ac:chgData name="lina jimenez" userId="f3850f8cd7bedeb0" providerId="LiveId" clId="{3D99ACD9-0A75-4B6B-9A4B-83A1A37272DF}" dt="2025-02-21T18:27:11.130" v="119" actId="12"/>
          <ac:spMkLst>
            <pc:docMk/>
            <pc:sldMk cId="698486847" sldId="346"/>
            <ac:spMk id="4" creationId="{04461F53-C040-46F7-9A8A-46EE7F10ABA4}"/>
          </ac:spMkLst>
        </pc:spChg>
      </pc:sldChg>
      <pc:sldChg chg="modAnim">
        <pc:chgData name="lina jimenez" userId="f3850f8cd7bedeb0" providerId="LiveId" clId="{3D99ACD9-0A75-4B6B-9A4B-83A1A37272DF}" dt="2025-02-21T18:30:48.260" v="141"/>
        <pc:sldMkLst>
          <pc:docMk/>
          <pc:sldMk cId="340427815" sldId="347"/>
        </pc:sldMkLst>
      </pc:sldChg>
      <pc:sldChg chg="modAnim">
        <pc:chgData name="lina jimenez" userId="f3850f8cd7bedeb0" providerId="LiveId" clId="{3D99ACD9-0A75-4B6B-9A4B-83A1A37272DF}" dt="2025-02-21T18:33:33.201" v="147"/>
        <pc:sldMkLst>
          <pc:docMk/>
          <pc:sldMk cId="18777224" sldId="348"/>
        </pc:sldMkLst>
      </pc:sldChg>
      <pc:sldChg chg="modSp mod modAnim">
        <pc:chgData name="lina jimenez" userId="f3850f8cd7bedeb0" providerId="LiveId" clId="{3D99ACD9-0A75-4B6B-9A4B-83A1A37272DF}" dt="2025-02-21T18:35:57.158" v="159" actId="20577"/>
        <pc:sldMkLst>
          <pc:docMk/>
          <pc:sldMk cId="3131083621" sldId="349"/>
        </pc:sldMkLst>
        <pc:spChg chg="mod">
          <ac:chgData name="lina jimenez" userId="f3850f8cd7bedeb0" providerId="LiveId" clId="{3D99ACD9-0A75-4B6B-9A4B-83A1A37272DF}" dt="2025-02-21T18:35:57.158" v="159" actId="20577"/>
          <ac:spMkLst>
            <pc:docMk/>
            <pc:sldMk cId="3131083621" sldId="349"/>
            <ac:spMk id="6" creationId="{E92DBB95-977F-4C65-99A7-CCEF656F9668}"/>
          </ac:spMkLst>
        </pc:spChg>
      </pc:sldChg>
      <pc:sldChg chg="modSp mod modAnim">
        <pc:chgData name="lina jimenez" userId="f3850f8cd7bedeb0" providerId="LiveId" clId="{3D99ACD9-0A75-4B6B-9A4B-83A1A37272DF}" dt="2025-02-21T18:29:32.987" v="135"/>
        <pc:sldMkLst>
          <pc:docMk/>
          <pc:sldMk cId="1655447724" sldId="350"/>
        </pc:sldMkLst>
        <pc:spChg chg="mod">
          <ac:chgData name="lina jimenez" userId="f3850f8cd7bedeb0" providerId="LiveId" clId="{3D99ACD9-0A75-4B6B-9A4B-83A1A37272DF}" dt="2025-02-21T18:29:10.596" v="132" actId="1076"/>
          <ac:spMkLst>
            <pc:docMk/>
            <pc:sldMk cId="1655447724" sldId="350"/>
            <ac:spMk id="5" creationId="{8924A241-CF81-45BD-B8A5-02D413A1F162}"/>
          </ac:spMkLst>
        </pc:spChg>
        <pc:picChg chg="mod">
          <ac:chgData name="lina jimenez" userId="f3850f8cd7bedeb0" providerId="LiveId" clId="{3D99ACD9-0A75-4B6B-9A4B-83A1A37272DF}" dt="2025-02-21T18:29:15.015" v="133" actId="14100"/>
          <ac:picMkLst>
            <pc:docMk/>
            <pc:sldMk cId="1655447724" sldId="350"/>
            <ac:picMk id="4" creationId="{2B93E00A-4ADA-4526-90AE-01DEA35D0C0A}"/>
          </ac:picMkLst>
        </pc:picChg>
      </pc:sldChg>
      <pc:sldChg chg="addSp delSp modSp mod modAnim">
        <pc:chgData name="lina jimenez" userId="f3850f8cd7bedeb0" providerId="LiveId" clId="{3D99ACD9-0A75-4B6B-9A4B-83A1A37272DF}" dt="2025-02-21T18:59:42.082" v="224"/>
        <pc:sldMkLst>
          <pc:docMk/>
          <pc:sldMk cId="3217779301" sldId="352"/>
        </pc:sldMkLst>
        <pc:spChg chg="mod">
          <ac:chgData name="lina jimenez" userId="f3850f8cd7bedeb0" providerId="LiveId" clId="{3D99ACD9-0A75-4B6B-9A4B-83A1A37272DF}" dt="2025-02-21T18:55:56.567" v="193" actId="1076"/>
          <ac:spMkLst>
            <pc:docMk/>
            <pc:sldMk cId="3217779301" sldId="352"/>
            <ac:spMk id="3" creationId="{6D35E966-6FF6-4CB4-BB58-40083A88598F}"/>
          </ac:spMkLst>
        </pc:spChg>
        <pc:spChg chg="add">
          <ac:chgData name="lina jimenez" userId="f3850f8cd7bedeb0" providerId="LiveId" clId="{3D99ACD9-0A75-4B6B-9A4B-83A1A37272DF}" dt="2025-02-21T18:49:14.289" v="170" actId="22"/>
          <ac:spMkLst>
            <pc:docMk/>
            <pc:sldMk cId="3217779301" sldId="352"/>
            <ac:spMk id="12" creationId="{ACCD3EAD-CE1C-EBE2-8F60-EF12C12EC2D1}"/>
          </ac:spMkLst>
        </pc:spChg>
        <pc:spChg chg="add">
          <ac:chgData name="lina jimenez" userId="f3850f8cd7bedeb0" providerId="LiveId" clId="{3D99ACD9-0A75-4B6B-9A4B-83A1A37272DF}" dt="2025-02-21T18:51:30.312" v="177" actId="22"/>
          <ac:spMkLst>
            <pc:docMk/>
            <pc:sldMk cId="3217779301" sldId="352"/>
            <ac:spMk id="18" creationId="{7AEA4F27-59ED-B76F-E1B9-5724065660F8}"/>
          </ac:spMkLst>
        </pc:spChg>
        <pc:picChg chg="add del mod">
          <ac:chgData name="lina jimenez" userId="f3850f8cd7bedeb0" providerId="LiveId" clId="{3D99ACD9-0A75-4B6B-9A4B-83A1A37272DF}" dt="2025-02-21T18:59:07.935" v="220" actId="1076"/>
          <ac:picMkLst>
            <pc:docMk/>
            <pc:sldMk cId="3217779301" sldId="352"/>
            <ac:picMk id="7" creationId="{97653F52-239E-DF4A-F6A6-3A1E136AA4DF}"/>
          </ac:picMkLst>
        </pc:picChg>
        <pc:picChg chg="add mod modCrop">
          <ac:chgData name="lina jimenez" userId="f3850f8cd7bedeb0" providerId="LiveId" clId="{3D99ACD9-0A75-4B6B-9A4B-83A1A37272DF}" dt="2025-02-21T18:59:02.725" v="219" actId="1076"/>
          <ac:picMkLst>
            <pc:docMk/>
            <pc:sldMk cId="3217779301" sldId="352"/>
            <ac:picMk id="28" creationId="{4AD67FEE-1FF6-571E-E2EE-D9A2EC7C1EAA}"/>
          </ac:picMkLst>
        </pc:picChg>
      </pc:sldChg>
    </pc:docChg>
  </pc:docChgLst>
  <pc:docChgLst>
    <pc:chgData name="Cesar Augusto Lopez Gallego" userId="0dfa9112-9251-4882-b472-cf2dfcee09d1" providerId="ADAL" clId="{C1E26E9B-6716-4F54-945C-727791E9716A}"/>
    <pc:docChg chg="modSld">
      <pc:chgData name="Cesar Augusto Lopez Gallego" userId="0dfa9112-9251-4882-b472-cf2dfcee09d1" providerId="ADAL" clId="{C1E26E9B-6716-4F54-945C-727791E9716A}" dt="2025-03-05T12:45:35.897" v="0" actId="403"/>
      <pc:docMkLst>
        <pc:docMk/>
      </pc:docMkLst>
      <pc:sldChg chg="modSp">
        <pc:chgData name="Cesar Augusto Lopez Gallego" userId="0dfa9112-9251-4882-b472-cf2dfcee09d1" providerId="ADAL" clId="{C1E26E9B-6716-4F54-945C-727791E9716A}" dt="2025-03-05T12:45:35.897" v="0" actId="403"/>
        <pc:sldMkLst>
          <pc:docMk/>
          <pc:sldMk cId="2157447811" sldId="342"/>
        </pc:sldMkLst>
        <pc:spChg chg="mod">
          <ac:chgData name="Cesar Augusto Lopez Gallego" userId="0dfa9112-9251-4882-b472-cf2dfcee09d1" providerId="ADAL" clId="{C1E26E9B-6716-4F54-945C-727791E9716A}" dt="2025-03-05T12:45:35.897" v="0" actId="403"/>
          <ac:spMkLst>
            <pc:docMk/>
            <pc:sldMk cId="2157447811" sldId="342"/>
            <ac:spMk id="4" creationId="{3260ABB1-6F18-4088-8C5B-2C8E6A5212FE}"/>
          </ac:spMkLst>
        </pc:spChg>
      </pc:sldChg>
    </pc:docChg>
  </pc:docChgLst>
  <pc:docChgLst>
    <pc:chgData name="lina jimenez" userId="f3850f8cd7bedeb0" providerId="LiveId" clId="{BB9DFD16-0FEA-4A89-8A1F-CE996C7E27DB}"/>
    <pc:docChg chg="modSld">
      <pc:chgData name="lina jimenez" userId="f3850f8cd7bedeb0" providerId="LiveId" clId="{BB9DFD16-0FEA-4A89-8A1F-CE996C7E27DB}" dt="2025-02-25T01:46:21.933" v="0" actId="20577"/>
      <pc:docMkLst>
        <pc:docMk/>
      </pc:docMkLst>
      <pc:sldChg chg="modSp">
        <pc:chgData name="lina jimenez" userId="f3850f8cd7bedeb0" providerId="LiveId" clId="{BB9DFD16-0FEA-4A89-8A1F-CE996C7E27DB}" dt="2025-02-25T01:46:21.933" v="0" actId="20577"/>
        <pc:sldMkLst>
          <pc:docMk/>
          <pc:sldMk cId="598388776" sldId="307"/>
        </pc:sldMkLst>
        <pc:spChg chg="mod">
          <ac:chgData name="lina jimenez" userId="f3850f8cd7bedeb0" providerId="LiveId" clId="{BB9DFD16-0FEA-4A89-8A1F-CE996C7E27DB}" dt="2025-02-25T01:46:21.933" v="0" actId="20577"/>
          <ac:spMkLst>
            <pc:docMk/>
            <pc:sldMk cId="598388776" sldId="307"/>
            <ac:spMk id="3" creationId="{6B2DAAA0-E96E-4091-A3C0-C7DACF65C71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Medellín">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2596E66B-05E0-5444-8A9C-D3EB1F16D416}"/>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7" name="Marcador de texto 6">
            <a:extLst>
              <a:ext uri="{FF2B5EF4-FFF2-40B4-BE49-F238E27FC236}">
                <a16:creationId xmlns:a16="http://schemas.microsoft.com/office/drawing/2014/main" id="{72EAC24B-8E5A-8243-AE31-3EF52762FFE5}"/>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Medellín</a:t>
            </a:r>
            <a:endParaRPr lang="es-CO" dirty="0"/>
          </a:p>
        </p:txBody>
      </p:sp>
    </p:spTree>
    <p:extLst>
      <p:ext uri="{BB962C8B-B14F-4D97-AF65-F5344CB8AC3E}">
        <p14:creationId xmlns:p14="http://schemas.microsoft.com/office/powerpoint/2010/main" val="184766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legio Medellín">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11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legio-texto e imag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C6558C-9957-AE48-B09C-A4407EA0C8AC}"/>
              </a:ext>
            </a:extLst>
          </p:cNvPr>
          <p:cNvSpPr>
            <a:spLocks noGrp="1"/>
          </p:cNvSpPr>
          <p:nvPr>
            <p:ph type="title"/>
          </p:nvPr>
        </p:nvSpPr>
        <p:spPr>
          <a:xfrm>
            <a:off x="448856" y="1203891"/>
            <a:ext cx="5370054"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texto 4">
            <a:extLst>
              <a:ext uri="{FF2B5EF4-FFF2-40B4-BE49-F238E27FC236}">
                <a16:creationId xmlns:a16="http://schemas.microsoft.com/office/drawing/2014/main" id="{00D30D66-9919-7345-8589-FCCA19022206}"/>
              </a:ext>
            </a:extLst>
          </p:cNvPr>
          <p:cNvSpPr>
            <a:spLocks noGrp="1"/>
          </p:cNvSpPr>
          <p:nvPr>
            <p:ph type="body" sz="quarter" idx="10"/>
          </p:nvPr>
        </p:nvSpPr>
        <p:spPr>
          <a:xfrm>
            <a:off x="448236" y="2800070"/>
            <a:ext cx="5370419" cy="3227294"/>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1052535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Personas Medellín">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6162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magen Medellín">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235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ostgra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C6B46-AE0A-2242-9732-D30BEEE455A8}"/>
              </a:ext>
            </a:extLst>
          </p:cNvPr>
          <p:cNvSpPr>
            <a:spLocks noGrp="1"/>
          </p:cNvSpPr>
          <p:nvPr>
            <p:ph type="title"/>
          </p:nvPr>
        </p:nvSpPr>
        <p:spPr>
          <a:xfrm>
            <a:off x="448856" y="1203891"/>
            <a:ext cx="5370054"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3" name="Marcador de texto 4">
            <a:extLst>
              <a:ext uri="{FF2B5EF4-FFF2-40B4-BE49-F238E27FC236}">
                <a16:creationId xmlns:a16="http://schemas.microsoft.com/office/drawing/2014/main" id="{95848E47-E960-F840-BCAE-22AFDD09C7E0}"/>
              </a:ext>
            </a:extLst>
          </p:cNvPr>
          <p:cNvSpPr>
            <a:spLocks noGrp="1"/>
          </p:cNvSpPr>
          <p:nvPr>
            <p:ph type="body" sz="quarter" idx="10"/>
          </p:nvPr>
        </p:nvSpPr>
        <p:spPr>
          <a:xfrm>
            <a:off x="448236" y="2800070"/>
            <a:ext cx="5370419" cy="3227294"/>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1235616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Imagen Bucaramanga">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9603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Personas Bucaramanga">
    <p:spTree>
      <p:nvGrpSpPr>
        <p:cNvPr id="1" name=""/>
        <p:cNvGrpSpPr/>
        <p:nvPr/>
      </p:nvGrpSpPr>
      <p:grpSpPr>
        <a:xfrm>
          <a:off x="0" y="0"/>
          <a:ext cx="0" cy="0"/>
          <a:chOff x="0" y="0"/>
          <a:chExt cx="0" cy="0"/>
        </a:xfrm>
      </p:grpSpPr>
    </p:spTree>
    <p:extLst>
      <p:ext uri="{BB962C8B-B14F-4D97-AF65-F5344CB8AC3E}">
        <p14:creationId xmlns:p14="http://schemas.microsoft.com/office/powerpoint/2010/main" val="799007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ersonas Montería">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7172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magen Montería">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4D7DA507-BAB2-9D4E-9E47-F7A0ED598DF1}"/>
              </a:ext>
            </a:extLst>
          </p:cNvPr>
          <p:cNvSpPr>
            <a:spLocks noGrp="1"/>
          </p:cNvSpPr>
          <p:nvPr>
            <p:ph type="title"/>
          </p:nvPr>
        </p:nvSpPr>
        <p:spPr>
          <a:xfrm>
            <a:off x="448856" y="1203891"/>
            <a:ext cx="5370054"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4" name="Marcador de texto 4">
            <a:extLst>
              <a:ext uri="{FF2B5EF4-FFF2-40B4-BE49-F238E27FC236}">
                <a16:creationId xmlns:a16="http://schemas.microsoft.com/office/drawing/2014/main" id="{F1105376-6298-1040-BAAE-3D749FDA6643}"/>
              </a:ext>
            </a:extLst>
          </p:cNvPr>
          <p:cNvSpPr>
            <a:spLocks noGrp="1"/>
          </p:cNvSpPr>
          <p:nvPr>
            <p:ph type="body" sz="quarter" idx="10"/>
          </p:nvPr>
        </p:nvSpPr>
        <p:spPr>
          <a:xfrm>
            <a:off x="448236" y="2800070"/>
            <a:ext cx="5370419" cy="3227294"/>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36065153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ersonas Palmira">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652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apositiva de título Bucaramanga">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64902D8C-5974-7645-9CED-F972FEE3FDAA}"/>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5" name="Marcador de texto 6">
            <a:extLst>
              <a:ext uri="{FF2B5EF4-FFF2-40B4-BE49-F238E27FC236}">
                <a16:creationId xmlns:a16="http://schemas.microsoft.com/office/drawing/2014/main" id="{8716CF4F-DD12-CE44-9367-00355C6C1C07}"/>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Bucaramanga</a:t>
            </a:r>
            <a:endParaRPr lang="es-CO" dirty="0"/>
          </a:p>
        </p:txBody>
      </p:sp>
    </p:spTree>
    <p:extLst>
      <p:ext uri="{BB962C8B-B14F-4D97-AF65-F5344CB8AC3E}">
        <p14:creationId xmlns:p14="http://schemas.microsoft.com/office/powerpoint/2010/main" val="3007487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parador M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53751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parador Buc">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9733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parador Mo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3242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parador P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57179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22" indent="0">
              <a:buNone/>
              <a:defRPr sz="2000">
                <a:solidFill>
                  <a:schemeClr val="tx1">
                    <a:tint val="75000"/>
                  </a:schemeClr>
                </a:solidFill>
              </a:defRPr>
            </a:lvl2pPr>
            <a:lvl3pPr marL="914443" indent="0">
              <a:buNone/>
              <a:defRPr sz="1800">
                <a:solidFill>
                  <a:schemeClr val="tx1">
                    <a:tint val="75000"/>
                  </a:schemeClr>
                </a:solidFill>
              </a:defRPr>
            </a:lvl3pPr>
            <a:lvl4pPr marL="1371666" indent="0">
              <a:buNone/>
              <a:defRPr sz="1600">
                <a:solidFill>
                  <a:schemeClr val="tx1">
                    <a:tint val="75000"/>
                  </a:schemeClr>
                </a:solidFill>
              </a:defRPr>
            </a:lvl4pPr>
            <a:lvl5pPr marL="1828888" indent="0">
              <a:buNone/>
              <a:defRPr sz="1600">
                <a:solidFill>
                  <a:schemeClr val="tx1">
                    <a:tint val="75000"/>
                  </a:schemeClr>
                </a:solidFill>
              </a:defRPr>
            </a:lvl5pPr>
            <a:lvl6pPr marL="2286110" indent="0">
              <a:buNone/>
              <a:defRPr sz="1600">
                <a:solidFill>
                  <a:schemeClr val="tx1">
                    <a:tint val="75000"/>
                  </a:schemeClr>
                </a:solidFill>
              </a:defRPr>
            </a:lvl6pPr>
            <a:lvl7pPr marL="2743331" indent="0">
              <a:buNone/>
              <a:defRPr sz="1600">
                <a:solidFill>
                  <a:schemeClr val="tx1">
                    <a:tint val="75000"/>
                  </a:schemeClr>
                </a:solidFill>
              </a:defRPr>
            </a:lvl7pPr>
            <a:lvl8pPr marL="3200552" indent="0">
              <a:buNone/>
              <a:defRPr sz="1600">
                <a:solidFill>
                  <a:schemeClr val="tx1">
                    <a:tint val="75000"/>
                  </a:schemeClr>
                </a:solidFill>
              </a:defRPr>
            </a:lvl8pPr>
            <a:lvl9pPr marL="3657775"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6B86245D-015E-46AE-96CC-32E8A5E9A1DF}" type="datetimeFigureOut">
              <a:rPr lang="es-CO" smtClean="0"/>
              <a:t>5/03/2025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13191897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t>5/03/2025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4229183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B86245D-015E-46AE-96CC-32E8A5E9A1DF}" type="datetimeFigureOut">
              <a:rPr lang="es-CO" smtClean="0"/>
              <a:t>5/03/2025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34480548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11" indent="0" algn="ctr">
              <a:buNone/>
              <a:defRPr sz="2000"/>
            </a:lvl2pPr>
            <a:lvl3pPr marL="914422" indent="0" algn="ctr">
              <a:buNone/>
              <a:defRPr sz="1800"/>
            </a:lvl3pPr>
            <a:lvl4pPr marL="1371633" indent="0" algn="ctr">
              <a:buNone/>
              <a:defRPr sz="1600"/>
            </a:lvl4pPr>
            <a:lvl5pPr marL="1828844" indent="0" algn="ctr">
              <a:buNone/>
              <a:defRPr sz="1600"/>
            </a:lvl5pPr>
            <a:lvl6pPr marL="2286055" indent="0" algn="ctr">
              <a:buNone/>
              <a:defRPr sz="1600"/>
            </a:lvl6pPr>
            <a:lvl7pPr marL="2743266" indent="0" algn="ctr">
              <a:buNone/>
              <a:defRPr sz="1600"/>
            </a:lvl7pPr>
            <a:lvl8pPr marL="3200476" indent="0" algn="ctr">
              <a:buNone/>
              <a:defRPr sz="1600"/>
            </a:lvl8pPr>
            <a:lvl9pPr marL="3657687"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t>5/03/2025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1542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apositiva de Título Montería">
    <p:spTree>
      <p:nvGrpSpPr>
        <p:cNvPr id="1" name=""/>
        <p:cNvGrpSpPr/>
        <p:nvPr/>
      </p:nvGrpSpPr>
      <p:grpSpPr>
        <a:xfrm>
          <a:off x="0" y="0"/>
          <a:ext cx="0" cy="0"/>
          <a:chOff x="0" y="0"/>
          <a:chExt cx="0" cy="0"/>
        </a:xfrm>
      </p:grpSpPr>
      <p:sp>
        <p:nvSpPr>
          <p:cNvPr id="3" name="Marcador de texto 3">
            <a:extLst>
              <a:ext uri="{FF2B5EF4-FFF2-40B4-BE49-F238E27FC236}">
                <a16:creationId xmlns:a16="http://schemas.microsoft.com/office/drawing/2014/main" id="{E415E9DB-A2B7-C448-82DB-70C3AF6F1A55}"/>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4" name="Marcador de texto 6">
            <a:extLst>
              <a:ext uri="{FF2B5EF4-FFF2-40B4-BE49-F238E27FC236}">
                <a16:creationId xmlns:a16="http://schemas.microsoft.com/office/drawing/2014/main" id="{4673C5EA-B31B-AF44-864D-09A9EB6DC439}"/>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Montería</a:t>
            </a:r>
            <a:endParaRPr lang="es-CO" dirty="0"/>
          </a:p>
        </p:txBody>
      </p:sp>
    </p:spTree>
    <p:extLst>
      <p:ext uri="{BB962C8B-B14F-4D97-AF65-F5344CB8AC3E}">
        <p14:creationId xmlns:p14="http://schemas.microsoft.com/office/powerpoint/2010/main" val="104523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apositiva de Título Palmira">
    <p:spTree>
      <p:nvGrpSpPr>
        <p:cNvPr id="1" name=""/>
        <p:cNvGrpSpPr/>
        <p:nvPr/>
      </p:nvGrpSpPr>
      <p:grpSpPr>
        <a:xfrm>
          <a:off x="0" y="0"/>
          <a:ext cx="0" cy="0"/>
          <a:chOff x="0" y="0"/>
          <a:chExt cx="0" cy="0"/>
        </a:xfrm>
      </p:grpSpPr>
      <p:sp>
        <p:nvSpPr>
          <p:cNvPr id="3" name="Marcador de texto 3">
            <a:extLst>
              <a:ext uri="{FF2B5EF4-FFF2-40B4-BE49-F238E27FC236}">
                <a16:creationId xmlns:a16="http://schemas.microsoft.com/office/drawing/2014/main" id="{ACD3065D-D187-F24F-802B-82D917750B68}"/>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4" name="Marcador de texto 6">
            <a:extLst>
              <a:ext uri="{FF2B5EF4-FFF2-40B4-BE49-F238E27FC236}">
                <a16:creationId xmlns:a16="http://schemas.microsoft.com/office/drawing/2014/main" id="{A2D5DE44-AD08-DB48-B4DE-6FC84952E471}"/>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Palmira</a:t>
            </a:r>
            <a:endParaRPr lang="es-CO" dirty="0"/>
          </a:p>
        </p:txBody>
      </p:sp>
    </p:spTree>
    <p:extLst>
      <p:ext uri="{BB962C8B-B14F-4D97-AF65-F5344CB8AC3E}">
        <p14:creationId xmlns:p14="http://schemas.microsoft.com/office/powerpoint/2010/main" val="247323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text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1F73B532-45B4-2C46-A8D5-63C800784919}"/>
              </a:ext>
            </a:extLst>
          </p:cNvPr>
          <p:cNvSpPr>
            <a:spLocks noGrp="1"/>
          </p:cNvSpPr>
          <p:nvPr>
            <p:ph type="title"/>
          </p:nvPr>
        </p:nvSpPr>
        <p:spPr>
          <a:xfrm>
            <a:off x="599005" y="1203891"/>
            <a:ext cx="9559128"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8" name="Marcador de texto 7">
            <a:extLst>
              <a:ext uri="{FF2B5EF4-FFF2-40B4-BE49-F238E27FC236}">
                <a16:creationId xmlns:a16="http://schemas.microsoft.com/office/drawing/2014/main" id="{3CB2CCC8-6A51-0448-B720-4D06071CFDCF}"/>
              </a:ext>
            </a:extLst>
          </p:cNvPr>
          <p:cNvSpPr>
            <a:spLocks noGrp="1"/>
          </p:cNvSpPr>
          <p:nvPr>
            <p:ph type="body" sz="quarter" idx="11"/>
          </p:nvPr>
        </p:nvSpPr>
        <p:spPr>
          <a:xfrm>
            <a:off x="599005" y="2896721"/>
            <a:ext cx="9559127" cy="2384051"/>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641940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texto-imag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73F491-1BDC-0443-9398-BE5406EACA58}"/>
              </a:ext>
            </a:extLst>
          </p:cNvPr>
          <p:cNvSpPr>
            <a:spLocks noGrp="1"/>
          </p:cNvSpPr>
          <p:nvPr>
            <p:ph type="title"/>
          </p:nvPr>
        </p:nvSpPr>
        <p:spPr>
          <a:xfrm>
            <a:off x="448855" y="1203891"/>
            <a:ext cx="11262311"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texto 4">
            <a:extLst>
              <a:ext uri="{FF2B5EF4-FFF2-40B4-BE49-F238E27FC236}">
                <a16:creationId xmlns:a16="http://schemas.microsoft.com/office/drawing/2014/main" id="{07058790-96AD-CA4D-A66F-9786E6AA400D}"/>
              </a:ext>
            </a:extLst>
          </p:cNvPr>
          <p:cNvSpPr>
            <a:spLocks noGrp="1"/>
          </p:cNvSpPr>
          <p:nvPr>
            <p:ph type="body" sz="quarter" idx="10"/>
          </p:nvPr>
        </p:nvSpPr>
        <p:spPr>
          <a:xfrm>
            <a:off x="448236" y="2909328"/>
            <a:ext cx="6042772" cy="32034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posición de imagen 6">
            <a:extLst>
              <a:ext uri="{FF2B5EF4-FFF2-40B4-BE49-F238E27FC236}">
                <a16:creationId xmlns:a16="http://schemas.microsoft.com/office/drawing/2014/main" id="{4DDFD31F-1FED-CC47-939B-20E7A96EEEDD}"/>
              </a:ext>
            </a:extLst>
          </p:cNvPr>
          <p:cNvSpPr>
            <a:spLocks noGrp="1"/>
          </p:cNvSpPr>
          <p:nvPr>
            <p:ph type="pic" sz="quarter" idx="11"/>
          </p:nvPr>
        </p:nvSpPr>
        <p:spPr>
          <a:xfrm>
            <a:off x="6674504" y="2860302"/>
            <a:ext cx="5035643" cy="3252507"/>
          </a:xfrm>
        </p:spPr>
        <p:txBody>
          <a:bodyPr/>
          <a:lstStyle/>
          <a:p>
            <a:endParaRPr lang="es-CO"/>
          </a:p>
        </p:txBody>
      </p:sp>
    </p:spTree>
    <p:extLst>
      <p:ext uri="{BB962C8B-B14F-4D97-AF65-F5344CB8AC3E}">
        <p14:creationId xmlns:p14="http://schemas.microsoft.com/office/powerpoint/2010/main" val="310565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ítulo y multimedia">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3E924A9-CAF5-9B4B-98E0-85F673CB30AC}"/>
              </a:ext>
            </a:extLst>
          </p:cNvPr>
          <p:cNvSpPr>
            <a:spLocks noGrp="1"/>
          </p:cNvSpPr>
          <p:nvPr>
            <p:ph type="title"/>
          </p:nvPr>
        </p:nvSpPr>
        <p:spPr>
          <a:xfrm>
            <a:off x="623454" y="531538"/>
            <a:ext cx="9559128" cy="1106559"/>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medios 4">
            <a:extLst>
              <a:ext uri="{FF2B5EF4-FFF2-40B4-BE49-F238E27FC236}">
                <a16:creationId xmlns:a16="http://schemas.microsoft.com/office/drawing/2014/main" id="{BEF3CE8C-793C-1145-84DD-7B818CE544BC}"/>
              </a:ext>
            </a:extLst>
          </p:cNvPr>
          <p:cNvSpPr>
            <a:spLocks noGrp="1"/>
          </p:cNvSpPr>
          <p:nvPr>
            <p:ph type="media" sz="quarter" idx="10"/>
          </p:nvPr>
        </p:nvSpPr>
        <p:spPr>
          <a:xfrm>
            <a:off x="623327" y="1857101"/>
            <a:ext cx="9558618" cy="4096024"/>
          </a:xfrm>
        </p:spPr>
        <p:txBody>
          <a:bodyPr/>
          <a:lstStyle/>
          <a:p>
            <a:endParaRPr lang="es-CO"/>
          </a:p>
        </p:txBody>
      </p:sp>
    </p:spTree>
    <p:extLst>
      <p:ext uri="{BB962C8B-B14F-4D97-AF65-F5344CB8AC3E}">
        <p14:creationId xmlns:p14="http://schemas.microsoft.com/office/powerpoint/2010/main" val="3491892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a-gráfico-texto">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F673202-8B18-514D-9685-8D97863D7A53}"/>
              </a:ext>
            </a:extLst>
          </p:cNvPr>
          <p:cNvSpPr>
            <a:spLocks noGrp="1"/>
          </p:cNvSpPr>
          <p:nvPr>
            <p:ph type="title"/>
          </p:nvPr>
        </p:nvSpPr>
        <p:spPr>
          <a:xfrm>
            <a:off x="448856" y="1338366"/>
            <a:ext cx="10443263"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tabla 4">
            <a:extLst>
              <a:ext uri="{FF2B5EF4-FFF2-40B4-BE49-F238E27FC236}">
                <a16:creationId xmlns:a16="http://schemas.microsoft.com/office/drawing/2014/main" id="{6450A7A0-43E0-1440-B983-790CAD8F434B}"/>
              </a:ext>
            </a:extLst>
          </p:cNvPr>
          <p:cNvSpPr>
            <a:spLocks noGrp="1"/>
          </p:cNvSpPr>
          <p:nvPr>
            <p:ph type="tbl" sz="quarter" idx="10"/>
          </p:nvPr>
        </p:nvSpPr>
        <p:spPr>
          <a:xfrm>
            <a:off x="448855" y="2994776"/>
            <a:ext cx="3781365" cy="2970960"/>
          </a:xfrm>
        </p:spPr>
        <p:txBody>
          <a:bodyPr/>
          <a:lstStyle/>
          <a:p>
            <a:endParaRPr lang="es-CO"/>
          </a:p>
        </p:txBody>
      </p:sp>
      <p:sp>
        <p:nvSpPr>
          <p:cNvPr id="7" name="Marcador de gráfico 6">
            <a:extLst>
              <a:ext uri="{FF2B5EF4-FFF2-40B4-BE49-F238E27FC236}">
                <a16:creationId xmlns:a16="http://schemas.microsoft.com/office/drawing/2014/main" id="{BD301C88-2BAD-5147-A445-06CFDF36B11C}"/>
              </a:ext>
            </a:extLst>
          </p:cNvPr>
          <p:cNvSpPr>
            <a:spLocks noGrp="1"/>
          </p:cNvSpPr>
          <p:nvPr>
            <p:ph type="chart" sz="quarter" idx="11"/>
          </p:nvPr>
        </p:nvSpPr>
        <p:spPr>
          <a:xfrm>
            <a:off x="4450137" y="3007001"/>
            <a:ext cx="3263713" cy="2970960"/>
          </a:xfrm>
        </p:spPr>
        <p:txBody>
          <a:bodyPr/>
          <a:lstStyle/>
          <a:p>
            <a:endParaRPr lang="es-CO"/>
          </a:p>
        </p:txBody>
      </p:sp>
      <p:sp>
        <p:nvSpPr>
          <p:cNvPr id="9" name="Marcador de texto 8">
            <a:extLst>
              <a:ext uri="{FF2B5EF4-FFF2-40B4-BE49-F238E27FC236}">
                <a16:creationId xmlns:a16="http://schemas.microsoft.com/office/drawing/2014/main" id="{EE5037AD-8243-C146-BBB8-4B269A3DE6F8}"/>
              </a:ext>
            </a:extLst>
          </p:cNvPr>
          <p:cNvSpPr>
            <a:spLocks noGrp="1"/>
          </p:cNvSpPr>
          <p:nvPr>
            <p:ph type="body" sz="quarter" idx="12"/>
          </p:nvPr>
        </p:nvSpPr>
        <p:spPr>
          <a:xfrm>
            <a:off x="7909953" y="3007001"/>
            <a:ext cx="2982165" cy="29709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99830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olegio Marinilla">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411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562" y="287047"/>
            <a:ext cx="11294289"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13563" y="1747546"/>
            <a:ext cx="11294289" cy="416916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5937154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4" r:id="rId24"/>
    <p:sldLayoutId id="2147483675" r:id="rId25"/>
    <p:sldLayoutId id="2147483676" r:id="rId26"/>
    <p:sldLayoutId id="2147483677" r:id="rId27"/>
  </p:sldLayoutIdLst>
  <p:txStyles>
    <p:titleStyle>
      <a:lvl1pPr algn="l" defTabSz="914422" rtl="0" eaLnBrk="1" latinLnBrk="0" hangingPunct="1">
        <a:lnSpc>
          <a:spcPct val="90000"/>
        </a:lnSpc>
        <a:spcBef>
          <a:spcPct val="0"/>
        </a:spcBef>
        <a:buNone/>
        <a:defRPr sz="4401" kern="1200">
          <a:solidFill>
            <a:schemeClr val="tx1">
              <a:lumMod val="75000"/>
              <a:lumOff val="25000"/>
            </a:schemeClr>
          </a:solidFill>
          <a:latin typeface="Flama Condensed Light" panose="02000000000000000000" pitchFamily="50" charset="0"/>
          <a:ea typeface="+mj-ea"/>
          <a:cs typeface="+mj-cs"/>
        </a:defRPr>
      </a:lvl1pPr>
    </p:titleStyle>
    <p:bodyStyle>
      <a:lvl1pPr marL="228605" indent="-228605" algn="l" defTabSz="914422"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Flama Condensed Light" panose="02000000000000000000" pitchFamily="50" charset="0"/>
          <a:ea typeface="+mn-ea"/>
          <a:cs typeface="+mn-cs"/>
        </a:defRPr>
      </a:lvl1pPr>
      <a:lvl2pPr marL="685816" indent="-228605" algn="l" defTabSz="914422"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Flama Condensed Light" panose="02000000000000000000" pitchFamily="50" charset="0"/>
          <a:ea typeface="+mn-ea"/>
          <a:cs typeface="+mn-cs"/>
        </a:defRPr>
      </a:lvl2pPr>
      <a:lvl3pPr marL="1143027" indent="-228605" algn="l" defTabSz="914422"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Flama Condensed Light" panose="02000000000000000000" pitchFamily="50" charset="0"/>
          <a:ea typeface="+mn-ea"/>
          <a:cs typeface="+mn-cs"/>
        </a:defRPr>
      </a:lvl3pPr>
      <a:lvl4pPr marL="1600239" indent="-228605" algn="l" defTabSz="914422"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Flama Condensed Light" panose="02000000000000000000" pitchFamily="50" charset="0"/>
          <a:ea typeface="+mn-ea"/>
          <a:cs typeface="+mn-cs"/>
        </a:defRPr>
      </a:lvl4pPr>
      <a:lvl5pPr marL="2057449" indent="-228605" algn="l" defTabSz="914422"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Flama Condensed Light" panose="02000000000000000000" pitchFamily="50" charset="0"/>
          <a:ea typeface="+mn-ea"/>
          <a:cs typeface="+mn-cs"/>
        </a:defRPr>
      </a:lvl5pPr>
      <a:lvl6pPr marL="2514660"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1"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2"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3"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2" rtl="0" eaLnBrk="1" latinLnBrk="0" hangingPunct="1">
        <a:defRPr sz="1800" kern="1200">
          <a:solidFill>
            <a:schemeClr val="tx1"/>
          </a:solidFill>
          <a:latin typeface="+mn-lt"/>
          <a:ea typeface="+mn-ea"/>
          <a:cs typeface="+mn-cs"/>
        </a:defRPr>
      </a:lvl1pPr>
      <a:lvl2pPr marL="457211" algn="l" defTabSz="914422" rtl="0" eaLnBrk="1" latinLnBrk="0" hangingPunct="1">
        <a:defRPr sz="1800" kern="1200">
          <a:solidFill>
            <a:schemeClr val="tx1"/>
          </a:solidFill>
          <a:latin typeface="+mn-lt"/>
          <a:ea typeface="+mn-ea"/>
          <a:cs typeface="+mn-cs"/>
        </a:defRPr>
      </a:lvl2pPr>
      <a:lvl3pPr marL="914422" algn="l" defTabSz="914422" rtl="0" eaLnBrk="1" latinLnBrk="0" hangingPunct="1">
        <a:defRPr sz="1800" kern="1200">
          <a:solidFill>
            <a:schemeClr val="tx1"/>
          </a:solidFill>
          <a:latin typeface="+mn-lt"/>
          <a:ea typeface="+mn-ea"/>
          <a:cs typeface="+mn-cs"/>
        </a:defRPr>
      </a:lvl3pPr>
      <a:lvl4pPr marL="1371633" algn="l" defTabSz="914422" rtl="0" eaLnBrk="1" latinLnBrk="0" hangingPunct="1">
        <a:defRPr sz="1800" kern="1200">
          <a:solidFill>
            <a:schemeClr val="tx1"/>
          </a:solidFill>
          <a:latin typeface="+mn-lt"/>
          <a:ea typeface="+mn-ea"/>
          <a:cs typeface="+mn-cs"/>
        </a:defRPr>
      </a:lvl4pPr>
      <a:lvl5pPr marL="1828844" algn="l" defTabSz="914422" rtl="0" eaLnBrk="1" latinLnBrk="0" hangingPunct="1">
        <a:defRPr sz="1800" kern="1200">
          <a:solidFill>
            <a:schemeClr val="tx1"/>
          </a:solidFill>
          <a:latin typeface="+mn-lt"/>
          <a:ea typeface="+mn-ea"/>
          <a:cs typeface="+mn-cs"/>
        </a:defRPr>
      </a:lvl5pPr>
      <a:lvl6pPr marL="2286055" algn="l" defTabSz="914422" rtl="0" eaLnBrk="1" latinLnBrk="0" hangingPunct="1">
        <a:defRPr sz="1800" kern="1200">
          <a:solidFill>
            <a:schemeClr val="tx1"/>
          </a:solidFill>
          <a:latin typeface="+mn-lt"/>
          <a:ea typeface="+mn-ea"/>
          <a:cs typeface="+mn-cs"/>
        </a:defRPr>
      </a:lvl6pPr>
      <a:lvl7pPr marL="2743266" algn="l" defTabSz="914422" rtl="0" eaLnBrk="1" latinLnBrk="0" hangingPunct="1">
        <a:defRPr sz="1800" kern="1200">
          <a:solidFill>
            <a:schemeClr val="tx1"/>
          </a:solidFill>
          <a:latin typeface="+mn-lt"/>
          <a:ea typeface="+mn-ea"/>
          <a:cs typeface="+mn-cs"/>
        </a:defRPr>
      </a:lvl7pPr>
      <a:lvl8pPr marL="3200476" algn="l" defTabSz="914422" rtl="0" eaLnBrk="1" latinLnBrk="0" hangingPunct="1">
        <a:defRPr sz="1800" kern="1200">
          <a:solidFill>
            <a:schemeClr val="tx1"/>
          </a:solidFill>
          <a:latin typeface="+mn-lt"/>
          <a:ea typeface="+mn-ea"/>
          <a:cs typeface="+mn-cs"/>
        </a:defRPr>
      </a:lvl8pPr>
      <a:lvl9pPr marL="3657687" algn="l" defTabSz="9144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esar.lopezg@upb.edu.co" TargetMode="External"/><Relationship Id="rId2" Type="http://schemas.openxmlformats.org/officeDocument/2006/relationships/slideLayout" Target="../slideLayouts/slideLayout26.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562" y="287047"/>
            <a:ext cx="11294289" cy="1325563"/>
          </a:xfrm>
        </p:spPr>
        <p:txBody>
          <a:bodyPr anchor="ctr">
            <a:normAutofit/>
          </a:bodyPr>
          <a:lstStyle/>
          <a:p>
            <a:r>
              <a:rPr lang="es-ES" b="1" i="1" dirty="0"/>
              <a:t>Patrones Creacionales</a:t>
            </a:r>
          </a:p>
        </p:txBody>
      </p:sp>
      <p:sp>
        <p:nvSpPr>
          <p:cNvPr id="3" name="Subtítulo 2"/>
          <p:cNvSpPr>
            <a:spLocks noGrp="1"/>
          </p:cNvSpPr>
          <p:nvPr>
            <p:ph sz="half" idx="2"/>
          </p:nvPr>
        </p:nvSpPr>
        <p:spPr>
          <a:xfrm>
            <a:off x="5400608" y="4190502"/>
            <a:ext cx="6107243" cy="1902680"/>
          </a:xfrm>
        </p:spPr>
        <p:txBody>
          <a:bodyPr>
            <a:normAutofit/>
          </a:bodyPr>
          <a:lstStyle/>
          <a:p>
            <a:pPr marL="0" indent="0" algn="r">
              <a:buNone/>
            </a:pPr>
            <a:r>
              <a:rPr lang="es-ES" sz="2000" dirty="0" err="1"/>
              <a:t>MSc</a:t>
            </a:r>
            <a:r>
              <a:rPr lang="es-ES" sz="2000" dirty="0"/>
              <a:t>. César Augusto López Gallego.</a:t>
            </a:r>
          </a:p>
          <a:p>
            <a:pPr marL="0" indent="0" algn="r">
              <a:buNone/>
            </a:pPr>
            <a:r>
              <a:rPr lang="es-ES" sz="2000" dirty="0"/>
              <a:t>Profesor Facultad Ingeniería en TIC – UPB.</a:t>
            </a:r>
          </a:p>
          <a:p>
            <a:pPr marL="0" indent="0" algn="r">
              <a:buNone/>
            </a:pPr>
            <a:r>
              <a:rPr lang="es-ES" sz="2000" dirty="0"/>
              <a:t>Coordinador Área de Programación, Computación y Desarrollo de Software.</a:t>
            </a:r>
          </a:p>
          <a:p>
            <a:pPr marL="0" indent="0" algn="r">
              <a:buNone/>
            </a:pPr>
            <a:r>
              <a:rPr lang="es-ES" sz="2000" dirty="0">
                <a:hlinkClick r:id="rId3"/>
              </a:rPr>
              <a:t>cesar.lopezg@upb.edu.co</a:t>
            </a:r>
            <a:endParaRPr lang="es-ES" sz="2000" dirty="0"/>
          </a:p>
        </p:txBody>
      </p:sp>
      <p:pic>
        <p:nvPicPr>
          <p:cNvPr id="6" name="Imagen 5">
            <a:extLst>
              <a:ext uri="{FF2B5EF4-FFF2-40B4-BE49-F238E27FC236}">
                <a16:creationId xmlns:a16="http://schemas.microsoft.com/office/drawing/2014/main" id="{BF0E993C-710A-6E58-FC7B-89522970BC80}"/>
              </a:ext>
            </a:extLst>
          </p:cNvPr>
          <p:cNvPicPr>
            <a:picLocks noChangeAspect="1"/>
          </p:cNvPicPr>
          <p:nvPr/>
        </p:nvPicPr>
        <p:blipFill>
          <a:blip r:embed="rId4"/>
          <a:stretch>
            <a:fillRect/>
          </a:stretch>
        </p:blipFill>
        <p:spPr>
          <a:xfrm>
            <a:off x="1397357" y="2406295"/>
            <a:ext cx="2874643" cy="2735547"/>
          </a:xfrm>
          <a:prstGeom prst="rect">
            <a:avLst/>
          </a:prstGeom>
        </p:spPr>
      </p:pic>
    </p:spTree>
    <p:extLst>
      <p:ext uri="{BB962C8B-B14F-4D97-AF65-F5344CB8AC3E}">
        <p14:creationId xmlns:p14="http://schemas.microsoft.com/office/powerpoint/2010/main" val="270443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AD90F81-B2CD-407C-B139-EC7447A9DC76}"/>
              </a:ext>
            </a:extLst>
          </p:cNvPr>
          <p:cNvSpPr txBox="1"/>
          <p:nvPr/>
        </p:nvSpPr>
        <p:spPr>
          <a:xfrm>
            <a:off x="5564659" y="1191995"/>
            <a:ext cx="5740649" cy="4832092"/>
          </a:xfrm>
          <a:prstGeom prst="rect">
            <a:avLst/>
          </a:prstGeom>
          <a:noFill/>
        </p:spPr>
        <p:txBody>
          <a:bodyPr wrap="square">
            <a:spAutoFit/>
          </a:bodyPr>
          <a:lstStyle/>
          <a:p>
            <a:r>
              <a:rPr lang="es-ES" sz="2400" b="1" dirty="0"/>
              <a:t>¿Cómo funciona en un equipo de desarrollo?</a:t>
            </a:r>
          </a:p>
          <a:p>
            <a:endParaRPr lang="es-ES" sz="2000" dirty="0"/>
          </a:p>
          <a:p>
            <a:r>
              <a:rPr lang="es-ES" sz="2000" dirty="0"/>
              <a:t>En un equipo, el arquitecto puede decir:</a:t>
            </a:r>
          </a:p>
          <a:p>
            <a:endParaRPr lang="es-ES" sz="2000" dirty="0"/>
          </a:p>
          <a:p>
            <a:r>
              <a:rPr lang="es-ES" sz="2000" dirty="0"/>
              <a:t>"Todas las clases de vehículos deben crearse usando un método fábrica. </a:t>
            </a:r>
          </a:p>
          <a:p>
            <a:endParaRPr lang="es-ES" sz="2000" dirty="0"/>
          </a:p>
          <a:p>
            <a:r>
              <a:rPr lang="es-ES" sz="2000" dirty="0"/>
              <a:t>No creen objetos con new directamente.“</a:t>
            </a:r>
          </a:p>
          <a:p>
            <a:endParaRPr lang="es-ES" sz="2000" dirty="0"/>
          </a:p>
          <a:p>
            <a:r>
              <a:rPr lang="es-ES" sz="2000" dirty="0"/>
              <a:t>Los desarrolladores, al seguir esta guía, implementan clases concretas sin modificar el núcleo del sistema. Así, si mañana el cliente pide un nuevo tipo de automóvil (como un eléctrico), solo crean una nueva fábrica sin tocar el resto del código</a:t>
            </a:r>
            <a:endParaRPr lang="es-419" sz="2000" dirty="0"/>
          </a:p>
        </p:txBody>
      </p:sp>
      <p:pic>
        <p:nvPicPr>
          <p:cNvPr id="3" name="Imagen 2">
            <a:extLst>
              <a:ext uri="{FF2B5EF4-FFF2-40B4-BE49-F238E27FC236}">
                <a16:creationId xmlns:a16="http://schemas.microsoft.com/office/drawing/2014/main" id="{79797926-461C-AA32-5DC0-C38899A03625}"/>
              </a:ext>
            </a:extLst>
          </p:cNvPr>
          <p:cNvPicPr>
            <a:picLocks noChangeAspect="1"/>
          </p:cNvPicPr>
          <p:nvPr/>
        </p:nvPicPr>
        <p:blipFill>
          <a:blip r:embed="rId2"/>
          <a:stretch>
            <a:fillRect/>
          </a:stretch>
        </p:blipFill>
        <p:spPr>
          <a:xfrm>
            <a:off x="532015" y="1191995"/>
            <a:ext cx="4688378" cy="4852337"/>
          </a:xfrm>
          <a:prstGeom prst="rect">
            <a:avLst/>
          </a:prstGeom>
        </p:spPr>
      </p:pic>
    </p:spTree>
    <p:extLst>
      <p:ext uri="{BB962C8B-B14F-4D97-AF65-F5344CB8AC3E}">
        <p14:creationId xmlns:p14="http://schemas.microsoft.com/office/powerpoint/2010/main" val="245422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33F2571-3C7C-4737-B39C-5F5462E24C51}"/>
              </a:ext>
            </a:extLst>
          </p:cNvPr>
          <p:cNvSpPr txBox="1"/>
          <p:nvPr/>
        </p:nvSpPr>
        <p:spPr>
          <a:xfrm>
            <a:off x="1011092" y="628233"/>
            <a:ext cx="10696072" cy="5724644"/>
          </a:xfrm>
          <a:prstGeom prst="rect">
            <a:avLst/>
          </a:prstGeom>
          <a:noFill/>
        </p:spPr>
        <p:txBody>
          <a:bodyPr wrap="square">
            <a:spAutoFit/>
          </a:bodyPr>
          <a:lstStyle/>
          <a:p>
            <a:r>
              <a:rPr lang="es-ES" sz="2800" b="1" dirty="0"/>
              <a:t>Preguntas que un equipo resuelve con Factory </a:t>
            </a:r>
            <a:r>
              <a:rPr lang="es-ES" sz="2800" b="1" dirty="0" err="1"/>
              <a:t>Method</a:t>
            </a:r>
            <a:r>
              <a:rPr lang="es-ES" sz="2800" b="1" dirty="0"/>
              <a:t>:</a:t>
            </a:r>
          </a:p>
          <a:p>
            <a:endParaRPr lang="es-ES" dirty="0"/>
          </a:p>
          <a:p>
            <a:r>
              <a:rPr lang="es-ES" sz="2000" dirty="0"/>
              <a:t>"¿Qué pasa si necesitamos agregar un nuevo tipo de producto sin afectar el código existente?“</a:t>
            </a:r>
          </a:p>
          <a:p>
            <a:endParaRPr lang="es-ES" sz="2000" dirty="0"/>
          </a:p>
          <a:p>
            <a:r>
              <a:rPr lang="es-ES" sz="2000" dirty="0"/>
              <a:t>Respuesta: Usamos Factory </a:t>
            </a:r>
            <a:r>
              <a:rPr lang="es-ES" sz="2000" dirty="0" err="1"/>
              <a:t>Method</a:t>
            </a:r>
            <a:r>
              <a:rPr lang="es-ES" sz="2000" dirty="0"/>
              <a:t> para agregar nuevos productos sin modificar el núcleo del sistema.</a:t>
            </a:r>
          </a:p>
          <a:p>
            <a:endParaRPr lang="es-ES" sz="2000" dirty="0"/>
          </a:p>
          <a:p>
            <a:r>
              <a:rPr lang="es-ES" sz="2000" dirty="0"/>
              <a:t>"¿Cómo podemos asegurarnos de que todos los objetos se crean de manera consistente?“</a:t>
            </a:r>
          </a:p>
          <a:p>
            <a:endParaRPr lang="es-ES" sz="2000" dirty="0"/>
          </a:p>
          <a:p>
            <a:r>
              <a:rPr lang="es-ES" sz="2000" dirty="0"/>
              <a:t>Respuesta: Implementamos un método fábrica central para manejar la creación de objetos.“</a:t>
            </a:r>
          </a:p>
          <a:p>
            <a:endParaRPr lang="es-ES" sz="2000" dirty="0"/>
          </a:p>
          <a:p>
            <a:r>
              <a:rPr lang="es-ES" sz="2000" dirty="0"/>
              <a:t>¿Qué hacemos si diferentes partes del sistema necesitan crear objetos, pero con ligeras diferencias?“</a:t>
            </a:r>
          </a:p>
          <a:p>
            <a:endParaRPr lang="es-ES" sz="2000" dirty="0"/>
          </a:p>
          <a:p>
            <a:r>
              <a:rPr lang="es-ES" sz="2000" dirty="0"/>
              <a:t>Respuesta: Usamos subclases de fábrica para que cada una cree su versión específica del objeto.</a:t>
            </a:r>
          </a:p>
          <a:p>
            <a:endParaRPr lang="es-ES" sz="2000" dirty="0"/>
          </a:p>
          <a:p>
            <a:r>
              <a:rPr lang="es-ES" sz="2000" dirty="0"/>
              <a:t>"¿Cómo evitamos duplicar código de creación de objetos en diferentes módulos?“</a:t>
            </a:r>
          </a:p>
          <a:p>
            <a:endParaRPr lang="es-ES" sz="2000" dirty="0"/>
          </a:p>
          <a:p>
            <a:r>
              <a:rPr lang="es-ES" sz="2000" dirty="0"/>
              <a:t>Respuesta: Encapsulamos la lógica de creación en un Factory </a:t>
            </a:r>
            <a:r>
              <a:rPr lang="es-ES" sz="2000" dirty="0" err="1"/>
              <a:t>Method</a:t>
            </a:r>
            <a:r>
              <a:rPr lang="es-ES" sz="2000" dirty="0"/>
              <a:t> reutilizable.</a:t>
            </a:r>
            <a:endParaRPr lang="es-419" sz="2000" dirty="0"/>
          </a:p>
        </p:txBody>
      </p:sp>
    </p:spTree>
    <p:extLst>
      <p:ext uri="{BB962C8B-B14F-4D97-AF65-F5344CB8AC3E}">
        <p14:creationId xmlns:p14="http://schemas.microsoft.com/office/powerpoint/2010/main" val="358968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5EA4900-FF22-4219-A928-ABBC5D99FB9D}"/>
              </a:ext>
            </a:extLst>
          </p:cNvPr>
          <p:cNvSpPr txBox="1"/>
          <p:nvPr/>
        </p:nvSpPr>
        <p:spPr>
          <a:xfrm>
            <a:off x="628648" y="274290"/>
            <a:ext cx="5467351" cy="6001643"/>
          </a:xfrm>
          <a:prstGeom prst="rect">
            <a:avLst/>
          </a:prstGeom>
          <a:noFill/>
        </p:spPr>
        <p:txBody>
          <a:bodyPr wrap="square">
            <a:spAutoFit/>
          </a:bodyPr>
          <a:lstStyle/>
          <a:p>
            <a:r>
              <a:rPr lang="es-ES" sz="2400" b="1" dirty="0"/>
              <a:t>Ejemplos en la vida real del desarrollo de software:</a:t>
            </a:r>
          </a:p>
          <a:p>
            <a:endParaRPr lang="es-ES" sz="1600" dirty="0"/>
          </a:p>
          <a:p>
            <a:r>
              <a:rPr lang="es-ES" sz="2000" b="1" dirty="0"/>
              <a:t>Aplicaciones móviles: </a:t>
            </a:r>
            <a:r>
              <a:rPr lang="es-ES" sz="2000" dirty="0"/>
              <a:t>Cuando un equipo desarrolla una app multiplataforma (iOS y Android), un arquitecto puede definir un Factory </a:t>
            </a:r>
            <a:r>
              <a:rPr lang="es-ES" sz="2000" dirty="0" err="1"/>
              <a:t>Method</a:t>
            </a:r>
            <a:r>
              <a:rPr lang="es-ES" sz="2000" dirty="0"/>
              <a:t> para crear botones, menús o notificaciones según la plataforma.</a:t>
            </a:r>
          </a:p>
          <a:p>
            <a:endParaRPr lang="es-ES" sz="2000" dirty="0"/>
          </a:p>
          <a:p>
            <a:pPr algn="just"/>
            <a:r>
              <a:rPr lang="es-ES" sz="2000" b="1" dirty="0"/>
              <a:t>Juegos: </a:t>
            </a:r>
            <a:r>
              <a:rPr lang="es-ES" sz="2000" dirty="0"/>
              <a:t>Crear diferentes tipos de enemigos, personajes o armas mediante un Factory </a:t>
            </a:r>
            <a:r>
              <a:rPr lang="es-ES" sz="2000" dirty="0" err="1"/>
              <a:t>Method</a:t>
            </a:r>
            <a:r>
              <a:rPr lang="es-ES" sz="2000" dirty="0"/>
              <a:t> que facilita agregar nuevos elementos al juego sin modificar el código base.</a:t>
            </a:r>
          </a:p>
          <a:p>
            <a:endParaRPr lang="es-ES" sz="2000" dirty="0"/>
          </a:p>
          <a:p>
            <a:pPr algn="just"/>
            <a:r>
              <a:rPr lang="es-ES" sz="2000" b="1" dirty="0"/>
              <a:t>Sistemas financieros: </a:t>
            </a:r>
            <a:r>
              <a:rPr lang="es-ES" sz="2000" dirty="0"/>
              <a:t>Un arquitecto podría definir un Factory </a:t>
            </a:r>
            <a:r>
              <a:rPr lang="es-ES" sz="2000" dirty="0" err="1"/>
              <a:t>Method</a:t>
            </a:r>
            <a:r>
              <a:rPr lang="es-ES" sz="2000" dirty="0"/>
              <a:t> para crear objetos de transacciones que se adapten a diferentes bancos o monedas, permitiendo agregar nuevas entidades financieras sin cambiar el sistema central.</a:t>
            </a:r>
            <a:endParaRPr lang="es-419" sz="2000" dirty="0"/>
          </a:p>
        </p:txBody>
      </p:sp>
      <p:sp>
        <p:nvSpPr>
          <p:cNvPr id="5" name="CuadroTexto 4">
            <a:extLst>
              <a:ext uri="{FF2B5EF4-FFF2-40B4-BE49-F238E27FC236}">
                <a16:creationId xmlns:a16="http://schemas.microsoft.com/office/drawing/2014/main" id="{977B8B44-7733-4A67-A667-371BD8837CEC}"/>
              </a:ext>
            </a:extLst>
          </p:cNvPr>
          <p:cNvSpPr txBox="1"/>
          <p:nvPr/>
        </p:nvSpPr>
        <p:spPr>
          <a:xfrm>
            <a:off x="6331044" y="4029164"/>
            <a:ext cx="5016510" cy="2246769"/>
          </a:xfrm>
          <a:prstGeom prst="rect">
            <a:avLst/>
          </a:prstGeom>
          <a:noFill/>
        </p:spPr>
        <p:txBody>
          <a:bodyPr wrap="square">
            <a:spAutoFit/>
          </a:bodyPr>
          <a:lstStyle/>
          <a:p>
            <a:r>
              <a:rPr lang="es-ES" sz="2000" b="1" dirty="0"/>
              <a:t>Beneficio clave para un equipo:</a:t>
            </a:r>
          </a:p>
          <a:p>
            <a:pPr algn="just"/>
            <a:r>
              <a:rPr lang="es-ES" sz="2000" dirty="0"/>
              <a:t>Un </a:t>
            </a:r>
            <a:r>
              <a:rPr lang="es-ES" sz="2000" b="1" dirty="0"/>
              <a:t>arquitecto de software</a:t>
            </a:r>
            <a:r>
              <a:rPr lang="es-ES" sz="2000" dirty="0"/>
              <a:t> sabe que los requerimientos siempre cambian. Con el </a:t>
            </a:r>
            <a:r>
              <a:rPr lang="es-ES" sz="2000" b="1" dirty="0"/>
              <a:t>Factory </a:t>
            </a:r>
            <a:r>
              <a:rPr lang="es-ES" sz="2000" b="1" dirty="0" err="1"/>
              <a:t>Method</a:t>
            </a:r>
            <a:r>
              <a:rPr lang="es-ES" sz="2000" dirty="0"/>
              <a:t>, el equipo está </a:t>
            </a:r>
            <a:r>
              <a:rPr lang="es-ES" sz="2000" b="1" dirty="0"/>
              <a:t>preparado para el futuro</a:t>
            </a:r>
            <a:r>
              <a:rPr lang="es-ES" sz="2000" dirty="0"/>
              <a:t> sin rehacer el sistema entero. Se logra un desarrollo más ágil, flexible y mantenible</a:t>
            </a:r>
            <a:r>
              <a:rPr lang="es-ES" sz="2000" dirty="0">
                <a:solidFill>
                  <a:srgbClr val="0070C0"/>
                </a:solidFill>
              </a:rPr>
              <a:t>.</a:t>
            </a:r>
          </a:p>
        </p:txBody>
      </p:sp>
      <p:pic>
        <p:nvPicPr>
          <p:cNvPr id="4" name="Imagen 3">
            <a:extLst>
              <a:ext uri="{FF2B5EF4-FFF2-40B4-BE49-F238E27FC236}">
                <a16:creationId xmlns:a16="http://schemas.microsoft.com/office/drawing/2014/main" id="{1FAAE0FD-8328-9F48-8C5F-0A99AAA55FE0}"/>
              </a:ext>
            </a:extLst>
          </p:cNvPr>
          <p:cNvPicPr>
            <a:picLocks noChangeAspect="1"/>
          </p:cNvPicPr>
          <p:nvPr/>
        </p:nvPicPr>
        <p:blipFill>
          <a:blip r:embed="rId2"/>
          <a:stretch>
            <a:fillRect/>
          </a:stretch>
        </p:blipFill>
        <p:spPr>
          <a:xfrm>
            <a:off x="6440503" y="993038"/>
            <a:ext cx="4797591" cy="2853053"/>
          </a:xfrm>
          <a:prstGeom prst="rect">
            <a:avLst/>
          </a:prstGeom>
        </p:spPr>
      </p:pic>
    </p:spTree>
    <p:extLst>
      <p:ext uri="{BB962C8B-B14F-4D97-AF65-F5344CB8AC3E}">
        <p14:creationId xmlns:p14="http://schemas.microsoft.com/office/powerpoint/2010/main" val="103693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5114CC9-AD98-4B18-86BB-6036692A576D}"/>
              </a:ext>
            </a:extLst>
          </p:cNvPr>
          <p:cNvSpPr txBox="1"/>
          <p:nvPr/>
        </p:nvSpPr>
        <p:spPr>
          <a:xfrm>
            <a:off x="6721173" y="1342803"/>
            <a:ext cx="4624137" cy="3877985"/>
          </a:xfrm>
          <a:prstGeom prst="rect">
            <a:avLst/>
          </a:prstGeom>
          <a:noFill/>
        </p:spPr>
        <p:txBody>
          <a:bodyPr wrap="square">
            <a:spAutoFit/>
          </a:bodyPr>
          <a:lstStyle/>
          <a:p>
            <a:r>
              <a:rPr lang="es-ES" sz="2400" b="1" dirty="0"/>
              <a:t>Patrón </a:t>
            </a:r>
            <a:r>
              <a:rPr lang="es-ES" sz="2400" b="1" dirty="0" err="1"/>
              <a:t>Abstract</a:t>
            </a:r>
            <a:r>
              <a:rPr lang="es-ES" sz="2400" b="1" dirty="0"/>
              <a:t> Factory</a:t>
            </a:r>
          </a:p>
          <a:p>
            <a:endParaRPr lang="es-ES" sz="2400" b="1" dirty="0"/>
          </a:p>
          <a:p>
            <a:endParaRPr lang="es-ES" b="1" dirty="0"/>
          </a:p>
          <a:p>
            <a:r>
              <a:rPr lang="es-ES" sz="2000" b="1" dirty="0" err="1"/>
              <a:t>Abstract</a:t>
            </a:r>
            <a:r>
              <a:rPr lang="es-ES" sz="2000" b="1" dirty="0"/>
              <a:t> Factory</a:t>
            </a:r>
            <a:r>
              <a:rPr lang="es-ES" sz="2000" dirty="0"/>
              <a:t> es un patrón creacional que proporciona una interfaz para producir familias de objetos relacionados o sin especificar sus clases concretas.</a:t>
            </a:r>
          </a:p>
          <a:p>
            <a:r>
              <a:rPr lang="es-ES" sz="2000" dirty="0"/>
              <a:t> </a:t>
            </a:r>
          </a:p>
          <a:p>
            <a:endParaRPr lang="es-ES" sz="2000" dirty="0"/>
          </a:p>
          <a:p>
            <a:pPr algn="just"/>
            <a:r>
              <a:rPr lang="es-ES" sz="2000" dirty="0"/>
              <a:t>Es ideal cuando un sistema debe ser independiente de cómo se crean, componen y representan sus productos.</a:t>
            </a:r>
          </a:p>
        </p:txBody>
      </p:sp>
      <p:pic>
        <p:nvPicPr>
          <p:cNvPr id="5" name="Imagen 4">
            <a:extLst>
              <a:ext uri="{FF2B5EF4-FFF2-40B4-BE49-F238E27FC236}">
                <a16:creationId xmlns:a16="http://schemas.microsoft.com/office/drawing/2014/main" id="{72F464F0-3E6A-49F8-8865-4B964C438DF4}"/>
              </a:ext>
            </a:extLst>
          </p:cNvPr>
          <p:cNvPicPr>
            <a:picLocks noChangeAspect="1"/>
          </p:cNvPicPr>
          <p:nvPr/>
        </p:nvPicPr>
        <p:blipFill>
          <a:blip r:embed="rId2"/>
          <a:stretch>
            <a:fillRect/>
          </a:stretch>
        </p:blipFill>
        <p:spPr>
          <a:xfrm>
            <a:off x="168443" y="1015375"/>
            <a:ext cx="6552730" cy="4108884"/>
          </a:xfrm>
          <a:prstGeom prst="rect">
            <a:avLst/>
          </a:prstGeom>
        </p:spPr>
      </p:pic>
    </p:spTree>
    <p:extLst>
      <p:ext uri="{BB962C8B-B14F-4D97-AF65-F5344CB8AC3E}">
        <p14:creationId xmlns:p14="http://schemas.microsoft.com/office/powerpoint/2010/main" val="274965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CD9CBCB-C54E-49CA-8CE1-30236FB0FCFB}"/>
              </a:ext>
            </a:extLst>
          </p:cNvPr>
          <p:cNvSpPr txBox="1"/>
          <p:nvPr/>
        </p:nvSpPr>
        <p:spPr>
          <a:xfrm>
            <a:off x="931669" y="998621"/>
            <a:ext cx="9887835" cy="584775"/>
          </a:xfrm>
          <a:prstGeom prst="rect">
            <a:avLst/>
          </a:prstGeom>
          <a:noFill/>
        </p:spPr>
        <p:txBody>
          <a:bodyPr wrap="none" rtlCol="0">
            <a:spAutoFit/>
          </a:bodyPr>
          <a:lstStyle/>
          <a:p>
            <a:r>
              <a:rPr lang="es-ES" sz="3200" dirty="0"/>
              <a:t>Armar un carro = </a:t>
            </a:r>
            <a:r>
              <a:rPr lang="es-ES" sz="2400" dirty="0"/>
              <a:t>Ensamblar</a:t>
            </a:r>
            <a:r>
              <a:rPr lang="es-ES" sz="3200" dirty="0"/>
              <a:t> la Carrocería  + Instalar el Motor</a:t>
            </a:r>
            <a:endParaRPr lang="es-419" sz="3200" dirty="0"/>
          </a:p>
        </p:txBody>
      </p:sp>
      <p:pic>
        <p:nvPicPr>
          <p:cNvPr id="6" name="Imagen 5">
            <a:extLst>
              <a:ext uri="{FF2B5EF4-FFF2-40B4-BE49-F238E27FC236}">
                <a16:creationId xmlns:a16="http://schemas.microsoft.com/office/drawing/2014/main" id="{3D3FAAB8-E835-4759-A7AC-6478A6B26125}"/>
              </a:ext>
            </a:extLst>
          </p:cNvPr>
          <p:cNvPicPr>
            <a:picLocks noChangeAspect="1"/>
          </p:cNvPicPr>
          <p:nvPr/>
        </p:nvPicPr>
        <p:blipFill>
          <a:blip r:embed="rId2"/>
          <a:stretch>
            <a:fillRect/>
          </a:stretch>
        </p:blipFill>
        <p:spPr>
          <a:xfrm>
            <a:off x="1535292" y="1942869"/>
            <a:ext cx="3331978" cy="1282548"/>
          </a:xfrm>
          <a:prstGeom prst="rect">
            <a:avLst/>
          </a:prstGeom>
        </p:spPr>
      </p:pic>
      <p:pic>
        <p:nvPicPr>
          <p:cNvPr id="8" name="Imagen 7">
            <a:extLst>
              <a:ext uri="{FF2B5EF4-FFF2-40B4-BE49-F238E27FC236}">
                <a16:creationId xmlns:a16="http://schemas.microsoft.com/office/drawing/2014/main" id="{1271E360-31DF-499E-B53E-D3BA00F0E32F}"/>
              </a:ext>
            </a:extLst>
          </p:cNvPr>
          <p:cNvPicPr>
            <a:picLocks noChangeAspect="1"/>
          </p:cNvPicPr>
          <p:nvPr/>
        </p:nvPicPr>
        <p:blipFill>
          <a:blip r:embed="rId3"/>
          <a:stretch>
            <a:fillRect/>
          </a:stretch>
        </p:blipFill>
        <p:spPr>
          <a:xfrm>
            <a:off x="6288817" y="1700200"/>
            <a:ext cx="1911448" cy="1644735"/>
          </a:xfrm>
          <a:prstGeom prst="rect">
            <a:avLst/>
          </a:prstGeom>
        </p:spPr>
      </p:pic>
      <p:sp>
        <p:nvSpPr>
          <p:cNvPr id="9" name="CuadroTexto 8">
            <a:extLst>
              <a:ext uri="{FF2B5EF4-FFF2-40B4-BE49-F238E27FC236}">
                <a16:creationId xmlns:a16="http://schemas.microsoft.com/office/drawing/2014/main" id="{AA83AA7D-B2B3-4C2A-B3E5-051348E2B391}"/>
              </a:ext>
            </a:extLst>
          </p:cNvPr>
          <p:cNvSpPr txBox="1"/>
          <p:nvPr/>
        </p:nvSpPr>
        <p:spPr>
          <a:xfrm>
            <a:off x="2342862" y="3416527"/>
            <a:ext cx="2220673" cy="400110"/>
          </a:xfrm>
          <a:prstGeom prst="rect">
            <a:avLst/>
          </a:prstGeom>
          <a:noFill/>
        </p:spPr>
        <p:txBody>
          <a:bodyPr wrap="none" rtlCol="0">
            <a:spAutoFit/>
          </a:bodyPr>
          <a:lstStyle/>
          <a:p>
            <a:r>
              <a:rPr lang="es-ES" sz="2000" dirty="0"/>
              <a:t>Carrocería Eléctrico</a:t>
            </a:r>
            <a:endParaRPr lang="es-419" sz="2000" dirty="0"/>
          </a:p>
        </p:txBody>
      </p:sp>
      <p:sp>
        <p:nvSpPr>
          <p:cNvPr id="10" name="CuadroTexto 9">
            <a:extLst>
              <a:ext uri="{FF2B5EF4-FFF2-40B4-BE49-F238E27FC236}">
                <a16:creationId xmlns:a16="http://schemas.microsoft.com/office/drawing/2014/main" id="{530D248A-3F61-4DB0-B75D-8E3EA39C3721}"/>
              </a:ext>
            </a:extLst>
          </p:cNvPr>
          <p:cNvSpPr txBox="1"/>
          <p:nvPr/>
        </p:nvSpPr>
        <p:spPr>
          <a:xfrm>
            <a:off x="6423778" y="3440442"/>
            <a:ext cx="1538306" cy="400110"/>
          </a:xfrm>
          <a:prstGeom prst="rect">
            <a:avLst/>
          </a:prstGeom>
          <a:noFill/>
        </p:spPr>
        <p:txBody>
          <a:bodyPr wrap="none" rtlCol="0">
            <a:spAutoFit/>
          </a:bodyPr>
          <a:lstStyle/>
          <a:p>
            <a:r>
              <a:rPr lang="es-ES" sz="2000" dirty="0"/>
              <a:t>Motor Diesel</a:t>
            </a:r>
            <a:endParaRPr lang="es-419" sz="2000" dirty="0"/>
          </a:p>
        </p:txBody>
      </p:sp>
      <p:pic>
        <p:nvPicPr>
          <p:cNvPr id="12" name="Imagen 11">
            <a:extLst>
              <a:ext uri="{FF2B5EF4-FFF2-40B4-BE49-F238E27FC236}">
                <a16:creationId xmlns:a16="http://schemas.microsoft.com/office/drawing/2014/main" id="{6685C8D8-6CEF-4F84-969A-741CAADD1A87}"/>
              </a:ext>
            </a:extLst>
          </p:cNvPr>
          <p:cNvPicPr>
            <a:picLocks noChangeAspect="1"/>
          </p:cNvPicPr>
          <p:nvPr/>
        </p:nvPicPr>
        <p:blipFill>
          <a:blip r:embed="rId4"/>
          <a:stretch>
            <a:fillRect/>
          </a:stretch>
        </p:blipFill>
        <p:spPr>
          <a:xfrm>
            <a:off x="9912049" y="1898660"/>
            <a:ext cx="1053825" cy="1040198"/>
          </a:xfrm>
          <a:prstGeom prst="rect">
            <a:avLst/>
          </a:prstGeom>
        </p:spPr>
      </p:pic>
      <p:pic>
        <p:nvPicPr>
          <p:cNvPr id="14" name="Imagen 13">
            <a:extLst>
              <a:ext uri="{FF2B5EF4-FFF2-40B4-BE49-F238E27FC236}">
                <a16:creationId xmlns:a16="http://schemas.microsoft.com/office/drawing/2014/main" id="{45CB1243-9EA0-40FA-9EAD-0FC12B33B32F}"/>
              </a:ext>
            </a:extLst>
          </p:cNvPr>
          <p:cNvPicPr>
            <a:picLocks noChangeAspect="1"/>
          </p:cNvPicPr>
          <p:nvPr/>
        </p:nvPicPr>
        <p:blipFill>
          <a:blip r:embed="rId5"/>
          <a:stretch>
            <a:fillRect/>
          </a:stretch>
        </p:blipFill>
        <p:spPr>
          <a:xfrm>
            <a:off x="9783463" y="3992306"/>
            <a:ext cx="1182411" cy="1028183"/>
          </a:xfrm>
          <a:prstGeom prst="rect">
            <a:avLst/>
          </a:prstGeom>
        </p:spPr>
      </p:pic>
      <p:pic>
        <p:nvPicPr>
          <p:cNvPr id="15" name="Imagen 14">
            <a:extLst>
              <a:ext uri="{FF2B5EF4-FFF2-40B4-BE49-F238E27FC236}">
                <a16:creationId xmlns:a16="http://schemas.microsoft.com/office/drawing/2014/main" id="{9D52F597-4A9D-4046-91E2-7E30E62D087C}"/>
              </a:ext>
            </a:extLst>
          </p:cNvPr>
          <p:cNvPicPr>
            <a:picLocks noChangeAspect="1"/>
          </p:cNvPicPr>
          <p:nvPr/>
        </p:nvPicPr>
        <p:blipFill>
          <a:blip r:embed="rId2"/>
          <a:stretch>
            <a:fillRect/>
          </a:stretch>
        </p:blipFill>
        <p:spPr>
          <a:xfrm>
            <a:off x="1535292" y="4151213"/>
            <a:ext cx="3331978" cy="1282548"/>
          </a:xfrm>
          <a:prstGeom prst="rect">
            <a:avLst/>
          </a:prstGeom>
        </p:spPr>
      </p:pic>
      <p:sp>
        <p:nvSpPr>
          <p:cNvPr id="16" name="CuadroTexto 15">
            <a:extLst>
              <a:ext uri="{FF2B5EF4-FFF2-40B4-BE49-F238E27FC236}">
                <a16:creationId xmlns:a16="http://schemas.microsoft.com/office/drawing/2014/main" id="{50D692E3-F7FD-494F-9C0D-4FDC6727C4CA}"/>
              </a:ext>
            </a:extLst>
          </p:cNvPr>
          <p:cNvSpPr txBox="1"/>
          <p:nvPr/>
        </p:nvSpPr>
        <p:spPr>
          <a:xfrm>
            <a:off x="2241781" y="5624775"/>
            <a:ext cx="2105641" cy="400110"/>
          </a:xfrm>
          <a:prstGeom prst="rect">
            <a:avLst/>
          </a:prstGeom>
          <a:noFill/>
        </p:spPr>
        <p:txBody>
          <a:bodyPr wrap="none" rtlCol="0">
            <a:spAutoFit/>
          </a:bodyPr>
          <a:lstStyle/>
          <a:p>
            <a:r>
              <a:rPr lang="es-ES" dirty="0"/>
              <a:t>Carrocería </a:t>
            </a:r>
            <a:r>
              <a:rPr lang="es-ES" sz="2000" dirty="0"/>
              <a:t>Eléctrico</a:t>
            </a:r>
            <a:endParaRPr lang="es-419" sz="2000" dirty="0"/>
          </a:p>
        </p:txBody>
      </p:sp>
      <p:pic>
        <p:nvPicPr>
          <p:cNvPr id="18" name="Imagen 17">
            <a:extLst>
              <a:ext uri="{FF2B5EF4-FFF2-40B4-BE49-F238E27FC236}">
                <a16:creationId xmlns:a16="http://schemas.microsoft.com/office/drawing/2014/main" id="{B4B8240B-2306-4C2D-9E78-7F67DD572419}"/>
              </a:ext>
            </a:extLst>
          </p:cNvPr>
          <p:cNvPicPr>
            <a:picLocks noChangeAspect="1"/>
          </p:cNvPicPr>
          <p:nvPr/>
        </p:nvPicPr>
        <p:blipFill>
          <a:blip r:embed="rId6"/>
          <a:stretch>
            <a:fillRect/>
          </a:stretch>
        </p:blipFill>
        <p:spPr>
          <a:xfrm>
            <a:off x="6332659" y="4190340"/>
            <a:ext cx="2152761" cy="1149409"/>
          </a:xfrm>
          <a:prstGeom prst="rect">
            <a:avLst/>
          </a:prstGeom>
        </p:spPr>
      </p:pic>
      <p:sp>
        <p:nvSpPr>
          <p:cNvPr id="19" name="CuadroTexto 18">
            <a:extLst>
              <a:ext uri="{FF2B5EF4-FFF2-40B4-BE49-F238E27FC236}">
                <a16:creationId xmlns:a16="http://schemas.microsoft.com/office/drawing/2014/main" id="{464F0A3F-430C-4019-9876-5978F12AB075}"/>
              </a:ext>
            </a:extLst>
          </p:cNvPr>
          <p:cNvSpPr txBox="1"/>
          <p:nvPr/>
        </p:nvSpPr>
        <p:spPr>
          <a:xfrm>
            <a:off x="6582742" y="5530763"/>
            <a:ext cx="1803892" cy="400110"/>
          </a:xfrm>
          <a:prstGeom prst="rect">
            <a:avLst/>
          </a:prstGeom>
          <a:noFill/>
        </p:spPr>
        <p:txBody>
          <a:bodyPr wrap="none" rtlCol="0">
            <a:spAutoFit/>
          </a:bodyPr>
          <a:lstStyle/>
          <a:p>
            <a:r>
              <a:rPr lang="es-ES" sz="2000" dirty="0"/>
              <a:t>Motor Eléctrico</a:t>
            </a:r>
            <a:endParaRPr lang="es-419" sz="2000" dirty="0"/>
          </a:p>
        </p:txBody>
      </p:sp>
      <p:sp>
        <p:nvSpPr>
          <p:cNvPr id="20" name="CuadroTexto 19">
            <a:extLst>
              <a:ext uri="{FF2B5EF4-FFF2-40B4-BE49-F238E27FC236}">
                <a16:creationId xmlns:a16="http://schemas.microsoft.com/office/drawing/2014/main" id="{85B1489A-4444-48AE-8398-E9154B059DE3}"/>
              </a:ext>
            </a:extLst>
          </p:cNvPr>
          <p:cNvSpPr txBox="1"/>
          <p:nvPr/>
        </p:nvSpPr>
        <p:spPr>
          <a:xfrm>
            <a:off x="9621812" y="2978777"/>
            <a:ext cx="1911448" cy="707886"/>
          </a:xfrm>
          <a:prstGeom prst="rect">
            <a:avLst/>
          </a:prstGeom>
          <a:noFill/>
        </p:spPr>
        <p:txBody>
          <a:bodyPr wrap="square" rtlCol="0">
            <a:spAutoFit/>
          </a:bodyPr>
          <a:lstStyle/>
          <a:p>
            <a:r>
              <a:rPr lang="es-ES" sz="2000" b="1" dirty="0">
                <a:solidFill>
                  <a:srgbClr val="C00000"/>
                </a:solidFill>
              </a:rPr>
              <a:t>Los objetos no se relacionan</a:t>
            </a:r>
            <a:endParaRPr lang="es-419" sz="2000" b="1" dirty="0">
              <a:solidFill>
                <a:srgbClr val="C00000"/>
              </a:solidFill>
            </a:endParaRPr>
          </a:p>
        </p:txBody>
      </p:sp>
      <p:sp>
        <p:nvSpPr>
          <p:cNvPr id="21" name="CuadroTexto 20">
            <a:extLst>
              <a:ext uri="{FF2B5EF4-FFF2-40B4-BE49-F238E27FC236}">
                <a16:creationId xmlns:a16="http://schemas.microsoft.com/office/drawing/2014/main" id="{77AC72E0-E0D9-495E-9AA3-2AFFDE93F12A}"/>
              </a:ext>
            </a:extLst>
          </p:cNvPr>
          <p:cNvSpPr txBox="1"/>
          <p:nvPr/>
        </p:nvSpPr>
        <p:spPr>
          <a:xfrm>
            <a:off x="9531697" y="5163110"/>
            <a:ext cx="1911448" cy="677108"/>
          </a:xfrm>
          <a:prstGeom prst="rect">
            <a:avLst/>
          </a:prstGeom>
          <a:noFill/>
        </p:spPr>
        <p:txBody>
          <a:bodyPr wrap="square" rtlCol="0">
            <a:spAutoFit/>
          </a:bodyPr>
          <a:lstStyle/>
          <a:p>
            <a:r>
              <a:rPr lang="es-ES" b="1" dirty="0">
                <a:solidFill>
                  <a:schemeClr val="accent6"/>
                </a:solidFill>
              </a:rPr>
              <a:t>Los objetos se </a:t>
            </a:r>
            <a:r>
              <a:rPr lang="es-ES" sz="2000" b="1" dirty="0">
                <a:solidFill>
                  <a:schemeClr val="accent6"/>
                </a:solidFill>
              </a:rPr>
              <a:t>relacionan</a:t>
            </a:r>
            <a:endParaRPr lang="es-419" sz="2000" b="1" dirty="0">
              <a:solidFill>
                <a:schemeClr val="accent6"/>
              </a:solidFill>
            </a:endParaRPr>
          </a:p>
        </p:txBody>
      </p:sp>
      <p:sp>
        <p:nvSpPr>
          <p:cNvPr id="22" name="CuadroTexto 21">
            <a:extLst>
              <a:ext uri="{FF2B5EF4-FFF2-40B4-BE49-F238E27FC236}">
                <a16:creationId xmlns:a16="http://schemas.microsoft.com/office/drawing/2014/main" id="{1310B682-5886-406B-983B-BAE72176091B}"/>
              </a:ext>
            </a:extLst>
          </p:cNvPr>
          <p:cNvSpPr txBox="1"/>
          <p:nvPr/>
        </p:nvSpPr>
        <p:spPr>
          <a:xfrm>
            <a:off x="5413533" y="2410654"/>
            <a:ext cx="364202" cy="523220"/>
          </a:xfrm>
          <a:prstGeom prst="rect">
            <a:avLst/>
          </a:prstGeom>
          <a:noFill/>
        </p:spPr>
        <p:txBody>
          <a:bodyPr wrap="none" rtlCol="0">
            <a:spAutoFit/>
          </a:bodyPr>
          <a:lstStyle/>
          <a:p>
            <a:r>
              <a:rPr lang="es-ES" sz="2800" dirty="0"/>
              <a:t>+</a:t>
            </a:r>
            <a:endParaRPr lang="es-419" sz="2800" dirty="0"/>
          </a:p>
        </p:txBody>
      </p:sp>
      <p:sp>
        <p:nvSpPr>
          <p:cNvPr id="23" name="CuadroTexto 22">
            <a:extLst>
              <a:ext uri="{FF2B5EF4-FFF2-40B4-BE49-F238E27FC236}">
                <a16:creationId xmlns:a16="http://schemas.microsoft.com/office/drawing/2014/main" id="{0ACB0470-F5CD-4806-9F12-050504AC0AC6}"/>
              </a:ext>
            </a:extLst>
          </p:cNvPr>
          <p:cNvSpPr txBox="1"/>
          <p:nvPr/>
        </p:nvSpPr>
        <p:spPr>
          <a:xfrm>
            <a:off x="8855772" y="2260957"/>
            <a:ext cx="364202" cy="523220"/>
          </a:xfrm>
          <a:prstGeom prst="rect">
            <a:avLst/>
          </a:prstGeom>
          <a:noFill/>
        </p:spPr>
        <p:txBody>
          <a:bodyPr wrap="none" rtlCol="0">
            <a:spAutoFit/>
          </a:bodyPr>
          <a:lstStyle/>
          <a:p>
            <a:r>
              <a:rPr lang="es-ES" sz="2800" dirty="0"/>
              <a:t>=</a:t>
            </a:r>
            <a:endParaRPr lang="es-419" sz="2800" dirty="0"/>
          </a:p>
        </p:txBody>
      </p:sp>
      <p:sp>
        <p:nvSpPr>
          <p:cNvPr id="24" name="CuadroTexto 23">
            <a:extLst>
              <a:ext uri="{FF2B5EF4-FFF2-40B4-BE49-F238E27FC236}">
                <a16:creationId xmlns:a16="http://schemas.microsoft.com/office/drawing/2014/main" id="{AA40BB52-9797-49B1-945E-C84DE5906D27}"/>
              </a:ext>
            </a:extLst>
          </p:cNvPr>
          <p:cNvSpPr txBox="1"/>
          <p:nvPr/>
        </p:nvSpPr>
        <p:spPr>
          <a:xfrm>
            <a:off x="5410187" y="4634580"/>
            <a:ext cx="364202" cy="523220"/>
          </a:xfrm>
          <a:prstGeom prst="rect">
            <a:avLst/>
          </a:prstGeom>
          <a:noFill/>
        </p:spPr>
        <p:txBody>
          <a:bodyPr wrap="none" rtlCol="0">
            <a:spAutoFit/>
          </a:bodyPr>
          <a:lstStyle/>
          <a:p>
            <a:r>
              <a:rPr lang="es-ES" sz="2800" dirty="0"/>
              <a:t>+</a:t>
            </a:r>
            <a:endParaRPr lang="es-419" sz="2800" dirty="0"/>
          </a:p>
        </p:txBody>
      </p:sp>
      <p:sp>
        <p:nvSpPr>
          <p:cNvPr id="25" name="CuadroTexto 24">
            <a:extLst>
              <a:ext uri="{FF2B5EF4-FFF2-40B4-BE49-F238E27FC236}">
                <a16:creationId xmlns:a16="http://schemas.microsoft.com/office/drawing/2014/main" id="{967D1AF3-699C-46D0-A396-A04CAA278BEF}"/>
              </a:ext>
            </a:extLst>
          </p:cNvPr>
          <p:cNvSpPr txBox="1"/>
          <p:nvPr/>
        </p:nvSpPr>
        <p:spPr>
          <a:xfrm>
            <a:off x="8852426" y="4484883"/>
            <a:ext cx="364202" cy="523220"/>
          </a:xfrm>
          <a:prstGeom prst="rect">
            <a:avLst/>
          </a:prstGeom>
          <a:noFill/>
        </p:spPr>
        <p:txBody>
          <a:bodyPr wrap="none" rtlCol="0">
            <a:spAutoFit/>
          </a:bodyPr>
          <a:lstStyle/>
          <a:p>
            <a:r>
              <a:rPr lang="es-ES" sz="2800" dirty="0"/>
              <a:t>=</a:t>
            </a:r>
            <a:endParaRPr lang="es-419" sz="2800" dirty="0"/>
          </a:p>
        </p:txBody>
      </p:sp>
    </p:spTree>
    <p:extLst>
      <p:ext uri="{BB962C8B-B14F-4D97-AF65-F5344CB8AC3E}">
        <p14:creationId xmlns:p14="http://schemas.microsoft.com/office/powerpoint/2010/main" val="374626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1000"/>
                                        <p:tgtEl>
                                          <p:spTgt spid="23"/>
                                        </p:tgtEl>
                                      </p:cBhvr>
                                    </p:animEffect>
                                    <p:anim calcmode="lin" valueType="num">
                                      <p:cBhvr>
                                        <p:cTn id="54" dur="1000" fill="hold"/>
                                        <p:tgtEl>
                                          <p:spTgt spid="23"/>
                                        </p:tgtEl>
                                        <p:attrNameLst>
                                          <p:attrName>ppt_x</p:attrName>
                                        </p:attrNameLst>
                                      </p:cBhvr>
                                      <p:tavLst>
                                        <p:tav tm="0">
                                          <p:val>
                                            <p:strVal val="#ppt_x"/>
                                          </p:val>
                                        </p:tav>
                                        <p:tav tm="100000">
                                          <p:val>
                                            <p:strVal val="#ppt_x"/>
                                          </p:val>
                                        </p:tav>
                                      </p:tavLst>
                                    </p:anim>
                                    <p:anim calcmode="lin" valueType="num">
                                      <p:cBhvr>
                                        <p:cTn id="55" dur="1000" fill="hold"/>
                                        <p:tgtEl>
                                          <p:spTgt spid="2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1000"/>
                                        <p:tgtEl>
                                          <p:spTgt spid="25"/>
                                        </p:tgtEl>
                                      </p:cBhvr>
                                    </p:animEffect>
                                    <p:anim calcmode="lin" valueType="num">
                                      <p:cBhvr>
                                        <p:cTn id="59" dur="1000" fill="hold"/>
                                        <p:tgtEl>
                                          <p:spTgt spid="25"/>
                                        </p:tgtEl>
                                        <p:attrNameLst>
                                          <p:attrName>ppt_x</p:attrName>
                                        </p:attrNameLst>
                                      </p:cBhvr>
                                      <p:tavLst>
                                        <p:tav tm="0">
                                          <p:val>
                                            <p:strVal val="#ppt_x"/>
                                          </p:val>
                                        </p:tav>
                                        <p:tav tm="100000">
                                          <p:val>
                                            <p:strVal val="#ppt_x"/>
                                          </p:val>
                                        </p:tav>
                                      </p:tavLst>
                                    </p:anim>
                                    <p:anim calcmode="lin" valueType="num">
                                      <p:cBhvr>
                                        <p:cTn id="6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6" grpId="0"/>
      <p:bldP spid="19" grpId="0"/>
      <p:bldP spid="20" grpId="0"/>
      <p:bldP spid="21" grpId="0"/>
      <p:bldP spid="22"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B2BDC83-B243-47D8-8D11-5496ADB6D1E1}"/>
              </a:ext>
            </a:extLst>
          </p:cNvPr>
          <p:cNvSpPr txBox="1"/>
          <p:nvPr/>
        </p:nvSpPr>
        <p:spPr>
          <a:xfrm>
            <a:off x="838200" y="1296785"/>
            <a:ext cx="5181600" cy="4880178"/>
          </a:xfrm>
          <a:prstGeom prst="rect">
            <a:avLst/>
          </a:prstGeom>
        </p:spPr>
        <p:txBody>
          <a:bodyPr vert="horz" lIns="91440" tIns="45720" rIns="91440" bIns="45720" rtlCol="0">
            <a:normAutofit/>
          </a:bodyPr>
          <a:lstStyle/>
          <a:p>
            <a:pPr marL="228605" indent="-228605" defTabSz="914422">
              <a:lnSpc>
                <a:spcPct val="90000"/>
              </a:lnSpc>
              <a:spcBef>
                <a:spcPts val="1000"/>
              </a:spcBef>
              <a:buFont typeface="Arial" panose="020B0604020202020204" pitchFamily="34" charset="0"/>
              <a:buChar char="•"/>
            </a:pPr>
            <a:r>
              <a:rPr lang="en-US" sz="2000" dirty="0">
                <a:solidFill>
                  <a:schemeClr val="tx1">
                    <a:lumMod val="75000"/>
                    <a:lumOff val="25000"/>
                  </a:schemeClr>
                </a:solidFill>
                <a:latin typeface="Flama Condensed Light" panose="02000000000000000000" pitchFamily="50" charset="0"/>
              </a:rPr>
              <a:t>El </a:t>
            </a:r>
            <a:r>
              <a:rPr lang="en-US" sz="2000" dirty="0" err="1">
                <a:solidFill>
                  <a:schemeClr val="tx1">
                    <a:lumMod val="75000"/>
                    <a:lumOff val="25000"/>
                  </a:schemeClr>
                </a:solidFill>
                <a:latin typeface="Flama Condensed Light" panose="02000000000000000000" pitchFamily="50" charset="0"/>
              </a:rPr>
              <a:t>patrón</a:t>
            </a:r>
            <a:r>
              <a:rPr lang="en-US" sz="2000" dirty="0">
                <a:solidFill>
                  <a:schemeClr val="tx1">
                    <a:lumMod val="75000"/>
                    <a:lumOff val="25000"/>
                  </a:schemeClr>
                </a:solidFill>
                <a:latin typeface="Flama Condensed Light" panose="02000000000000000000" pitchFamily="50" charset="0"/>
              </a:rPr>
              <a:t> de </a:t>
            </a:r>
            <a:r>
              <a:rPr lang="en-US" sz="2000" dirty="0" err="1">
                <a:solidFill>
                  <a:schemeClr val="tx1">
                    <a:lumMod val="75000"/>
                    <a:lumOff val="25000"/>
                  </a:schemeClr>
                </a:solidFill>
                <a:latin typeface="Flama Condensed Light" panose="02000000000000000000" pitchFamily="50" charset="0"/>
              </a:rPr>
              <a:t>fábrica</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abstracto</a:t>
            </a:r>
            <a:r>
              <a:rPr lang="en-US" sz="2000" dirty="0">
                <a:solidFill>
                  <a:schemeClr val="tx1">
                    <a:lumMod val="75000"/>
                    <a:lumOff val="25000"/>
                  </a:schemeClr>
                </a:solidFill>
                <a:latin typeface="Flama Condensed Light" panose="02000000000000000000" pitchFamily="50" charset="0"/>
              </a:rPr>
              <a:t> es </a:t>
            </a:r>
            <a:r>
              <a:rPr lang="en-US" sz="2000" dirty="0" err="1">
                <a:solidFill>
                  <a:schemeClr val="tx1">
                    <a:lumMod val="75000"/>
                    <a:lumOff val="25000"/>
                  </a:schemeClr>
                </a:solidFill>
                <a:latin typeface="Flama Condensed Light" panose="02000000000000000000" pitchFamily="50" charset="0"/>
              </a:rPr>
              <a:t>casi</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igual</a:t>
            </a:r>
            <a:r>
              <a:rPr lang="en-US" sz="2000" dirty="0">
                <a:solidFill>
                  <a:schemeClr val="tx1">
                    <a:lumMod val="75000"/>
                    <a:lumOff val="25000"/>
                  </a:schemeClr>
                </a:solidFill>
                <a:latin typeface="Flama Condensed Light" panose="02000000000000000000" pitchFamily="50" charset="0"/>
              </a:rPr>
              <a:t> que </a:t>
            </a:r>
            <a:r>
              <a:rPr lang="en-US" sz="2000" dirty="0" err="1">
                <a:solidFill>
                  <a:schemeClr val="tx1">
                    <a:lumMod val="75000"/>
                    <a:lumOff val="25000"/>
                  </a:schemeClr>
                </a:solidFill>
                <a:latin typeface="Flama Condensed Light" panose="02000000000000000000" pitchFamily="50" charset="0"/>
              </a:rPr>
              <a:t>el</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patrón</a:t>
            </a:r>
            <a:r>
              <a:rPr lang="en-US" sz="2000" dirty="0">
                <a:solidFill>
                  <a:schemeClr val="tx1">
                    <a:lumMod val="75000"/>
                    <a:lumOff val="25000"/>
                  </a:schemeClr>
                </a:solidFill>
                <a:latin typeface="Flama Condensed Light" panose="02000000000000000000" pitchFamily="50" charset="0"/>
              </a:rPr>
              <a:t> de </a:t>
            </a:r>
            <a:r>
              <a:rPr lang="en-US" sz="2000" dirty="0" err="1">
                <a:solidFill>
                  <a:schemeClr val="tx1">
                    <a:lumMod val="75000"/>
                    <a:lumOff val="25000"/>
                  </a:schemeClr>
                </a:solidFill>
                <a:latin typeface="Flama Condensed Light" panose="02000000000000000000" pitchFamily="50" charset="0"/>
              </a:rPr>
              <a:t>fábrica</a:t>
            </a:r>
            <a:r>
              <a:rPr lang="en-US" sz="2000" dirty="0">
                <a:solidFill>
                  <a:schemeClr val="tx1">
                    <a:lumMod val="75000"/>
                    <a:lumOff val="25000"/>
                  </a:schemeClr>
                </a:solidFill>
                <a:latin typeface="Flama Condensed Light" panose="02000000000000000000" pitchFamily="50" charset="0"/>
              </a:rPr>
              <a:t> y se </a:t>
            </a:r>
            <a:r>
              <a:rPr lang="en-US" sz="2000" dirty="0" err="1">
                <a:solidFill>
                  <a:schemeClr val="tx1">
                    <a:lumMod val="75000"/>
                    <a:lumOff val="25000"/>
                  </a:schemeClr>
                </a:solidFill>
                <a:latin typeface="Flama Condensed Light" panose="02000000000000000000" pitchFamily="50" charset="0"/>
              </a:rPr>
              <a:t>considera</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como</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otra</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capa</a:t>
            </a:r>
            <a:r>
              <a:rPr lang="en-US" sz="2000" dirty="0">
                <a:solidFill>
                  <a:schemeClr val="tx1">
                    <a:lumMod val="75000"/>
                    <a:lumOff val="25000"/>
                  </a:schemeClr>
                </a:solidFill>
                <a:latin typeface="Flama Condensed Light" panose="02000000000000000000" pitchFamily="50" charset="0"/>
              </a:rPr>
              <a:t> de </a:t>
            </a:r>
            <a:r>
              <a:rPr lang="en-US" sz="2000" dirty="0" err="1">
                <a:solidFill>
                  <a:schemeClr val="tx1">
                    <a:lumMod val="75000"/>
                    <a:lumOff val="25000"/>
                  </a:schemeClr>
                </a:solidFill>
                <a:latin typeface="Flama Condensed Light" panose="02000000000000000000" pitchFamily="50" charset="0"/>
              </a:rPr>
              <a:t>abstracción</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sobre</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el</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patrón</a:t>
            </a:r>
            <a:r>
              <a:rPr lang="en-US" sz="2000" dirty="0">
                <a:solidFill>
                  <a:schemeClr val="tx1">
                    <a:lumMod val="75000"/>
                    <a:lumOff val="25000"/>
                  </a:schemeClr>
                </a:solidFill>
                <a:latin typeface="Flama Condensed Light" panose="02000000000000000000" pitchFamily="50" charset="0"/>
              </a:rPr>
              <a:t> de </a:t>
            </a:r>
            <a:r>
              <a:rPr lang="en-US" sz="2000" dirty="0" err="1">
                <a:solidFill>
                  <a:schemeClr val="tx1">
                    <a:lumMod val="75000"/>
                    <a:lumOff val="25000"/>
                  </a:schemeClr>
                </a:solidFill>
                <a:latin typeface="Flama Condensed Light" panose="02000000000000000000" pitchFamily="50" charset="0"/>
              </a:rPr>
              <a:t>fábrica</a:t>
            </a:r>
            <a:r>
              <a:rPr lang="en-US" sz="2000" dirty="0">
                <a:solidFill>
                  <a:schemeClr val="tx1">
                    <a:lumMod val="75000"/>
                    <a:lumOff val="25000"/>
                  </a:schemeClr>
                </a:solidFill>
                <a:latin typeface="Flama Condensed Light" panose="02000000000000000000" pitchFamily="50" charset="0"/>
              </a:rPr>
              <a:t>.</a:t>
            </a:r>
          </a:p>
          <a:p>
            <a:pPr marL="228605" indent="-228605" defTabSz="914422">
              <a:lnSpc>
                <a:spcPct val="90000"/>
              </a:lnSpc>
              <a:spcBef>
                <a:spcPts val="1000"/>
              </a:spcBef>
              <a:buFont typeface="Arial" panose="020B0604020202020204" pitchFamily="34" charset="0"/>
              <a:buChar char="•"/>
            </a:pPr>
            <a:endParaRPr lang="en-US" sz="20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a:p>
            <a:pPr marL="228605" indent="-228605" defTabSz="914422">
              <a:lnSpc>
                <a:spcPct val="90000"/>
              </a:lnSpc>
              <a:spcBef>
                <a:spcPts val="1000"/>
              </a:spcBef>
              <a:buFont typeface="Arial" panose="020B0604020202020204" pitchFamily="34" charset="0"/>
              <a:buChar char="•"/>
            </a:pPr>
            <a:r>
              <a:rPr lang="en-US" sz="2000" dirty="0">
                <a:solidFill>
                  <a:schemeClr val="tx1">
                    <a:lumMod val="75000"/>
                    <a:lumOff val="25000"/>
                  </a:schemeClr>
                </a:solidFill>
                <a:latin typeface="Flama Condensed Light" panose="02000000000000000000" pitchFamily="50" charset="0"/>
              </a:rPr>
              <a:t>Los </a:t>
            </a:r>
            <a:r>
              <a:rPr lang="en-US" sz="2000" dirty="0" err="1">
                <a:solidFill>
                  <a:schemeClr val="tx1">
                    <a:lumMod val="75000"/>
                    <a:lumOff val="25000"/>
                  </a:schemeClr>
                </a:solidFill>
                <a:latin typeface="Flama Condensed Light" panose="02000000000000000000" pitchFamily="50" charset="0"/>
              </a:rPr>
              <a:t>patrones</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abstractos</a:t>
            </a:r>
            <a:r>
              <a:rPr lang="en-US" sz="2000" dirty="0">
                <a:solidFill>
                  <a:schemeClr val="tx1">
                    <a:lumMod val="75000"/>
                    <a:lumOff val="25000"/>
                  </a:schemeClr>
                </a:solidFill>
                <a:latin typeface="Flama Condensed Light" panose="02000000000000000000" pitchFamily="50" charset="0"/>
              </a:rPr>
              <a:t> de </a:t>
            </a:r>
            <a:r>
              <a:rPr lang="en-US" sz="2000" dirty="0" err="1">
                <a:solidFill>
                  <a:schemeClr val="tx1">
                    <a:lumMod val="75000"/>
                    <a:lumOff val="25000"/>
                  </a:schemeClr>
                </a:solidFill>
                <a:latin typeface="Flama Condensed Light" panose="02000000000000000000" pitchFamily="50" charset="0"/>
              </a:rPr>
              <a:t>fábrica</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funcionan</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alrededor</a:t>
            </a:r>
            <a:r>
              <a:rPr lang="en-US" sz="2000" dirty="0">
                <a:solidFill>
                  <a:schemeClr val="tx1">
                    <a:lumMod val="75000"/>
                    <a:lumOff val="25000"/>
                  </a:schemeClr>
                </a:solidFill>
                <a:latin typeface="Flama Condensed Light" panose="02000000000000000000" pitchFamily="50" charset="0"/>
              </a:rPr>
              <a:t> de </a:t>
            </a:r>
            <a:r>
              <a:rPr lang="en-US" sz="2000" dirty="0" err="1">
                <a:solidFill>
                  <a:schemeClr val="tx1">
                    <a:lumMod val="75000"/>
                    <a:lumOff val="25000"/>
                  </a:schemeClr>
                </a:solidFill>
                <a:latin typeface="Flama Condensed Light" panose="02000000000000000000" pitchFamily="50" charset="0"/>
              </a:rPr>
              <a:t>una</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superfábrica</a:t>
            </a:r>
            <a:r>
              <a:rPr lang="en-US" sz="2000" dirty="0">
                <a:solidFill>
                  <a:schemeClr val="tx1">
                    <a:lumMod val="75000"/>
                    <a:lumOff val="25000"/>
                  </a:schemeClr>
                </a:solidFill>
                <a:latin typeface="Flama Condensed Light" panose="02000000000000000000" pitchFamily="50" charset="0"/>
              </a:rPr>
              <a:t> que </a:t>
            </a:r>
            <a:r>
              <a:rPr lang="en-US" sz="2000" dirty="0" err="1">
                <a:solidFill>
                  <a:schemeClr val="tx1">
                    <a:lumMod val="75000"/>
                    <a:lumOff val="25000"/>
                  </a:schemeClr>
                </a:solidFill>
                <a:latin typeface="Flama Condensed Light" panose="02000000000000000000" pitchFamily="50" charset="0"/>
              </a:rPr>
              <a:t>crea</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otras</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fábricas</a:t>
            </a:r>
            <a:r>
              <a:rPr lang="en-US" sz="2000" dirty="0">
                <a:solidFill>
                  <a:schemeClr val="tx1">
                    <a:lumMod val="75000"/>
                    <a:lumOff val="25000"/>
                  </a:schemeClr>
                </a:solidFill>
                <a:latin typeface="Flama Condensed Light" panose="02000000000000000000" pitchFamily="50" charset="0"/>
              </a:rPr>
              <a:t>.</a:t>
            </a:r>
          </a:p>
          <a:p>
            <a:pPr marL="228605" indent="-228605" defTabSz="914422">
              <a:lnSpc>
                <a:spcPct val="90000"/>
              </a:lnSpc>
              <a:spcBef>
                <a:spcPts val="1000"/>
              </a:spcBef>
              <a:buFont typeface="Arial" panose="020B0604020202020204" pitchFamily="34" charset="0"/>
              <a:buChar char="•"/>
            </a:pPr>
            <a:endParaRPr lang="en-US" sz="2000" dirty="0">
              <a:solidFill>
                <a:schemeClr val="tx1">
                  <a:lumMod val="75000"/>
                  <a:lumOff val="25000"/>
                </a:schemeClr>
              </a:solidFill>
              <a:latin typeface="Flama Condensed Light" panose="02000000000000000000" pitchFamily="50" charset="0"/>
            </a:endParaRPr>
          </a:p>
          <a:p>
            <a:pPr marL="228605" indent="-228605" defTabSz="914422">
              <a:lnSpc>
                <a:spcPct val="90000"/>
              </a:lnSpc>
              <a:spcBef>
                <a:spcPts val="1000"/>
              </a:spcBef>
              <a:buFont typeface="Arial" panose="020B0604020202020204" pitchFamily="34" charset="0"/>
              <a:buChar char="•"/>
            </a:pPr>
            <a:r>
              <a:rPr lang="en-US" sz="2000" dirty="0">
                <a:solidFill>
                  <a:schemeClr val="tx1">
                    <a:lumMod val="75000"/>
                    <a:lumOff val="25000"/>
                  </a:schemeClr>
                </a:solidFill>
                <a:latin typeface="Flama Condensed Light" panose="02000000000000000000" pitchFamily="50" charset="0"/>
              </a:rPr>
              <a:t>En </a:t>
            </a:r>
            <a:r>
              <a:rPr lang="en-US" sz="2000" dirty="0" err="1">
                <a:solidFill>
                  <a:schemeClr val="tx1">
                    <a:lumMod val="75000"/>
                    <a:lumOff val="25000"/>
                  </a:schemeClr>
                </a:solidFill>
                <a:latin typeface="Flama Condensed Light" panose="02000000000000000000" pitchFamily="50" charset="0"/>
              </a:rPr>
              <a:t>tiempo</a:t>
            </a:r>
            <a:r>
              <a:rPr lang="en-US" sz="2000" dirty="0">
                <a:solidFill>
                  <a:schemeClr val="tx1">
                    <a:lumMod val="75000"/>
                    <a:lumOff val="25000"/>
                  </a:schemeClr>
                </a:solidFill>
                <a:latin typeface="Flama Condensed Light" panose="02000000000000000000" pitchFamily="50" charset="0"/>
              </a:rPr>
              <a:t> de </a:t>
            </a:r>
            <a:r>
              <a:rPr lang="en-US" sz="2000" dirty="0" err="1">
                <a:solidFill>
                  <a:schemeClr val="tx1">
                    <a:lumMod val="75000"/>
                    <a:lumOff val="25000"/>
                  </a:schemeClr>
                </a:solidFill>
                <a:latin typeface="Flama Condensed Light" panose="02000000000000000000" pitchFamily="50" charset="0"/>
              </a:rPr>
              <a:t>ejecución</a:t>
            </a:r>
            <a:r>
              <a:rPr lang="en-US" sz="2000" dirty="0">
                <a:solidFill>
                  <a:schemeClr val="tx1">
                    <a:lumMod val="75000"/>
                    <a:lumOff val="25000"/>
                  </a:schemeClr>
                </a:solidFill>
                <a:latin typeface="Flama Condensed Light" panose="02000000000000000000" pitchFamily="50" charset="0"/>
              </a:rPr>
              <a:t>, la </a:t>
            </a:r>
            <a:r>
              <a:rPr lang="en-US" sz="2000" dirty="0" err="1">
                <a:solidFill>
                  <a:schemeClr val="tx1">
                    <a:lumMod val="75000"/>
                    <a:lumOff val="25000"/>
                  </a:schemeClr>
                </a:solidFill>
                <a:highlight>
                  <a:srgbClr val="FFFF00"/>
                </a:highlight>
                <a:latin typeface="Flama Condensed Light" panose="02000000000000000000" pitchFamily="50" charset="0"/>
              </a:rPr>
              <a:t>fábrica</a:t>
            </a:r>
            <a:r>
              <a:rPr lang="en-US" sz="2000" dirty="0">
                <a:solidFill>
                  <a:schemeClr val="tx1">
                    <a:lumMod val="75000"/>
                    <a:lumOff val="25000"/>
                  </a:schemeClr>
                </a:solidFill>
                <a:highlight>
                  <a:srgbClr val="FFFF00"/>
                </a:highlight>
                <a:latin typeface="Flama Condensed Light" panose="02000000000000000000" pitchFamily="50" charset="0"/>
              </a:rPr>
              <a:t> abstracta </a:t>
            </a:r>
            <a:r>
              <a:rPr lang="en-US" sz="2000" dirty="0">
                <a:solidFill>
                  <a:schemeClr val="tx1">
                    <a:lumMod val="75000"/>
                    <a:lumOff val="25000"/>
                  </a:schemeClr>
                </a:solidFill>
                <a:latin typeface="Flama Condensed Light" panose="02000000000000000000" pitchFamily="50" charset="0"/>
              </a:rPr>
              <a:t>se </a:t>
            </a:r>
            <a:r>
              <a:rPr lang="en-US" sz="2000" dirty="0" err="1">
                <a:solidFill>
                  <a:schemeClr val="tx1">
                    <a:lumMod val="75000"/>
                    <a:lumOff val="25000"/>
                  </a:schemeClr>
                </a:solidFill>
                <a:latin typeface="Flama Condensed Light" panose="02000000000000000000" pitchFamily="50" charset="0"/>
              </a:rPr>
              <a:t>acopla</a:t>
            </a:r>
            <a:r>
              <a:rPr lang="en-US" sz="2000" dirty="0">
                <a:solidFill>
                  <a:schemeClr val="tx1">
                    <a:lumMod val="75000"/>
                    <a:lumOff val="25000"/>
                  </a:schemeClr>
                </a:solidFill>
                <a:latin typeface="Flama Condensed Light" panose="02000000000000000000" pitchFamily="50" charset="0"/>
              </a:rPr>
              <a:t> con </a:t>
            </a:r>
            <a:r>
              <a:rPr lang="en-US" sz="2000" dirty="0" err="1">
                <a:solidFill>
                  <a:schemeClr val="tx1">
                    <a:lumMod val="75000"/>
                    <a:lumOff val="25000"/>
                  </a:schemeClr>
                </a:solidFill>
                <a:latin typeface="Flama Condensed Light" panose="02000000000000000000" pitchFamily="50" charset="0"/>
              </a:rPr>
              <a:t>cualquier</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highlight>
                  <a:srgbClr val="FFFF00"/>
                </a:highlight>
                <a:latin typeface="Flama Condensed Light" panose="02000000000000000000" pitchFamily="50" charset="0"/>
              </a:rPr>
              <a:t>fábrica</a:t>
            </a:r>
            <a:r>
              <a:rPr lang="en-US" sz="2000" dirty="0">
                <a:solidFill>
                  <a:schemeClr val="tx1">
                    <a:lumMod val="75000"/>
                    <a:lumOff val="25000"/>
                  </a:schemeClr>
                </a:solidFill>
                <a:highlight>
                  <a:srgbClr val="FFFF00"/>
                </a:highlight>
                <a:latin typeface="Flama Condensed Light" panose="02000000000000000000" pitchFamily="50" charset="0"/>
              </a:rPr>
              <a:t> </a:t>
            </a:r>
            <a:r>
              <a:rPr lang="en-US" sz="2000" dirty="0" err="1">
                <a:solidFill>
                  <a:schemeClr val="tx1">
                    <a:lumMod val="75000"/>
                    <a:lumOff val="25000"/>
                  </a:schemeClr>
                </a:solidFill>
                <a:highlight>
                  <a:srgbClr val="FFFF00"/>
                </a:highlight>
                <a:latin typeface="Flama Condensed Light" panose="02000000000000000000" pitchFamily="50" charset="0"/>
              </a:rPr>
              <a:t>concreta</a:t>
            </a:r>
            <a:r>
              <a:rPr lang="en-US" sz="2000" dirty="0">
                <a:solidFill>
                  <a:schemeClr val="tx1">
                    <a:lumMod val="75000"/>
                    <a:lumOff val="25000"/>
                  </a:schemeClr>
                </a:solidFill>
                <a:highlight>
                  <a:srgbClr val="FFFF00"/>
                </a:highlight>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deseada</a:t>
            </a:r>
            <a:r>
              <a:rPr lang="en-US" sz="2000" dirty="0">
                <a:solidFill>
                  <a:schemeClr val="tx1">
                    <a:lumMod val="75000"/>
                    <a:lumOff val="25000"/>
                  </a:schemeClr>
                </a:solidFill>
                <a:latin typeface="Flama Condensed Light" panose="02000000000000000000" pitchFamily="50" charset="0"/>
              </a:rPr>
              <a:t> que </a:t>
            </a:r>
            <a:r>
              <a:rPr lang="en-US" sz="2000" dirty="0" err="1">
                <a:solidFill>
                  <a:schemeClr val="tx1">
                    <a:lumMod val="75000"/>
                    <a:lumOff val="25000"/>
                  </a:schemeClr>
                </a:solidFill>
                <a:latin typeface="Flama Condensed Light" panose="02000000000000000000" pitchFamily="50" charset="0"/>
              </a:rPr>
              <a:t>pueda</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crear</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objetos</a:t>
            </a:r>
            <a:r>
              <a:rPr lang="en-US" sz="2000" dirty="0">
                <a:solidFill>
                  <a:schemeClr val="tx1">
                    <a:lumMod val="75000"/>
                    <a:lumOff val="25000"/>
                  </a:schemeClr>
                </a:solidFill>
                <a:latin typeface="Flama Condensed Light" panose="02000000000000000000" pitchFamily="50" charset="0"/>
              </a:rPr>
              <a:t> del </a:t>
            </a:r>
            <a:r>
              <a:rPr lang="en-US" sz="2000" dirty="0" err="1">
                <a:solidFill>
                  <a:schemeClr val="tx1">
                    <a:lumMod val="75000"/>
                    <a:lumOff val="25000"/>
                  </a:schemeClr>
                </a:solidFill>
                <a:latin typeface="Flama Condensed Light" panose="02000000000000000000" pitchFamily="50" charset="0"/>
              </a:rPr>
              <a:t>tipo</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deseado</a:t>
            </a:r>
            <a:r>
              <a:rPr lang="en-US" sz="2000" dirty="0">
                <a:solidFill>
                  <a:schemeClr val="tx1">
                    <a:lumMod val="75000"/>
                    <a:lumOff val="25000"/>
                  </a:schemeClr>
                </a:solidFill>
                <a:latin typeface="Flama Condensed Light" panose="02000000000000000000" pitchFamily="50" charset="0"/>
              </a:rPr>
              <a:t>.</a:t>
            </a:r>
          </a:p>
        </p:txBody>
      </p:sp>
      <p:pic>
        <p:nvPicPr>
          <p:cNvPr id="4" name="Imagen 3">
            <a:extLst>
              <a:ext uri="{FF2B5EF4-FFF2-40B4-BE49-F238E27FC236}">
                <a16:creationId xmlns:a16="http://schemas.microsoft.com/office/drawing/2014/main" id="{25981EB1-B68E-1D96-7272-C12FDD933CC7}"/>
              </a:ext>
            </a:extLst>
          </p:cNvPr>
          <p:cNvPicPr>
            <a:picLocks noChangeAspect="1"/>
          </p:cNvPicPr>
          <p:nvPr/>
        </p:nvPicPr>
        <p:blipFill>
          <a:blip r:embed="rId2"/>
          <a:srcRect l="26163" r="23451"/>
          <a:stretch/>
        </p:blipFill>
        <p:spPr>
          <a:xfrm rot="5400000">
            <a:off x="7205389" y="1169856"/>
            <a:ext cx="3418773" cy="4518287"/>
          </a:xfrm>
          <a:prstGeom prst="rect">
            <a:avLst/>
          </a:prstGeom>
          <a:noFill/>
        </p:spPr>
      </p:pic>
    </p:spTree>
    <p:extLst>
      <p:ext uri="{BB962C8B-B14F-4D97-AF65-F5344CB8AC3E}">
        <p14:creationId xmlns:p14="http://schemas.microsoft.com/office/powerpoint/2010/main" val="9691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atrón de diseño Abstract Factory">
            <a:extLst>
              <a:ext uri="{FF2B5EF4-FFF2-40B4-BE49-F238E27FC236}">
                <a16:creationId xmlns:a16="http://schemas.microsoft.com/office/drawing/2014/main" id="{F23B9DCC-86D3-4E48-863E-90CC67879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7947" y="1382128"/>
            <a:ext cx="6858000" cy="428625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17BB6D5B-23AE-4723-B78A-18F05CB6E122}"/>
              </a:ext>
            </a:extLst>
          </p:cNvPr>
          <p:cNvSpPr txBox="1"/>
          <p:nvPr/>
        </p:nvSpPr>
        <p:spPr>
          <a:xfrm>
            <a:off x="470889" y="444785"/>
            <a:ext cx="3759555" cy="461665"/>
          </a:xfrm>
          <a:prstGeom prst="rect">
            <a:avLst/>
          </a:prstGeom>
          <a:noFill/>
        </p:spPr>
        <p:txBody>
          <a:bodyPr wrap="none" rtlCol="0">
            <a:spAutoFit/>
          </a:bodyPr>
          <a:lstStyle/>
          <a:p>
            <a:r>
              <a:rPr lang="es-ES" sz="2400" b="1" dirty="0"/>
              <a:t>Estructura Fábrica Abstracta</a:t>
            </a:r>
            <a:endParaRPr lang="es-419" sz="2400" b="1" dirty="0"/>
          </a:p>
        </p:txBody>
      </p:sp>
      <p:sp>
        <p:nvSpPr>
          <p:cNvPr id="3" name="Rectángulo 2">
            <a:extLst>
              <a:ext uri="{FF2B5EF4-FFF2-40B4-BE49-F238E27FC236}">
                <a16:creationId xmlns:a16="http://schemas.microsoft.com/office/drawing/2014/main" id="{9C5399BD-D02C-4477-B6DB-349775126CE1}"/>
              </a:ext>
            </a:extLst>
          </p:cNvPr>
          <p:cNvSpPr/>
          <p:nvPr/>
        </p:nvSpPr>
        <p:spPr>
          <a:xfrm>
            <a:off x="4944981" y="1382128"/>
            <a:ext cx="2165684" cy="127835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 name="Rectángulo 4">
            <a:extLst>
              <a:ext uri="{FF2B5EF4-FFF2-40B4-BE49-F238E27FC236}">
                <a16:creationId xmlns:a16="http://schemas.microsoft.com/office/drawing/2014/main" id="{3505A220-B889-4C43-8552-C3E81AD79CDF}"/>
              </a:ext>
            </a:extLst>
          </p:cNvPr>
          <p:cNvSpPr/>
          <p:nvPr/>
        </p:nvSpPr>
        <p:spPr>
          <a:xfrm>
            <a:off x="4944981" y="4426119"/>
            <a:ext cx="2165684" cy="127835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Rectángulo 5">
            <a:extLst>
              <a:ext uri="{FF2B5EF4-FFF2-40B4-BE49-F238E27FC236}">
                <a16:creationId xmlns:a16="http://schemas.microsoft.com/office/drawing/2014/main" id="{E65F0BC5-18DC-4F3B-9DBA-0394A5C9DA8B}"/>
              </a:ext>
            </a:extLst>
          </p:cNvPr>
          <p:cNvSpPr/>
          <p:nvPr/>
        </p:nvSpPr>
        <p:spPr>
          <a:xfrm>
            <a:off x="4957013" y="2891833"/>
            <a:ext cx="2165684" cy="127835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 name="Rectángulo 6">
            <a:extLst>
              <a:ext uri="{FF2B5EF4-FFF2-40B4-BE49-F238E27FC236}">
                <a16:creationId xmlns:a16="http://schemas.microsoft.com/office/drawing/2014/main" id="{2D79D582-D76E-4AC9-A064-91CFB4DB0860}"/>
              </a:ext>
            </a:extLst>
          </p:cNvPr>
          <p:cNvSpPr/>
          <p:nvPr/>
        </p:nvSpPr>
        <p:spPr>
          <a:xfrm>
            <a:off x="3087103" y="2270702"/>
            <a:ext cx="840205" cy="242762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25ED0930-2ED1-43D8-8F93-21FF153CD6CE}"/>
              </a:ext>
            </a:extLst>
          </p:cNvPr>
          <p:cNvSpPr/>
          <p:nvPr/>
        </p:nvSpPr>
        <p:spPr>
          <a:xfrm>
            <a:off x="4016042" y="2270702"/>
            <a:ext cx="840205" cy="242762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Rectángulo 9">
            <a:extLst>
              <a:ext uri="{FF2B5EF4-FFF2-40B4-BE49-F238E27FC236}">
                <a16:creationId xmlns:a16="http://schemas.microsoft.com/office/drawing/2014/main" id="{D8E1898E-F092-423E-AE0B-0AFDBD642CDF}"/>
              </a:ext>
            </a:extLst>
          </p:cNvPr>
          <p:cNvSpPr/>
          <p:nvPr/>
        </p:nvSpPr>
        <p:spPr>
          <a:xfrm>
            <a:off x="7409448" y="2857370"/>
            <a:ext cx="2165684" cy="1278355"/>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 name="CuadroTexto 12">
            <a:extLst>
              <a:ext uri="{FF2B5EF4-FFF2-40B4-BE49-F238E27FC236}">
                <a16:creationId xmlns:a16="http://schemas.microsoft.com/office/drawing/2014/main" id="{E42DE026-C161-40FE-8B7B-630BAD26D68F}"/>
              </a:ext>
            </a:extLst>
          </p:cNvPr>
          <p:cNvSpPr txBox="1"/>
          <p:nvPr/>
        </p:nvSpPr>
        <p:spPr>
          <a:xfrm>
            <a:off x="171854" y="2891833"/>
            <a:ext cx="2379247" cy="1323439"/>
          </a:xfrm>
          <a:prstGeom prst="rect">
            <a:avLst/>
          </a:prstGeom>
          <a:noFill/>
        </p:spPr>
        <p:txBody>
          <a:bodyPr wrap="square">
            <a:spAutoFit/>
          </a:bodyPr>
          <a:lstStyle/>
          <a:p>
            <a:r>
              <a:rPr lang="es-ES" sz="2000" dirty="0"/>
              <a:t>Productos Abstractos: definen las interfaces para los productos.</a:t>
            </a:r>
            <a:endParaRPr lang="es-419" sz="2000" dirty="0"/>
          </a:p>
        </p:txBody>
      </p:sp>
      <p:cxnSp>
        <p:nvCxnSpPr>
          <p:cNvPr id="14" name="Conector recto de flecha 13">
            <a:extLst>
              <a:ext uri="{FF2B5EF4-FFF2-40B4-BE49-F238E27FC236}">
                <a16:creationId xmlns:a16="http://schemas.microsoft.com/office/drawing/2014/main" id="{308F3B4A-E7E1-4F31-95FF-A8629D86077F}"/>
              </a:ext>
            </a:extLst>
          </p:cNvPr>
          <p:cNvCxnSpPr>
            <a:cxnSpLocks/>
          </p:cNvCxnSpPr>
          <p:nvPr/>
        </p:nvCxnSpPr>
        <p:spPr>
          <a:xfrm>
            <a:off x="2249905" y="3525253"/>
            <a:ext cx="83719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7F1D9242-F8E7-490A-B626-786781220802}"/>
              </a:ext>
            </a:extLst>
          </p:cNvPr>
          <p:cNvSpPr txBox="1"/>
          <p:nvPr/>
        </p:nvSpPr>
        <p:spPr>
          <a:xfrm>
            <a:off x="726713" y="935541"/>
            <a:ext cx="3215695" cy="707886"/>
          </a:xfrm>
          <a:prstGeom prst="rect">
            <a:avLst/>
          </a:prstGeom>
          <a:noFill/>
        </p:spPr>
        <p:txBody>
          <a:bodyPr wrap="square">
            <a:spAutoFit/>
          </a:bodyPr>
          <a:lstStyle/>
          <a:p>
            <a:r>
              <a:rPr lang="es-ES" sz="2000" dirty="0"/>
              <a:t>Productos Concretos: Implementaciones concretas</a:t>
            </a:r>
            <a:endParaRPr lang="es-419" sz="2000" dirty="0"/>
          </a:p>
        </p:txBody>
      </p:sp>
      <p:cxnSp>
        <p:nvCxnSpPr>
          <p:cNvPr id="18" name="Conector recto de flecha 17">
            <a:extLst>
              <a:ext uri="{FF2B5EF4-FFF2-40B4-BE49-F238E27FC236}">
                <a16:creationId xmlns:a16="http://schemas.microsoft.com/office/drawing/2014/main" id="{7ACD1C13-68EE-4B7A-8C5E-E7EA475FAF68}"/>
              </a:ext>
            </a:extLst>
          </p:cNvPr>
          <p:cNvCxnSpPr>
            <a:cxnSpLocks/>
          </p:cNvCxnSpPr>
          <p:nvPr/>
        </p:nvCxnSpPr>
        <p:spPr>
          <a:xfrm>
            <a:off x="3242354" y="1623793"/>
            <a:ext cx="4166" cy="5465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70A96B4C-AE28-4D94-8D1B-AF890643B18F}"/>
              </a:ext>
            </a:extLst>
          </p:cNvPr>
          <p:cNvCxnSpPr>
            <a:cxnSpLocks/>
          </p:cNvCxnSpPr>
          <p:nvPr/>
        </p:nvCxnSpPr>
        <p:spPr>
          <a:xfrm>
            <a:off x="3420165" y="1623793"/>
            <a:ext cx="844028" cy="5465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79DD4DFD-BD49-4D00-9A06-5AB64B1F28A1}"/>
              </a:ext>
            </a:extLst>
          </p:cNvPr>
          <p:cNvSpPr txBox="1"/>
          <p:nvPr/>
        </p:nvSpPr>
        <p:spPr>
          <a:xfrm>
            <a:off x="7377240" y="1516191"/>
            <a:ext cx="2255920" cy="1323439"/>
          </a:xfrm>
          <a:prstGeom prst="rect">
            <a:avLst/>
          </a:prstGeom>
          <a:noFill/>
        </p:spPr>
        <p:txBody>
          <a:bodyPr wrap="square">
            <a:spAutoFit/>
          </a:bodyPr>
          <a:lstStyle/>
          <a:p>
            <a:r>
              <a:rPr lang="es-ES" sz="2000" dirty="0"/>
              <a:t>Fábrica Abstracta: define los métodos para crear productos.</a:t>
            </a:r>
            <a:endParaRPr lang="es-419" sz="2000" dirty="0"/>
          </a:p>
        </p:txBody>
      </p:sp>
      <p:cxnSp>
        <p:nvCxnSpPr>
          <p:cNvPr id="26" name="Conector recto de flecha 25">
            <a:extLst>
              <a:ext uri="{FF2B5EF4-FFF2-40B4-BE49-F238E27FC236}">
                <a16:creationId xmlns:a16="http://schemas.microsoft.com/office/drawing/2014/main" id="{758CE17C-F36A-4A72-B2A6-AD63592F359B}"/>
              </a:ext>
            </a:extLst>
          </p:cNvPr>
          <p:cNvCxnSpPr>
            <a:cxnSpLocks/>
          </p:cNvCxnSpPr>
          <p:nvPr/>
        </p:nvCxnSpPr>
        <p:spPr>
          <a:xfrm flipH="1">
            <a:off x="6606593" y="2288141"/>
            <a:ext cx="764504" cy="9499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3B2B1DE2-038F-4515-8471-EDBF50725944}"/>
              </a:ext>
            </a:extLst>
          </p:cNvPr>
          <p:cNvSpPr txBox="1"/>
          <p:nvPr/>
        </p:nvSpPr>
        <p:spPr>
          <a:xfrm>
            <a:off x="9897980" y="2086519"/>
            <a:ext cx="2254417" cy="1015663"/>
          </a:xfrm>
          <a:prstGeom prst="rect">
            <a:avLst/>
          </a:prstGeom>
          <a:noFill/>
        </p:spPr>
        <p:txBody>
          <a:bodyPr wrap="square">
            <a:spAutoFit/>
          </a:bodyPr>
          <a:lstStyle/>
          <a:p>
            <a:pPr algn="just"/>
            <a:r>
              <a:rPr lang="es-ES" sz="2000" dirty="0"/>
              <a:t>Fábricas Concretas: crean productos de una misma familia.</a:t>
            </a:r>
            <a:endParaRPr lang="es-419" sz="2000" dirty="0"/>
          </a:p>
        </p:txBody>
      </p:sp>
      <p:sp>
        <p:nvSpPr>
          <p:cNvPr id="45" name="CuadroTexto 44">
            <a:extLst>
              <a:ext uri="{FF2B5EF4-FFF2-40B4-BE49-F238E27FC236}">
                <a16:creationId xmlns:a16="http://schemas.microsoft.com/office/drawing/2014/main" id="{3FB4BD4B-5CA6-4897-B958-F14F39757971}"/>
              </a:ext>
            </a:extLst>
          </p:cNvPr>
          <p:cNvSpPr txBox="1"/>
          <p:nvPr/>
        </p:nvSpPr>
        <p:spPr>
          <a:xfrm>
            <a:off x="7199399" y="4563499"/>
            <a:ext cx="3704221" cy="707886"/>
          </a:xfrm>
          <a:prstGeom prst="rect">
            <a:avLst/>
          </a:prstGeom>
          <a:noFill/>
        </p:spPr>
        <p:txBody>
          <a:bodyPr wrap="square">
            <a:spAutoFit/>
          </a:bodyPr>
          <a:lstStyle/>
          <a:p>
            <a:r>
              <a:rPr lang="es-ES" sz="2000" dirty="0"/>
              <a:t>Cliente</a:t>
            </a:r>
            <a:r>
              <a:rPr lang="es-ES" sz="1400" dirty="0"/>
              <a:t>: utiliza la fábrica para un </a:t>
            </a:r>
            <a:r>
              <a:rPr lang="es-ES" sz="2000" dirty="0"/>
              <a:t>producto</a:t>
            </a:r>
            <a:r>
              <a:rPr lang="es-ES" sz="1400" dirty="0"/>
              <a:t> sin saber </a:t>
            </a:r>
            <a:r>
              <a:rPr lang="es-ES" sz="2000" dirty="0"/>
              <a:t>qué</a:t>
            </a:r>
            <a:r>
              <a:rPr lang="es-ES" sz="1400" dirty="0"/>
              <a:t> tipo </a:t>
            </a:r>
            <a:r>
              <a:rPr lang="es-ES" sz="2000" dirty="0"/>
              <a:t>específico</a:t>
            </a:r>
            <a:r>
              <a:rPr lang="es-ES" sz="1400" dirty="0"/>
              <a:t> está creando.</a:t>
            </a:r>
            <a:endParaRPr lang="es-419" sz="1400" dirty="0"/>
          </a:p>
        </p:txBody>
      </p:sp>
      <p:cxnSp>
        <p:nvCxnSpPr>
          <p:cNvPr id="46" name="Conector: angular 45">
            <a:extLst>
              <a:ext uri="{FF2B5EF4-FFF2-40B4-BE49-F238E27FC236}">
                <a16:creationId xmlns:a16="http://schemas.microsoft.com/office/drawing/2014/main" id="{E2FEB139-2C34-4072-95BD-4C50A6A6C115}"/>
              </a:ext>
            </a:extLst>
          </p:cNvPr>
          <p:cNvCxnSpPr>
            <a:cxnSpLocks/>
          </p:cNvCxnSpPr>
          <p:nvPr/>
        </p:nvCxnSpPr>
        <p:spPr>
          <a:xfrm rot="5400000">
            <a:off x="8043665" y="2348911"/>
            <a:ext cx="2164835" cy="382930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9030FCD7-EDBB-4954-A69E-DC939BE32E83}"/>
              </a:ext>
            </a:extLst>
          </p:cNvPr>
          <p:cNvCxnSpPr>
            <a:cxnSpLocks/>
          </p:cNvCxnSpPr>
          <p:nvPr/>
        </p:nvCxnSpPr>
        <p:spPr>
          <a:xfrm flipV="1">
            <a:off x="7673333" y="3173342"/>
            <a:ext cx="616425" cy="14186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Conector: angular 51">
            <a:extLst>
              <a:ext uri="{FF2B5EF4-FFF2-40B4-BE49-F238E27FC236}">
                <a16:creationId xmlns:a16="http://schemas.microsoft.com/office/drawing/2014/main" id="{C585BF7D-09CA-422D-A93C-495528521972}"/>
              </a:ext>
            </a:extLst>
          </p:cNvPr>
          <p:cNvCxnSpPr>
            <a:cxnSpLocks/>
            <a:stCxn id="32" idx="0"/>
            <a:endCxn id="3" idx="0"/>
          </p:cNvCxnSpPr>
          <p:nvPr/>
        </p:nvCxnSpPr>
        <p:spPr>
          <a:xfrm rot="16200000" flipV="1">
            <a:off x="8174311" y="-764359"/>
            <a:ext cx="704391" cy="4997366"/>
          </a:xfrm>
          <a:prstGeom prst="bentConnector3">
            <a:avLst>
              <a:gd name="adj1" fmla="val 132454"/>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01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9" grpId="0" animBg="1"/>
      <p:bldP spid="10" grpId="0" animBg="1"/>
      <p:bldP spid="13" grpId="0"/>
      <p:bldP spid="17" grpId="0"/>
      <p:bldP spid="25" grpId="0"/>
      <p:bldP spid="32" grpId="0"/>
      <p:bldP spid="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64A00B9-AD47-43F6-9977-F4855F8B4156}"/>
              </a:ext>
            </a:extLst>
          </p:cNvPr>
          <p:cNvPicPr>
            <a:picLocks noChangeAspect="1"/>
          </p:cNvPicPr>
          <p:nvPr/>
        </p:nvPicPr>
        <p:blipFill>
          <a:blip r:embed="rId2"/>
          <a:stretch>
            <a:fillRect/>
          </a:stretch>
        </p:blipFill>
        <p:spPr>
          <a:xfrm>
            <a:off x="89656" y="687529"/>
            <a:ext cx="9923974" cy="4462302"/>
          </a:xfrm>
          <a:prstGeom prst="rect">
            <a:avLst/>
          </a:prstGeom>
        </p:spPr>
      </p:pic>
      <p:sp>
        <p:nvSpPr>
          <p:cNvPr id="4" name="CuadroTexto 3">
            <a:extLst>
              <a:ext uri="{FF2B5EF4-FFF2-40B4-BE49-F238E27FC236}">
                <a16:creationId xmlns:a16="http://schemas.microsoft.com/office/drawing/2014/main" id="{50DCFA8A-15F6-483A-8B40-AB0F4FDD289E}"/>
              </a:ext>
            </a:extLst>
          </p:cNvPr>
          <p:cNvSpPr txBox="1"/>
          <p:nvPr/>
        </p:nvSpPr>
        <p:spPr>
          <a:xfrm>
            <a:off x="10163889" y="4734881"/>
            <a:ext cx="1722138" cy="369332"/>
          </a:xfrm>
          <a:prstGeom prst="rect">
            <a:avLst/>
          </a:prstGeom>
          <a:noFill/>
        </p:spPr>
        <p:txBody>
          <a:bodyPr wrap="none" rtlCol="0">
            <a:spAutoFit/>
          </a:bodyPr>
          <a:lstStyle/>
          <a:p>
            <a:r>
              <a:rPr lang="es-ES" dirty="0"/>
              <a:t>Implementemos</a:t>
            </a:r>
            <a:endParaRPr lang="es-419" dirty="0"/>
          </a:p>
        </p:txBody>
      </p:sp>
      <p:pic>
        <p:nvPicPr>
          <p:cNvPr id="6" name="Imagen 5">
            <a:extLst>
              <a:ext uri="{FF2B5EF4-FFF2-40B4-BE49-F238E27FC236}">
                <a16:creationId xmlns:a16="http://schemas.microsoft.com/office/drawing/2014/main" id="{21FD51E7-2BD7-4FE6-81A6-7639313CE3B7}"/>
              </a:ext>
            </a:extLst>
          </p:cNvPr>
          <p:cNvPicPr>
            <a:picLocks noChangeAspect="1"/>
          </p:cNvPicPr>
          <p:nvPr/>
        </p:nvPicPr>
        <p:blipFill>
          <a:blip r:embed="rId3"/>
          <a:stretch>
            <a:fillRect/>
          </a:stretch>
        </p:blipFill>
        <p:spPr>
          <a:xfrm>
            <a:off x="10347155" y="5149831"/>
            <a:ext cx="1355605" cy="903737"/>
          </a:xfrm>
          <a:prstGeom prst="rect">
            <a:avLst/>
          </a:prstGeom>
        </p:spPr>
      </p:pic>
    </p:spTree>
    <p:extLst>
      <p:ext uri="{BB962C8B-B14F-4D97-AF65-F5344CB8AC3E}">
        <p14:creationId xmlns:p14="http://schemas.microsoft.com/office/powerpoint/2010/main" val="1921649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D992A4A-BF8C-4A3B-983F-0B600BEC488E}"/>
              </a:ext>
            </a:extLst>
          </p:cNvPr>
          <p:cNvSpPr txBox="1"/>
          <p:nvPr/>
        </p:nvSpPr>
        <p:spPr>
          <a:xfrm>
            <a:off x="544428" y="210026"/>
            <a:ext cx="5551572" cy="6032421"/>
          </a:xfrm>
          <a:prstGeom prst="rect">
            <a:avLst/>
          </a:prstGeom>
          <a:noFill/>
        </p:spPr>
        <p:txBody>
          <a:bodyPr wrap="square">
            <a:spAutoFit/>
          </a:bodyPr>
          <a:lstStyle/>
          <a:p>
            <a:pPr algn="l" fontAlgn="base"/>
            <a:r>
              <a:rPr lang="es-ES" sz="2400" b="1" i="0" dirty="0">
                <a:solidFill>
                  <a:srgbClr val="273239"/>
                </a:solidFill>
                <a:effectLst/>
                <a:latin typeface="Nunito" pitchFamily="2" charset="0"/>
              </a:rPr>
              <a:t>Beneficios de utilizar el patrón </a:t>
            </a:r>
            <a:r>
              <a:rPr lang="es-ES" sz="2400" b="1" i="0" dirty="0" err="1">
                <a:solidFill>
                  <a:srgbClr val="273239"/>
                </a:solidFill>
                <a:effectLst/>
                <a:latin typeface="Nunito" pitchFamily="2" charset="0"/>
              </a:rPr>
              <a:t>Abstract</a:t>
            </a:r>
            <a:r>
              <a:rPr lang="es-ES" sz="2400" b="1" i="0" dirty="0">
                <a:solidFill>
                  <a:srgbClr val="273239"/>
                </a:solidFill>
                <a:effectLst/>
                <a:latin typeface="Nunito" pitchFamily="2" charset="0"/>
              </a:rPr>
              <a:t> Factory</a:t>
            </a:r>
          </a:p>
          <a:p>
            <a:pPr algn="l" fontAlgn="base">
              <a:buFont typeface="Arial" panose="020B0604020202020204" pitchFamily="34" charset="0"/>
              <a:buChar char="•"/>
            </a:pPr>
            <a:endParaRPr lang="es-ES" b="0" i="0" dirty="0">
              <a:solidFill>
                <a:srgbClr val="273239"/>
              </a:solidFill>
              <a:effectLst/>
              <a:latin typeface="Nunito" pitchFamily="2" charset="0"/>
            </a:endParaRPr>
          </a:p>
          <a:p>
            <a:pPr marL="342900" indent="-342900" algn="l" fontAlgn="base">
              <a:buFont typeface="Wingdings" panose="05000000000000000000" pitchFamily="2" charset="2"/>
              <a:buChar char="ü"/>
            </a:pPr>
            <a:r>
              <a:rPr lang="es-ES" sz="2000" b="0" i="0" dirty="0">
                <a:solidFill>
                  <a:srgbClr val="273239"/>
                </a:solidFill>
                <a:effectLst/>
                <a:latin typeface="Nunito" pitchFamily="2" charset="0"/>
              </a:rPr>
              <a:t>El patrón </a:t>
            </a:r>
            <a:r>
              <a:rPr lang="es-ES" sz="2000" b="0" i="0" dirty="0" err="1">
                <a:solidFill>
                  <a:srgbClr val="273239"/>
                </a:solidFill>
                <a:effectLst/>
                <a:latin typeface="Nunito" pitchFamily="2" charset="0"/>
              </a:rPr>
              <a:t>Abstract</a:t>
            </a:r>
            <a:r>
              <a:rPr lang="es-ES" sz="2000" b="0" i="0" dirty="0">
                <a:solidFill>
                  <a:srgbClr val="273239"/>
                </a:solidFill>
                <a:effectLst/>
                <a:latin typeface="Nunito" pitchFamily="2" charset="0"/>
              </a:rPr>
              <a:t> Factory separa la creación de objetos, por lo que los clientes no necesitan conocer clases específicas.</a:t>
            </a:r>
          </a:p>
          <a:p>
            <a:pPr algn="l" fontAlgn="base">
              <a:buFont typeface="Arial" panose="020B0604020202020204" pitchFamily="34" charset="0"/>
              <a:buChar char="•"/>
            </a:pPr>
            <a:endParaRPr lang="es-ES" sz="2000" b="0" i="0" dirty="0">
              <a:solidFill>
                <a:srgbClr val="273239"/>
              </a:solidFill>
              <a:effectLst/>
              <a:latin typeface="Nunito" pitchFamily="2" charset="0"/>
            </a:endParaRPr>
          </a:p>
          <a:p>
            <a:pPr marL="342900" indent="-342900" algn="l" fontAlgn="base">
              <a:buFont typeface="Wingdings" panose="05000000000000000000" pitchFamily="2" charset="2"/>
              <a:buChar char="ü"/>
            </a:pPr>
            <a:r>
              <a:rPr lang="es-ES" sz="2000" b="0" i="0" dirty="0">
                <a:solidFill>
                  <a:srgbClr val="273239"/>
                </a:solidFill>
                <a:effectLst/>
                <a:latin typeface="Nunito" pitchFamily="2" charset="0"/>
              </a:rPr>
              <a:t>Los clientes interactúan con los objetos a través de interfaces abstractas, manteniendo los nombres de clase ocultos del código del cliente.</a:t>
            </a:r>
          </a:p>
          <a:p>
            <a:pPr algn="l" fontAlgn="base">
              <a:buFont typeface="Arial" panose="020B0604020202020204" pitchFamily="34" charset="0"/>
              <a:buChar char="•"/>
            </a:pPr>
            <a:endParaRPr lang="es-ES" sz="2000" b="0" i="0" dirty="0">
              <a:solidFill>
                <a:srgbClr val="273239"/>
              </a:solidFill>
              <a:effectLst/>
              <a:latin typeface="Nunito" pitchFamily="2" charset="0"/>
            </a:endParaRPr>
          </a:p>
          <a:p>
            <a:pPr marL="342900" indent="-342900" algn="l" fontAlgn="base">
              <a:buFont typeface="Wingdings" panose="05000000000000000000" pitchFamily="2" charset="2"/>
              <a:buChar char="ü"/>
            </a:pPr>
            <a:r>
              <a:rPr lang="es-ES" sz="2000" b="0" i="0" dirty="0">
                <a:solidFill>
                  <a:srgbClr val="273239"/>
                </a:solidFill>
                <a:effectLst/>
                <a:latin typeface="Nunito" pitchFamily="2" charset="0"/>
              </a:rPr>
              <a:t>Cambiar la fábrica permite diferentes configuraciones de producto, ya que todos los productos relacionados cambian juntos.</a:t>
            </a:r>
          </a:p>
          <a:p>
            <a:pPr algn="l" fontAlgn="base">
              <a:buFont typeface="Arial" panose="020B0604020202020204" pitchFamily="34" charset="0"/>
              <a:buChar char="•"/>
            </a:pPr>
            <a:endParaRPr lang="es-ES" sz="2000" b="0" i="0" dirty="0">
              <a:solidFill>
                <a:srgbClr val="273239"/>
              </a:solidFill>
              <a:effectLst/>
              <a:latin typeface="Nunito" pitchFamily="2" charset="0"/>
            </a:endParaRPr>
          </a:p>
          <a:p>
            <a:pPr marL="342900" indent="-342900" algn="l" fontAlgn="base">
              <a:buFont typeface="Wingdings" panose="05000000000000000000" pitchFamily="2" charset="2"/>
              <a:buChar char="ü"/>
            </a:pPr>
            <a:r>
              <a:rPr lang="es-ES" sz="2000" b="0" i="0" dirty="0">
                <a:solidFill>
                  <a:srgbClr val="273239"/>
                </a:solidFill>
                <a:effectLst/>
                <a:latin typeface="Nunito" pitchFamily="2" charset="0"/>
              </a:rPr>
              <a:t>El patrón garantiza que una aplicación utilice objetos de una sola familia a la vez para una mejor compatibilidad.</a:t>
            </a:r>
          </a:p>
        </p:txBody>
      </p:sp>
      <p:pic>
        <p:nvPicPr>
          <p:cNvPr id="8" name="Imagen 7">
            <a:extLst>
              <a:ext uri="{FF2B5EF4-FFF2-40B4-BE49-F238E27FC236}">
                <a16:creationId xmlns:a16="http://schemas.microsoft.com/office/drawing/2014/main" id="{F01717ED-C42C-F5D1-0450-B654A4B334C8}"/>
              </a:ext>
            </a:extLst>
          </p:cNvPr>
          <p:cNvPicPr>
            <a:picLocks noChangeAspect="1"/>
          </p:cNvPicPr>
          <p:nvPr/>
        </p:nvPicPr>
        <p:blipFill>
          <a:blip r:embed="rId2"/>
          <a:srcRect l="18282" t="13698" r="22927" b="17708"/>
          <a:stretch/>
        </p:blipFill>
        <p:spPr>
          <a:xfrm>
            <a:off x="7363242" y="1870650"/>
            <a:ext cx="3789697" cy="3116700"/>
          </a:xfrm>
          <a:prstGeom prst="rect">
            <a:avLst/>
          </a:prstGeom>
        </p:spPr>
      </p:pic>
    </p:spTree>
    <p:extLst>
      <p:ext uri="{BB962C8B-B14F-4D97-AF65-F5344CB8AC3E}">
        <p14:creationId xmlns:p14="http://schemas.microsoft.com/office/powerpoint/2010/main" val="42129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14" presetClass="entr" presetSubtype="1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F385703-CB80-48F0-9C0E-F5CCA81F9E7E}"/>
              </a:ext>
            </a:extLst>
          </p:cNvPr>
          <p:cNvSpPr txBox="1"/>
          <p:nvPr/>
        </p:nvSpPr>
        <p:spPr>
          <a:xfrm>
            <a:off x="1157643" y="382012"/>
            <a:ext cx="6652232" cy="5970865"/>
          </a:xfrm>
          <a:prstGeom prst="rect">
            <a:avLst/>
          </a:prstGeom>
          <a:noFill/>
        </p:spPr>
        <p:txBody>
          <a:bodyPr wrap="square">
            <a:spAutoFit/>
          </a:bodyPr>
          <a:lstStyle/>
          <a:p>
            <a:pPr algn="l" fontAlgn="base"/>
            <a:r>
              <a:rPr lang="es-ES" sz="2400" b="1" i="0" dirty="0">
                <a:solidFill>
                  <a:srgbClr val="273239"/>
                </a:solidFill>
                <a:effectLst/>
              </a:rPr>
              <a:t>Cuidados al utilizar el patrón </a:t>
            </a:r>
            <a:r>
              <a:rPr lang="es-ES" sz="2400" b="1" i="0" dirty="0" err="1">
                <a:solidFill>
                  <a:srgbClr val="273239"/>
                </a:solidFill>
                <a:effectLst/>
              </a:rPr>
              <a:t>Abstract</a:t>
            </a:r>
            <a:r>
              <a:rPr lang="es-ES" sz="2400" b="1" i="0" dirty="0">
                <a:solidFill>
                  <a:srgbClr val="273239"/>
                </a:solidFill>
                <a:effectLst/>
              </a:rPr>
              <a:t> Factory</a:t>
            </a:r>
          </a:p>
          <a:p>
            <a:pPr algn="l" fontAlgn="base">
              <a:buFont typeface="Arial" panose="020B0604020202020204" pitchFamily="34" charset="0"/>
              <a:buChar char="•"/>
            </a:pPr>
            <a:endParaRPr lang="es-ES" b="0" i="0" dirty="0">
              <a:solidFill>
                <a:srgbClr val="273239"/>
              </a:solidFill>
              <a:effectLst/>
              <a:latin typeface="Nunito" pitchFamily="2" charset="0"/>
            </a:endParaRPr>
          </a:p>
          <a:p>
            <a:pPr marL="285750" indent="-285750" algn="l" fontAlgn="base">
              <a:buFont typeface="Wingdings" panose="05000000000000000000" pitchFamily="2" charset="2"/>
              <a:buChar char="ü"/>
            </a:pPr>
            <a:r>
              <a:rPr lang="es-ES" sz="2000" b="0" i="0" dirty="0">
                <a:solidFill>
                  <a:srgbClr val="273239"/>
                </a:solidFill>
                <a:effectLst/>
                <a:latin typeface="Nunito" pitchFamily="2" charset="0"/>
              </a:rPr>
              <a:t>El patrón </a:t>
            </a:r>
            <a:r>
              <a:rPr lang="es-ES" sz="2000" b="0" i="0" dirty="0" err="1">
                <a:solidFill>
                  <a:srgbClr val="273239"/>
                </a:solidFill>
                <a:effectLst/>
                <a:latin typeface="Nunito" pitchFamily="2" charset="0"/>
              </a:rPr>
              <a:t>Abstract</a:t>
            </a:r>
            <a:r>
              <a:rPr lang="es-ES" sz="2000" b="0" i="0" dirty="0">
                <a:solidFill>
                  <a:srgbClr val="273239"/>
                </a:solidFill>
                <a:effectLst/>
                <a:latin typeface="Nunito" pitchFamily="2" charset="0"/>
              </a:rPr>
              <a:t> Factory puede agregar complejidad innecesaria a proyectos más simples con múltiples fábricas e interfaces.</a:t>
            </a:r>
          </a:p>
          <a:p>
            <a:pPr algn="l" fontAlgn="base">
              <a:buFont typeface="Arial" panose="020B0604020202020204" pitchFamily="34" charset="0"/>
              <a:buChar char="•"/>
            </a:pPr>
            <a:endParaRPr lang="es-ES" sz="2000" b="0" i="0" dirty="0">
              <a:solidFill>
                <a:srgbClr val="273239"/>
              </a:solidFill>
              <a:effectLst/>
              <a:latin typeface="Nunito" pitchFamily="2" charset="0"/>
            </a:endParaRPr>
          </a:p>
          <a:p>
            <a:pPr marL="285750" indent="-285750" algn="l" fontAlgn="base">
              <a:buFont typeface="Wingdings" panose="05000000000000000000" pitchFamily="2" charset="2"/>
              <a:buChar char="ü"/>
            </a:pPr>
            <a:r>
              <a:rPr lang="es-ES" sz="2000" b="0" i="0" dirty="0">
                <a:solidFill>
                  <a:srgbClr val="273239"/>
                </a:solidFill>
                <a:effectLst/>
                <a:latin typeface="Nunito" pitchFamily="2" charset="0"/>
              </a:rPr>
              <a:t>Agregar nuevos tipos de productos puede requerir cambios tanto en las fábricas concretas como en la interfaz de la fábrica abstracta, lo que afecta el código existente.</a:t>
            </a:r>
          </a:p>
          <a:p>
            <a:pPr algn="l" fontAlgn="base">
              <a:buFont typeface="Arial" panose="020B0604020202020204" pitchFamily="34" charset="0"/>
              <a:buChar char="•"/>
            </a:pPr>
            <a:endParaRPr lang="es-ES" sz="2000" b="0" i="0" dirty="0">
              <a:solidFill>
                <a:srgbClr val="273239"/>
              </a:solidFill>
              <a:effectLst/>
              <a:latin typeface="Nunito" pitchFamily="2" charset="0"/>
            </a:endParaRPr>
          </a:p>
          <a:p>
            <a:pPr marL="285750" indent="-285750" algn="l" fontAlgn="base">
              <a:buFont typeface="Wingdings" panose="05000000000000000000" pitchFamily="2" charset="2"/>
              <a:buChar char="ü"/>
            </a:pPr>
            <a:r>
              <a:rPr lang="es-ES" sz="2000" b="0" i="0" dirty="0">
                <a:solidFill>
                  <a:srgbClr val="273239"/>
                </a:solidFill>
                <a:effectLst/>
                <a:latin typeface="Nunito" pitchFamily="2" charset="0"/>
              </a:rPr>
              <a:t>La introducción de más fábricas y familias de productos puede aumentar rápidamente la cantidad de clases, lo que dificulta la gestión del código en proyectos más pequeños.</a:t>
            </a:r>
          </a:p>
          <a:p>
            <a:pPr algn="l" fontAlgn="base">
              <a:buFont typeface="Arial" panose="020B0604020202020204" pitchFamily="34" charset="0"/>
              <a:buChar char="•"/>
            </a:pPr>
            <a:endParaRPr lang="es-ES" sz="2000" b="0" i="0" dirty="0">
              <a:solidFill>
                <a:srgbClr val="273239"/>
              </a:solidFill>
              <a:effectLst/>
              <a:latin typeface="Nunito" pitchFamily="2" charset="0"/>
            </a:endParaRPr>
          </a:p>
          <a:p>
            <a:pPr marL="285750" indent="-285750" algn="l" fontAlgn="base">
              <a:buFont typeface="Wingdings" panose="05000000000000000000" pitchFamily="2" charset="2"/>
              <a:buChar char="ü"/>
            </a:pPr>
            <a:r>
              <a:rPr lang="es-ES" sz="2000" b="0" i="0" dirty="0">
                <a:solidFill>
                  <a:srgbClr val="273239"/>
                </a:solidFill>
                <a:effectLst/>
                <a:latin typeface="Nunito" pitchFamily="2" charset="0"/>
              </a:rPr>
              <a:t>Puede violar el principio de inversión de dependencia si el código del cliente depende directamente de fábricas concretas en lugar de interfaces abstractas</a:t>
            </a:r>
            <a:r>
              <a:rPr lang="es-ES" b="0" i="0" dirty="0">
                <a:solidFill>
                  <a:srgbClr val="273239"/>
                </a:solidFill>
                <a:effectLst/>
                <a:latin typeface="Nunito" pitchFamily="2" charset="0"/>
              </a:rPr>
              <a:t>.</a:t>
            </a:r>
          </a:p>
        </p:txBody>
      </p:sp>
      <p:pic>
        <p:nvPicPr>
          <p:cNvPr id="4" name="Imagen 3">
            <a:extLst>
              <a:ext uri="{FF2B5EF4-FFF2-40B4-BE49-F238E27FC236}">
                <a16:creationId xmlns:a16="http://schemas.microsoft.com/office/drawing/2014/main" id="{60418791-3619-017A-FAB4-231A45EBB2AB}"/>
              </a:ext>
            </a:extLst>
          </p:cNvPr>
          <p:cNvPicPr>
            <a:picLocks noChangeAspect="1"/>
          </p:cNvPicPr>
          <p:nvPr/>
        </p:nvPicPr>
        <p:blipFill>
          <a:blip r:embed="rId2"/>
          <a:stretch>
            <a:fillRect/>
          </a:stretch>
        </p:blipFill>
        <p:spPr>
          <a:xfrm>
            <a:off x="8679418" y="1770610"/>
            <a:ext cx="3152961" cy="4156364"/>
          </a:xfrm>
          <a:prstGeom prst="rect">
            <a:avLst/>
          </a:prstGeom>
        </p:spPr>
      </p:pic>
    </p:spTree>
    <p:extLst>
      <p:ext uri="{BB962C8B-B14F-4D97-AF65-F5344CB8AC3E}">
        <p14:creationId xmlns:p14="http://schemas.microsoft.com/office/powerpoint/2010/main" val="319380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8" end="8"/>
                                            </p:txEl>
                                          </p:spTgt>
                                        </p:tgtEl>
                                        <p:attrNameLst>
                                          <p:attrName>style.visibility</p:attrName>
                                        </p:attrNameLst>
                                      </p:cBhvr>
                                      <p:to>
                                        <p:strVal val="visible"/>
                                      </p:to>
                                    </p:set>
                                    <p:animEffect transition="in" filter="fade">
                                      <p:cBhvr>
                                        <p:cTn id="2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E305278-83EB-47FA-9A90-291D99216F1B}"/>
              </a:ext>
            </a:extLst>
          </p:cNvPr>
          <p:cNvSpPr txBox="1"/>
          <p:nvPr/>
        </p:nvSpPr>
        <p:spPr>
          <a:xfrm>
            <a:off x="4788580" y="2617651"/>
            <a:ext cx="6483477" cy="1323439"/>
          </a:xfrm>
          <a:prstGeom prst="rect">
            <a:avLst/>
          </a:prstGeom>
          <a:noFill/>
        </p:spPr>
        <p:txBody>
          <a:bodyPr wrap="square">
            <a:spAutoFit/>
          </a:bodyPr>
          <a:lstStyle/>
          <a:p>
            <a:r>
              <a:rPr lang="es-ES" sz="2000" dirty="0"/>
              <a:t>El </a:t>
            </a:r>
            <a:r>
              <a:rPr lang="es-ES" sz="2000" b="1" dirty="0"/>
              <a:t>patrón Factory </a:t>
            </a:r>
            <a:r>
              <a:rPr lang="es-ES" sz="2000" b="1" dirty="0" err="1"/>
              <a:t>Method</a:t>
            </a:r>
            <a:r>
              <a:rPr lang="es-ES" sz="2000" dirty="0"/>
              <a:t> es un patrón creacional que proporciona una interfaz para crear objetos en una superclase, pero permite a las subclases alterar el tipo de objetos que se crearán.</a:t>
            </a:r>
            <a:endParaRPr lang="es-419" sz="2000" dirty="0"/>
          </a:p>
        </p:txBody>
      </p:sp>
      <p:pic>
        <p:nvPicPr>
          <p:cNvPr id="3" name="Imagen 2">
            <a:extLst>
              <a:ext uri="{FF2B5EF4-FFF2-40B4-BE49-F238E27FC236}">
                <a16:creationId xmlns:a16="http://schemas.microsoft.com/office/drawing/2014/main" id="{EC8812DA-A190-297B-9514-F6A747B4BF6E}"/>
              </a:ext>
            </a:extLst>
          </p:cNvPr>
          <p:cNvPicPr>
            <a:picLocks noChangeAspect="1"/>
          </p:cNvPicPr>
          <p:nvPr/>
        </p:nvPicPr>
        <p:blipFill>
          <a:blip r:embed="rId2"/>
          <a:stretch>
            <a:fillRect/>
          </a:stretch>
        </p:blipFill>
        <p:spPr>
          <a:xfrm>
            <a:off x="1412714" y="1484027"/>
            <a:ext cx="2328014" cy="4183448"/>
          </a:xfrm>
          <a:prstGeom prst="rect">
            <a:avLst/>
          </a:prstGeom>
        </p:spPr>
      </p:pic>
    </p:spTree>
    <p:extLst>
      <p:ext uri="{BB962C8B-B14F-4D97-AF65-F5344CB8AC3E}">
        <p14:creationId xmlns:p14="http://schemas.microsoft.com/office/powerpoint/2010/main" val="314917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8E88E1D-0FAA-4FE0-A443-8420BDA2A6E5}"/>
              </a:ext>
            </a:extLst>
          </p:cNvPr>
          <p:cNvSpPr txBox="1"/>
          <p:nvPr/>
        </p:nvSpPr>
        <p:spPr>
          <a:xfrm>
            <a:off x="1055173" y="982176"/>
            <a:ext cx="6775416" cy="5047536"/>
          </a:xfrm>
          <a:prstGeom prst="rect">
            <a:avLst/>
          </a:prstGeom>
          <a:noFill/>
        </p:spPr>
        <p:txBody>
          <a:bodyPr wrap="square">
            <a:spAutoFit/>
          </a:bodyPr>
          <a:lstStyle/>
          <a:p>
            <a:pPr algn="l" fontAlgn="base"/>
            <a:r>
              <a:rPr lang="es-ES" sz="2400" b="1" i="0" dirty="0">
                <a:solidFill>
                  <a:srgbClr val="273239"/>
                </a:solidFill>
                <a:effectLst/>
              </a:rPr>
              <a:t>Cuándo utilizar el patrón </a:t>
            </a:r>
            <a:r>
              <a:rPr lang="es-ES" sz="2400" b="1" i="0" dirty="0" err="1">
                <a:solidFill>
                  <a:srgbClr val="273239"/>
                </a:solidFill>
                <a:effectLst/>
              </a:rPr>
              <a:t>Abstract</a:t>
            </a:r>
            <a:r>
              <a:rPr lang="es-ES" sz="2400" b="1" i="0" dirty="0">
                <a:solidFill>
                  <a:srgbClr val="273239"/>
                </a:solidFill>
                <a:effectLst/>
              </a:rPr>
              <a:t> Factory</a:t>
            </a:r>
          </a:p>
          <a:p>
            <a:pPr algn="l" fontAlgn="base">
              <a:buFont typeface="Arial" panose="020B0604020202020204" pitchFamily="34" charset="0"/>
              <a:buChar char="•"/>
            </a:pPr>
            <a:endParaRPr lang="es-ES" b="0" i="0" dirty="0">
              <a:solidFill>
                <a:srgbClr val="273239"/>
              </a:solidFill>
              <a:effectLst/>
              <a:latin typeface="Nunito" pitchFamily="2" charset="0"/>
            </a:endParaRPr>
          </a:p>
          <a:p>
            <a:pPr marL="285750" indent="-285750" algn="l" fontAlgn="base">
              <a:buFont typeface="Wingdings" panose="05000000000000000000" pitchFamily="2" charset="2"/>
              <a:buChar char="ü"/>
            </a:pPr>
            <a:r>
              <a:rPr lang="es-ES" sz="2000" b="0" i="0" dirty="0">
                <a:solidFill>
                  <a:srgbClr val="273239"/>
                </a:solidFill>
                <a:effectLst/>
              </a:rPr>
              <a:t>Cuando el sistema requiere múltiples familias de productos relacionados y desea garantizar la compatibilidad entre ellos.</a:t>
            </a:r>
          </a:p>
          <a:p>
            <a:pPr algn="l" fontAlgn="base">
              <a:buFont typeface="Arial" panose="020B0604020202020204" pitchFamily="34" charset="0"/>
              <a:buChar char="•"/>
            </a:pPr>
            <a:endParaRPr lang="es-ES" sz="2000" b="0" i="0" dirty="0">
              <a:solidFill>
                <a:srgbClr val="273239"/>
              </a:solidFill>
              <a:effectLst/>
            </a:endParaRPr>
          </a:p>
          <a:p>
            <a:pPr marL="285750" indent="-285750" algn="l" fontAlgn="base">
              <a:buFont typeface="Wingdings" panose="05000000000000000000" pitchFamily="2" charset="2"/>
              <a:buChar char="ü"/>
            </a:pPr>
            <a:r>
              <a:rPr lang="es-ES" sz="2000" b="0" i="0" dirty="0">
                <a:solidFill>
                  <a:srgbClr val="273239"/>
                </a:solidFill>
                <a:effectLst/>
              </a:rPr>
              <a:t>Cuando necesita flexibilidad y extensibilidad, permitiendo agregar nuevas variantes de productos sin cambiar el código del cliente existente.</a:t>
            </a:r>
          </a:p>
          <a:p>
            <a:pPr algn="l" fontAlgn="base">
              <a:buFont typeface="Arial" panose="020B0604020202020204" pitchFamily="34" charset="0"/>
              <a:buChar char="•"/>
            </a:pPr>
            <a:endParaRPr lang="es-ES" sz="2000" b="0" i="0" dirty="0">
              <a:solidFill>
                <a:srgbClr val="273239"/>
              </a:solidFill>
              <a:effectLst/>
            </a:endParaRPr>
          </a:p>
          <a:p>
            <a:pPr marL="285750" indent="-285750" algn="l" fontAlgn="base">
              <a:buFont typeface="Wingdings" panose="05000000000000000000" pitchFamily="2" charset="2"/>
              <a:buChar char="ü"/>
            </a:pPr>
            <a:r>
              <a:rPr lang="es-ES" sz="2000" b="0" i="0" dirty="0">
                <a:solidFill>
                  <a:srgbClr val="273239"/>
                </a:solidFill>
                <a:effectLst/>
              </a:rPr>
              <a:t>Cuando desea encapsular la lógica de creación, facilitando la modificación o ampliación del proceso de creación de objetos sin afectar al cliente.</a:t>
            </a:r>
          </a:p>
          <a:p>
            <a:pPr algn="l" fontAlgn="base">
              <a:buFont typeface="Arial" panose="020B0604020202020204" pitchFamily="34" charset="0"/>
              <a:buChar char="•"/>
            </a:pPr>
            <a:endParaRPr lang="es-ES" sz="2000" b="0" i="0" dirty="0">
              <a:solidFill>
                <a:srgbClr val="273239"/>
              </a:solidFill>
              <a:effectLst/>
            </a:endParaRPr>
          </a:p>
          <a:p>
            <a:pPr marL="285750" indent="-285750" algn="l" fontAlgn="base">
              <a:buFont typeface="Wingdings" panose="05000000000000000000" pitchFamily="2" charset="2"/>
              <a:buChar char="ü"/>
            </a:pPr>
            <a:r>
              <a:rPr lang="es-ES" sz="2000" b="0" i="0" dirty="0">
                <a:solidFill>
                  <a:srgbClr val="273239"/>
                </a:solidFill>
                <a:effectLst/>
              </a:rPr>
              <a:t>Cuando se pretende mantener la coherencia entre diferentes familias de productos, se garantiza una interfaz uniforme para los productos.</a:t>
            </a:r>
          </a:p>
        </p:txBody>
      </p:sp>
      <p:pic>
        <p:nvPicPr>
          <p:cNvPr id="4" name="Imagen 3">
            <a:extLst>
              <a:ext uri="{FF2B5EF4-FFF2-40B4-BE49-F238E27FC236}">
                <a16:creationId xmlns:a16="http://schemas.microsoft.com/office/drawing/2014/main" id="{83E77414-F25B-FCC1-2910-DCB5B433963E}"/>
              </a:ext>
            </a:extLst>
          </p:cNvPr>
          <p:cNvPicPr>
            <a:picLocks noChangeAspect="1"/>
          </p:cNvPicPr>
          <p:nvPr/>
        </p:nvPicPr>
        <p:blipFill>
          <a:blip r:embed="rId2"/>
          <a:stretch>
            <a:fillRect/>
          </a:stretch>
        </p:blipFill>
        <p:spPr>
          <a:xfrm>
            <a:off x="8089831" y="1945178"/>
            <a:ext cx="2629267" cy="3225338"/>
          </a:xfrm>
          <a:prstGeom prst="rect">
            <a:avLst/>
          </a:prstGeom>
        </p:spPr>
      </p:pic>
    </p:spTree>
    <p:extLst>
      <p:ext uri="{BB962C8B-B14F-4D97-AF65-F5344CB8AC3E}">
        <p14:creationId xmlns:p14="http://schemas.microsoft.com/office/powerpoint/2010/main" val="324045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BC59BCE-FAF4-4FAC-B8C6-4228AD3BD0F3}"/>
              </a:ext>
            </a:extLst>
          </p:cNvPr>
          <p:cNvSpPr txBox="1"/>
          <p:nvPr/>
        </p:nvSpPr>
        <p:spPr>
          <a:xfrm>
            <a:off x="1049755" y="763921"/>
            <a:ext cx="6093994" cy="5170646"/>
          </a:xfrm>
          <a:prstGeom prst="rect">
            <a:avLst/>
          </a:prstGeom>
          <a:noFill/>
        </p:spPr>
        <p:txBody>
          <a:bodyPr wrap="square">
            <a:spAutoFit/>
          </a:bodyPr>
          <a:lstStyle/>
          <a:p>
            <a:pPr fontAlgn="base"/>
            <a:r>
              <a:rPr lang="es-ES" sz="2400" b="1" dirty="0">
                <a:effectLst/>
              </a:rPr>
              <a:t>Cuándo NO utilizar el patrón </a:t>
            </a:r>
            <a:r>
              <a:rPr lang="es-ES" sz="2400" b="1" dirty="0" err="1">
                <a:effectLst/>
              </a:rPr>
              <a:t>Abstract</a:t>
            </a:r>
            <a:r>
              <a:rPr lang="es-ES" sz="2400" b="1" dirty="0">
                <a:effectLst/>
              </a:rPr>
              <a:t> Factory</a:t>
            </a:r>
          </a:p>
          <a:p>
            <a:pPr algn="l" fontAlgn="base">
              <a:buFont typeface="Arial" panose="020B0604020202020204" pitchFamily="34" charset="0"/>
              <a:buChar char="•"/>
            </a:pPr>
            <a:endParaRPr lang="es-ES" dirty="0">
              <a:effectLst/>
            </a:endParaRPr>
          </a:p>
          <a:p>
            <a:pPr marL="285750" indent="-285750" algn="l" fontAlgn="base">
              <a:buFont typeface="Wingdings" panose="05000000000000000000" pitchFamily="2" charset="2"/>
              <a:buChar char="ü"/>
            </a:pPr>
            <a:r>
              <a:rPr lang="es-ES" dirty="0">
                <a:effectLst/>
              </a:rPr>
              <a:t>Es poco probable que las familias de productos cambien, ya que esto puede agregar una complejidad innecesaria.</a:t>
            </a:r>
          </a:p>
          <a:p>
            <a:pPr algn="l" fontAlgn="base">
              <a:buFont typeface="Arial" panose="020B0604020202020204" pitchFamily="34" charset="0"/>
              <a:buChar char="•"/>
            </a:pPr>
            <a:endParaRPr lang="es-ES" dirty="0">
              <a:effectLst/>
            </a:endParaRPr>
          </a:p>
          <a:p>
            <a:pPr marL="285750" indent="-285750" algn="l" fontAlgn="base">
              <a:buFont typeface="Wingdings" panose="05000000000000000000" pitchFamily="2" charset="2"/>
              <a:buChar char="ü"/>
            </a:pPr>
            <a:r>
              <a:rPr lang="es-ES" dirty="0">
                <a:effectLst/>
              </a:rPr>
              <a:t>Cuando su aplicación solo requiere objetos únicos e independientes y no se ocupa de familias de productos relacionados.</a:t>
            </a:r>
          </a:p>
          <a:p>
            <a:pPr algn="l" fontAlgn="base">
              <a:buFont typeface="Arial" panose="020B0604020202020204" pitchFamily="34" charset="0"/>
              <a:buChar char="•"/>
            </a:pPr>
            <a:endParaRPr lang="es-ES" dirty="0">
              <a:effectLst/>
            </a:endParaRPr>
          </a:p>
          <a:p>
            <a:pPr marL="285750" indent="-285750" algn="l" fontAlgn="base">
              <a:buFont typeface="Wingdings" panose="05000000000000000000" pitchFamily="2" charset="2"/>
              <a:buChar char="ü"/>
            </a:pPr>
            <a:r>
              <a:rPr lang="es-ES" dirty="0">
                <a:effectLst/>
              </a:rPr>
              <a:t>Cuando los costos adicionales de mantener varias fábricas superan los beneficios, particularmente en aplicaciones más pequeñas.</a:t>
            </a:r>
          </a:p>
          <a:p>
            <a:pPr algn="l" fontAlgn="base">
              <a:buFont typeface="Arial" panose="020B0604020202020204" pitchFamily="34" charset="0"/>
              <a:buChar char="•"/>
            </a:pPr>
            <a:endParaRPr lang="es-ES" dirty="0">
              <a:effectLst/>
            </a:endParaRPr>
          </a:p>
          <a:p>
            <a:pPr marL="285750" indent="-285750" algn="l" fontAlgn="base">
              <a:buFont typeface="Wingdings" panose="05000000000000000000" pitchFamily="2" charset="2"/>
              <a:buChar char="ü"/>
            </a:pPr>
            <a:r>
              <a:rPr lang="es-ES" dirty="0">
                <a:effectLst/>
              </a:rPr>
              <a:t>Cuando existen soluciones más simples, como el método Factory o el patrón </a:t>
            </a:r>
            <a:r>
              <a:rPr lang="es-ES" dirty="0" err="1">
                <a:effectLst/>
              </a:rPr>
              <a:t>Builder</a:t>
            </a:r>
            <a:r>
              <a:rPr lang="es-ES" dirty="0">
                <a:effectLst/>
              </a:rPr>
              <a:t>, satisfacen sus necesidades sin agregar la complejidad del patrón </a:t>
            </a:r>
            <a:r>
              <a:rPr lang="es-ES" dirty="0" err="1">
                <a:effectLst/>
              </a:rPr>
              <a:t>Abstract</a:t>
            </a:r>
            <a:r>
              <a:rPr lang="es-ES" dirty="0">
                <a:effectLst/>
              </a:rPr>
              <a:t> Factory.</a:t>
            </a:r>
          </a:p>
          <a:p>
            <a:br>
              <a:rPr lang="es-ES" dirty="0">
                <a:effectLst/>
              </a:rPr>
            </a:br>
            <a:endParaRPr lang="es-419" dirty="0"/>
          </a:p>
        </p:txBody>
      </p:sp>
      <p:pic>
        <p:nvPicPr>
          <p:cNvPr id="4" name="Imagen 3">
            <a:extLst>
              <a:ext uri="{FF2B5EF4-FFF2-40B4-BE49-F238E27FC236}">
                <a16:creationId xmlns:a16="http://schemas.microsoft.com/office/drawing/2014/main" id="{687A0A6A-31F5-02E6-867C-B6ECB7C16550}"/>
              </a:ext>
            </a:extLst>
          </p:cNvPr>
          <p:cNvPicPr>
            <a:picLocks noChangeAspect="1"/>
          </p:cNvPicPr>
          <p:nvPr/>
        </p:nvPicPr>
        <p:blipFill>
          <a:blip r:embed="rId2"/>
          <a:stretch>
            <a:fillRect/>
          </a:stretch>
        </p:blipFill>
        <p:spPr>
          <a:xfrm>
            <a:off x="7881375" y="1668103"/>
            <a:ext cx="3930874" cy="3521794"/>
          </a:xfrm>
          <a:prstGeom prst="rect">
            <a:avLst/>
          </a:prstGeom>
        </p:spPr>
      </p:pic>
    </p:spTree>
    <p:extLst>
      <p:ext uri="{BB962C8B-B14F-4D97-AF65-F5344CB8AC3E}">
        <p14:creationId xmlns:p14="http://schemas.microsoft.com/office/powerpoint/2010/main" val="327232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51A7900-A9F4-484A-A361-81A942269B95}"/>
              </a:ext>
            </a:extLst>
          </p:cNvPr>
          <p:cNvSpPr txBox="1"/>
          <p:nvPr/>
        </p:nvSpPr>
        <p:spPr>
          <a:xfrm>
            <a:off x="1218198" y="1148931"/>
            <a:ext cx="6861500" cy="5139869"/>
          </a:xfrm>
          <a:prstGeom prst="rect">
            <a:avLst/>
          </a:prstGeom>
          <a:noFill/>
        </p:spPr>
        <p:txBody>
          <a:bodyPr wrap="square">
            <a:spAutoFit/>
          </a:bodyPr>
          <a:lstStyle/>
          <a:p>
            <a:r>
              <a:rPr lang="es-ES" sz="2400" b="1" dirty="0"/>
              <a:t>Preguntas que Resuelve un Arquitecto con </a:t>
            </a:r>
            <a:r>
              <a:rPr lang="es-ES" sz="2400" b="1" dirty="0" err="1"/>
              <a:t>Abstract</a:t>
            </a:r>
            <a:r>
              <a:rPr lang="es-ES" sz="2400" b="1" dirty="0"/>
              <a:t> Factory</a:t>
            </a:r>
          </a:p>
          <a:p>
            <a:pPr algn="just">
              <a:buFont typeface="+mj-lt"/>
              <a:buAutoNum type="arabicPeriod"/>
            </a:pPr>
            <a:r>
              <a:rPr lang="es-ES" sz="2000" b="1" dirty="0"/>
              <a:t>¿Cómo desacoplar la creación de objetos del cliente?</a:t>
            </a:r>
            <a:endParaRPr lang="es-ES" sz="2000" dirty="0"/>
          </a:p>
          <a:p>
            <a:pPr marL="742950" lvl="1" indent="-285750" algn="just">
              <a:buFont typeface="Arial" panose="020B0604020202020204" pitchFamily="34" charset="0"/>
              <a:buChar char="•"/>
            </a:pPr>
            <a:r>
              <a:rPr lang="es-ES" sz="2000" dirty="0"/>
              <a:t>Permite crear objetos sin que el cliente sepa qué implementaciones específicas se están utilizando.</a:t>
            </a:r>
          </a:p>
          <a:p>
            <a:pPr algn="just">
              <a:buFont typeface="+mj-lt"/>
              <a:buAutoNum type="arabicPeriod"/>
            </a:pPr>
            <a:r>
              <a:rPr lang="es-ES" sz="2000" b="1" dirty="0"/>
              <a:t>¿Cómo asegurar consistencia en productos relacionados?</a:t>
            </a:r>
            <a:endParaRPr lang="es-ES" sz="2000" dirty="0"/>
          </a:p>
          <a:p>
            <a:pPr marL="742950" lvl="1" indent="-285750" algn="just">
              <a:buFont typeface="Arial" panose="020B0604020202020204" pitchFamily="34" charset="0"/>
              <a:buChar char="•"/>
            </a:pPr>
            <a:r>
              <a:rPr lang="es-ES" sz="2000" dirty="0"/>
              <a:t>Todas las implementaciones de una misma familia son creadas por una sola fábrica.</a:t>
            </a:r>
          </a:p>
          <a:p>
            <a:pPr algn="just">
              <a:buFont typeface="+mj-lt"/>
              <a:buAutoNum type="arabicPeriod"/>
            </a:pPr>
            <a:r>
              <a:rPr lang="es-ES" sz="2000" b="1" dirty="0"/>
              <a:t>¿Cómo facilitar el mantenimiento y la expansión?</a:t>
            </a:r>
            <a:endParaRPr lang="es-ES" sz="2000" dirty="0"/>
          </a:p>
          <a:p>
            <a:pPr marL="742950" lvl="1" indent="-285750" algn="just">
              <a:buFont typeface="Arial" panose="020B0604020202020204" pitchFamily="34" charset="0"/>
              <a:buChar char="•"/>
            </a:pPr>
            <a:r>
              <a:rPr lang="es-ES" sz="2000" dirty="0"/>
              <a:t>Agregar una nueva familia de productos (por ejemplo, automóviles híbridos) solo requiere crear nuevas clases y una nueva fábrica, sin modificar el código existente.</a:t>
            </a:r>
          </a:p>
          <a:p>
            <a:pPr algn="just">
              <a:buFont typeface="+mj-lt"/>
              <a:buAutoNum type="arabicPeriod"/>
            </a:pPr>
            <a:r>
              <a:rPr lang="es-ES" sz="2000" b="1" dirty="0"/>
              <a:t>¿Cómo apoyar el desarrollo ágil y modular?</a:t>
            </a:r>
            <a:endParaRPr lang="es-ES" sz="2000" dirty="0"/>
          </a:p>
          <a:p>
            <a:pPr marL="742950" lvl="1" indent="-285750" algn="just">
              <a:buFont typeface="Arial" panose="020B0604020202020204" pitchFamily="34" charset="0"/>
              <a:buChar char="•"/>
            </a:pPr>
            <a:r>
              <a:rPr lang="es-ES" sz="2000" dirty="0"/>
              <a:t>Facilita el trabajo en equipos al permitir que diferentes equipos trabajen en diferentes fábricas o productos sin interferir entre </a:t>
            </a:r>
            <a:r>
              <a:rPr lang="es-ES" dirty="0"/>
              <a:t>sí.</a:t>
            </a:r>
          </a:p>
        </p:txBody>
      </p:sp>
      <p:pic>
        <p:nvPicPr>
          <p:cNvPr id="4" name="Imagen 3">
            <a:extLst>
              <a:ext uri="{FF2B5EF4-FFF2-40B4-BE49-F238E27FC236}">
                <a16:creationId xmlns:a16="http://schemas.microsoft.com/office/drawing/2014/main" id="{07319427-118E-59F2-C288-CD932F333624}"/>
              </a:ext>
            </a:extLst>
          </p:cNvPr>
          <p:cNvPicPr>
            <a:picLocks noChangeAspect="1"/>
          </p:cNvPicPr>
          <p:nvPr/>
        </p:nvPicPr>
        <p:blipFill>
          <a:blip r:embed="rId2"/>
          <a:stretch>
            <a:fillRect/>
          </a:stretch>
        </p:blipFill>
        <p:spPr>
          <a:xfrm>
            <a:off x="8079698" y="1705708"/>
            <a:ext cx="3801005" cy="4308229"/>
          </a:xfrm>
          <a:prstGeom prst="rect">
            <a:avLst/>
          </a:prstGeom>
        </p:spPr>
      </p:pic>
    </p:spTree>
    <p:extLst>
      <p:ext uri="{BB962C8B-B14F-4D97-AF65-F5344CB8AC3E}">
        <p14:creationId xmlns:p14="http://schemas.microsoft.com/office/powerpoint/2010/main" val="366430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DB099BC-8E86-4922-A964-850CDB9DB042}"/>
              </a:ext>
            </a:extLst>
          </p:cNvPr>
          <p:cNvSpPr txBox="1"/>
          <p:nvPr/>
        </p:nvSpPr>
        <p:spPr>
          <a:xfrm>
            <a:off x="498516" y="1472716"/>
            <a:ext cx="6051884" cy="5201424"/>
          </a:xfrm>
          <a:prstGeom prst="rect">
            <a:avLst/>
          </a:prstGeom>
          <a:noFill/>
        </p:spPr>
        <p:txBody>
          <a:bodyPr wrap="square">
            <a:spAutoFit/>
          </a:bodyPr>
          <a:lstStyle/>
          <a:p>
            <a:r>
              <a:rPr lang="es-ES" sz="2400" b="1" dirty="0"/>
              <a:t>Un arquitecto de software en el plano profesional utiliza el patrón </a:t>
            </a:r>
            <a:r>
              <a:rPr lang="es-ES" sz="2400" b="1" dirty="0" err="1"/>
              <a:t>Abstract</a:t>
            </a:r>
            <a:r>
              <a:rPr lang="es-ES" sz="2400" b="1" dirty="0"/>
              <a:t> Factory para:</a:t>
            </a:r>
          </a:p>
          <a:p>
            <a:endParaRPr lang="es-ES" sz="2000" dirty="0"/>
          </a:p>
          <a:p>
            <a:pPr>
              <a:buFont typeface="Arial" panose="020B0604020202020204" pitchFamily="34" charset="0"/>
              <a:buChar char="•"/>
            </a:pPr>
            <a:r>
              <a:rPr lang="es-ES" sz="2000" b="1" dirty="0"/>
              <a:t>Asegurar la consistencia entre productos relacionados:</a:t>
            </a:r>
            <a:r>
              <a:rPr lang="es-ES" sz="2000" dirty="0"/>
              <a:t> Por ejemplo, garantizar que un sistema de automóviles eléctricos no utilice un motor de combustión interna.</a:t>
            </a:r>
          </a:p>
          <a:p>
            <a:pPr>
              <a:buFont typeface="Arial" panose="020B0604020202020204" pitchFamily="34" charset="0"/>
              <a:buChar char="•"/>
            </a:pPr>
            <a:endParaRPr lang="es-ES" sz="2000" dirty="0"/>
          </a:p>
          <a:p>
            <a:pPr>
              <a:buFont typeface="Arial" panose="020B0604020202020204" pitchFamily="34" charset="0"/>
              <a:buChar char="•"/>
            </a:pPr>
            <a:r>
              <a:rPr lang="es-ES" sz="2000" b="1" dirty="0"/>
              <a:t>Facilitar el mantenimiento y escalabilidad:</a:t>
            </a:r>
            <a:r>
              <a:rPr lang="es-ES" sz="2000" dirty="0"/>
              <a:t> Permite agregar nuevas variantes de productos (nuevos tipos de automóviles) sin modificar el código existente.</a:t>
            </a:r>
          </a:p>
          <a:p>
            <a:pPr>
              <a:buFont typeface="Arial" panose="020B0604020202020204" pitchFamily="34" charset="0"/>
              <a:buChar char="•"/>
            </a:pPr>
            <a:endParaRPr lang="es-ES" sz="2000" dirty="0"/>
          </a:p>
          <a:p>
            <a:pPr>
              <a:buFont typeface="Arial" panose="020B0604020202020204" pitchFamily="34" charset="0"/>
              <a:buChar char="•"/>
            </a:pPr>
            <a:r>
              <a:rPr lang="es-ES" sz="2000" b="1" dirty="0"/>
              <a:t>Resolver problemas de desacoplamiento:</a:t>
            </a:r>
            <a:r>
              <a:rPr lang="es-ES" sz="2000" dirty="0"/>
              <a:t> El arquitecto se asegura de que el sistema no dependa de implementaciones concretas, facilitando los cambios futuros.</a:t>
            </a:r>
          </a:p>
        </p:txBody>
      </p:sp>
      <p:pic>
        <p:nvPicPr>
          <p:cNvPr id="10" name="Imagen 9">
            <a:extLst>
              <a:ext uri="{FF2B5EF4-FFF2-40B4-BE49-F238E27FC236}">
                <a16:creationId xmlns:a16="http://schemas.microsoft.com/office/drawing/2014/main" id="{705439B5-79FD-79CB-930A-1F03406E6278}"/>
              </a:ext>
            </a:extLst>
          </p:cNvPr>
          <p:cNvPicPr>
            <a:picLocks noChangeAspect="1"/>
          </p:cNvPicPr>
          <p:nvPr/>
        </p:nvPicPr>
        <p:blipFill>
          <a:blip r:embed="rId2"/>
          <a:srcRect l="1192" b="2466"/>
          <a:stretch/>
        </p:blipFill>
        <p:spPr>
          <a:xfrm>
            <a:off x="6998677" y="1472717"/>
            <a:ext cx="4423983" cy="4171945"/>
          </a:xfrm>
          <a:prstGeom prst="rect">
            <a:avLst/>
          </a:prstGeom>
        </p:spPr>
      </p:pic>
    </p:spTree>
    <p:extLst>
      <p:ext uri="{BB962C8B-B14F-4D97-AF65-F5344CB8AC3E}">
        <p14:creationId xmlns:p14="http://schemas.microsoft.com/office/powerpoint/2010/main" val="353503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5114CC9-AD98-4B18-86BB-6036692A576D}"/>
              </a:ext>
            </a:extLst>
          </p:cNvPr>
          <p:cNvSpPr txBox="1"/>
          <p:nvPr/>
        </p:nvSpPr>
        <p:spPr>
          <a:xfrm>
            <a:off x="6638223" y="1720839"/>
            <a:ext cx="4944177" cy="3785652"/>
          </a:xfrm>
          <a:prstGeom prst="rect">
            <a:avLst/>
          </a:prstGeom>
          <a:noFill/>
        </p:spPr>
        <p:txBody>
          <a:bodyPr wrap="square">
            <a:spAutoFit/>
          </a:bodyPr>
          <a:lstStyle/>
          <a:p>
            <a:pPr marL="342900" indent="-342900">
              <a:buFont typeface="Arial" panose="020B0604020202020204" pitchFamily="34" charset="0"/>
              <a:buChar char="•"/>
            </a:pPr>
            <a:r>
              <a:rPr lang="es-ES" sz="2400" dirty="0"/>
              <a:t>Cómo comenzamos a diseñar la arquitectura de una aplicación para una pizzería?</a:t>
            </a:r>
          </a:p>
          <a:p>
            <a:endParaRPr lang="es-ES" sz="2400" dirty="0"/>
          </a:p>
          <a:p>
            <a:pPr marL="342900" indent="-342900">
              <a:buFont typeface="Arial" panose="020B0604020202020204" pitchFamily="34" charset="0"/>
              <a:buChar char="•"/>
            </a:pPr>
            <a:r>
              <a:rPr lang="es-ES" sz="2400" dirty="0"/>
              <a:t>Qué clases uso? </a:t>
            </a:r>
          </a:p>
          <a:p>
            <a:pPr marL="800100" lvl="1" indent="-342900">
              <a:buFont typeface="Arial" panose="020B0604020202020204" pitchFamily="34" charset="0"/>
              <a:buChar char="•"/>
            </a:pPr>
            <a:r>
              <a:rPr lang="es-ES" sz="2400" dirty="0"/>
              <a:t>Una para cada pizza</a:t>
            </a:r>
          </a:p>
          <a:p>
            <a:pPr marL="800100" lvl="1" indent="-342900">
              <a:buFont typeface="Arial" panose="020B0604020202020204" pitchFamily="34" charset="0"/>
              <a:buChar char="•"/>
            </a:pPr>
            <a:r>
              <a:rPr lang="es-ES" sz="2400" dirty="0"/>
              <a:t>Una clase con una cantidad de constructores sobrecargados</a:t>
            </a:r>
          </a:p>
          <a:p>
            <a:pPr marL="342900" indent="-342900">
              <a:buFont typeface="Arial" panose="020B0604020202020204" pitchFamily="34" charset="0"/>
              <a:buChar char="•"/>
            </a:pPr>
            <a:endParaRPr lang="es-ES" sz="2400" dirty="0"/>
          </a:p>
          <a:p>
            <a:pPr marL="342900" indent="-342900">
              <a:buFont typeface="Arial" panose="020B0604020202020204" pitchFamily="34" charset="0"/>
              <a:buChar char="•"/>
            </a:pPr>
            <a:r>
              <a:rPr lang="es-ES" sz="2400" dirty="0"/>
              <a:t>Herencia, Polimorfismo?</a:t>
            </a:r>
          </a:p>
        </p:txBody>
      </p:sp>
      <p:pic>
        <p:nvPicPr>
          <p:cNvPr id="5" name="Imagen 4">
            <a:extLst>
              <a:ext uri="{FF2B5EF4-FFF2-40B4-BE49-F238E27FC236}">
                <a16:creationId xmlns:a16="http://schemas.microsoft.com/office/drawing/2014/main" id="{9D2FE250-4E06-8CFD-3B62-0569CE4A43CD}"/>
              </a:ext>
            </a:extLst>
          </p:cNvPr>
          <p:cNvPicPr>
            <a:picLocks noChangeAspect="1"/>
          </p:cNvPicPr>
          <p:nvPr/>
        </p:nvPicPr>
        <p:blipFill>
          <a:blip r:embed="rId2"/>
          <a:stretch>
            <a:fillRect/>
          </a:stretch>
        </p:blipFill>
        <p:spPr>
          <a:xfrm>
            <a:off x="1236828" y="1589689"/>
            <a:ext cx="4007202" cy="3678622"/>
          </a:xfrm>
          <a:prstGeom prst="rect">
            <a:avLst/>
          </a:prstGeom>
        </p:spPr>
      </p:pic>
      <p:sp>
        <p:nvSpPr>
          <p:cNvPr id="6" name="CuadroTexto 5">
            <a:extLst>
              <a:ext uri="{FF2B5EF4-FFF2-40B4-BE49-F238E27FC236}">
                <a16:creationId xmlns:a16="http://schemas.microsoft.com/office/drawing/2014/main" id="{3EA59E4B-3D0E-4073-950E-0F18BDA19A98}"/>
              </a:ext>
            </a:extLst>
          </p:cNvPr>
          <p:cNvSpPr txBox="1"/>
          <p:nvPr/>
        </p:nvSpPr>
        <p:spPr>
          <a:xfrm>
            <a:off x="2625310" y="426770"/>
            <a:ext cx="6097836" cy="584775"/>
          </a:xfrm>
          <a:prstGeom prst="rect">
            <a:avLst/>
          </a:prstGeom>
          <a:noFill/>
        </p:spPr>
        <p:txBody>
          <a:bodyPr wrap="square">
            <a:spAutoFit/>
          </a:bodyPr>
          <a:lstStyle/>
          <a:p>
            <a:pPr algn="ctr"/>
            <a:r>
              <a:rPr lang="es-ES" sz="3200" b="1" dirty="0"/>
              <a:t>Patrón </a:t>
            </a:r>
            <a:r>
              <a:rPr lang="es-ES" sz="3200" b="1" dirty="0" err="1"/>
              <a:t>Builder</a:t>
            </a:r>
            <a:endParaRPr lang="es-ES" sz="3200" b="1" dirty="0"/>
          </a:p>
        </p:txBody>
      </p:sp>
    </p:spTree>
    <p:extLst>
      <p:ext uri="{BB962C8B-B14F-4D97-AF65-F5344CB8AC3E}">
        <p14:creationId xmlns:p14="http://schemas.microsoft.com/office/powerpoint/2010/main" val="319926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down)">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EA65B43-BC93-4CF8-9718-A270CF5BC7C7}"/>
              </a:ext>
            </a:extLst>
          </p:cNvPr>
          <p:cNvPicPr>
            <a:picLocks noChangeAspect="1"/>
          </p:cNvPicPr>
          <p:nvPr/>
        </p:nvPicPr>
        <p:blipFill>
          <a:blip r:embed="rId2"/>
          <a:stretch>
            <a:fillRect/>
          </a:stretch>
        </p:blipFill>
        <p:spPr>
          <a:xfrm>
            <a:off x="2328525" y="2131676"/>
            <a:ext cx="2427590" cy="2226963"/>
          </a:xfrm>
          <a:prstGeom prst="rect">
            <a:avLst/>
          </a:prstGeom>
        </p:spPr>
      </p:pic>
      <p:pic>
        <p:nvPicPr>
          <p:cNvPr id="5" name="Imagen 4">
            <a:extLst>
              <a:ext uri="{FF2B5EF4-FFF2-40B4-BE49-F238E27FC236}">
                <a16:creationId xmlns:a16="http://schemas.microsoft.com/office/drawing/2014/main" id="{43D986D2-2E7A-4DD5-8BF8-B6AA70120285}"/>
              </a:ext>
            </a:extLst>
          </p:cNvPr>
          <p:cNvPicPr>
            <a:picLocks noChangeAspect="1"/>
          </p:cNvPicPr>
          <p:nvPr/>
        </p:nvPicPr>
        <p:blipFill>
          <a:blip r:embed="rId3"/>
          <a:stretch>
            <a:fillRect/>
          </a:stretch>
        </p:blipFill>
        <p:spPr>
          <a:xfrm>
            <a:off x="6667498" y="2207875"/>
            <a:ext cx="2628710" cy="2150763"/>
          </a:xfrm>
          <a:prstGeom prst="rect">
            <a:avLst/>
          </a:prstGeom>
        </p:spPr>
      </p:pic>
      <p:sp>
        <p:nvSpPr>
          <p:cNvPr id="6" name="CuadroTexto 5">
            <a:extLst>
              <a:ext uri="{FF2B5EF4-FFF2-40B4-BE49-F238E27FC236}">
                <a16:creationId xmlns:a16="http://schemas.microsoft.com/office/drawing/2014/main" id="{2A412957-1E22-4CE9-88A7-4FFEA776018C}"/>
              </a:ext>
            </a:extLst>
          </p:cNvPr>
          <p:cNvSpPr txBox="1"/>
          <p:nvPr/>
        </p:nvSpPr>
        <p:spPr>
          <a:xfrm>
            <a:off x="1599911" y="761759"/>
            <a:ext cx="8555740" cy="584775"/>
          </a:xfrm>
          <a:prstGeom prst="rect">
            <a:avLst/>
          </a:prstGeom>
          <a:noFill/>
        </p:spPr>
        <p:txBody>
          <a:bodyPr wrap="none" rtlCol="0">
            <a:spAutoFit/>
          </a:bodyPr>
          <a:lstStyle/>
          <a:p>
            <a:r>
              <a:rPr lang="es-ES" sz="3200" b="1" dirty="0"/>
              <a:t>El proceso de construcción depende del producto</a:t>
            </a:r>
            <a:endParaRPr lang="es-419" sz="3200" b="1" dirty="0"/>
          </a:p>
        </p:txBody>
      </p:sp>
      <p:sp>
        <p:nvSpPr>
          <p:cNvPr id="8" name="CuadroTexto 7">
            <a:extLst>
              <a:ext uri="{FF2B5EF4-FFF2-40B4-BE49-F238E27FC236}">
                <a16:creationId xmlns:a16="http://schemas.microsoft.com/office/drawing/2014/main" id="{1ACE760F-3C5D-4D78-BA74-42D5A5A7B686}"/>
              </a:ext>
            </a:extLst>
          </p:cNvPr>
          <p:cNvSpPr txBox="1"/>
          <p:nvPr/>
        </p:nvSpPr>
        <p:spPr>
          <a:xfrm>
            <a:off x="2068216" y="4701652"/>
            <a:ext cx="8055568" cy="1508105"/>
          </a:xfrm>
          <a:prstGeom prst="rect">
            <a:avLst/>
          </a:prstGeom>
          <a:noFill/>
        </p:spPr>
        <p:txBody>
          <a:bodyPr wrap="square">
            <a:spAutoFit/>
          </a:bodyPr>
          <a:lstStyle/>
          <a:p>
            <a:pPr algn="ctr"/>
            <a:r>
              <a:rPr lang="es-ES" b="1" dirty="0"/>
              <a:t>Patrón </a:t>
            </a:r>
            <a:r>
              <a:rPr lang="es-ES" b="1" dirty="0" err="1"/>
              <a:t>Builder</a:t>
            </a:r>
            <a:endParaRPr lang="es-ES" b="1" dirty="0"/>
          </a:p>
          <a:p>
            <a:endParaRPr lang="es-ES" b="1" dirty="0"/>
          </a:p>
          <a:p>
            <a:r>
              <a:rPr lang="es-ES" b="1" dirty="0" err="1"/>
              <a:t>Builder</a:t>
            </a:r>
            <a:r>
              <a:rPr lang="es-ES" b="1" dirty="0"/>
              <a:t> Design</a:t>
            </a:r>
            <a:r>
              <a:rPr lang="es-ES" dirty="0"/>
              <a:t> es un patrón creacional que permite construir objetos complejos paso a paso, donde el proceso de construcción puede cambiar en función del tipo de producto que se esté </a:t>
            </a:r>
            <a:r>
              <a:rPr lang="es-ES" sz="2000" dirty="0"/>
              <a:t>construyendo</a:t>
            </a:r>
            <a:r>
              <a:rPr lang="es-ES" dirty="0"/>
              <a:t>.</a:t>
            </a:r>
          </a:p>
        </p:txBody>
      </p:sp>
    </p:spTree>
    <p:extLst>
      <p:ext uri="{BB962C8B-B14F-4D97-AF65-F5344CB8AC3E}">
        <p14:creationId xmlns:p14="http://schemas.microsoft.com/office/powerpoint/2010/main" val="248409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tructura del patrón de diseño Builder">
            <a:extLst>
              <a:ext uri="{FF2B5EF4-FFF2-40B4-BE49-F238E27FC236}">
                <a16:creationId xmlns:a16="http://schemas.microsoft.com/office/drawing/2014/main" id="{E8307CB3-5894-494E-A4EB-A422A4C36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0" y="369295"/>
            <a:ext cx="4381500" cy="552450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FDCB2E58-5DAB-4313-8D0C-5038A6566B08}"/>
              </a:ext>
            </a:extLst>
          </p:cNvPr>
          <p:cNvSpPr txBox="1"/>
          <p:nvPr/>
        </p:nvSpPr>
        <p:spPr>
          <a:xfrm>
            <a:off x="798608" y="5165810"/>
            <a:ext cx="2690870" cy="923330"/>
          </a:xfrm>
          <a:prstGeom prst="rect">
            <a:avLst/>
          </a:prstGeom>
          <a:noFill/>
        </p:spPr>
        <p:txBody>
          <a:bodyPr wrap="square">
            <a:spAutoFit/>
          </a:bodyPr>
          <a:lstStyle/>
          <a:p>
            <a:r>
              <a:rPr lang="es-ES" dirty="0"/>
              <a:t>Producto: Representa el objeto que se está construyendo.</a:t>
            </a:r>
            <a:endParaRPr lang="es-419" dirty="0"/>
          </a:p>
        </p:txBody>
      </p:sp>
      <p:sp>
        <p:nvSpPr>
          <p:cNvPr id="7" name="CuadroTexto 6">
            <a:extLst>
              <a:ext uri="{FF2B5EF4-FFF2-40B4-BE49-F238E27FC236}">
                <a16:creationId xmlns:a16="http://schemas.microsoft.com/office/drawing/2014/main" id="{F755E70A-B311-4D54-A912-5F214A74FD34}"/>
              </a:ext>
            </a:extLst>
          </p:cNvPr>
          <p:cNvSpPr txBox="1"/>
          <p:nvPr/>
        </p:nvSpPr>
        <p:spPr>
          <a:xfrm>
            <a:off x="1469948" y="1415291"/>
            <a:ext cx="2327543" cy="1323439"/>
          </a:xfrm>
          <a:prstGeom prst="rect">
            <a:avLst/>
          </a:prstGeom>
          <a:noFill/>
        </p:spPr>
        <p:txBody>
          <a:bodyPr wrap="square">
            <a:spAutoFit/>
          </a:bodyPr>
          <a:lstStyle/>
          <a:p>
            <a:r>
              <a:rPr lang="es-ES" sz="2000" dirty="0"/>
              <a:t>Interfaz </a:t>
            </a:r>
            <a:r>
              <a:rPr lang="es-ES" sz="2000" dirty="0" err="1"/>
              <a:t>Builder</a:t>
            </a:r>
            <a:r>
              <a:rPr lang="es-ES" sz="2000" dirty="0"/>
              <a:t>: Define los pasos para construir el producto</a:t>
            </a:r>
            <a:endParaRPr lang="es-419" sz="2000" dirty="0"/>
          </a:p>
        </p:txBody>
      </p:sp>
      <p:sp>
        <p:nvSpPr>
          <p:cNvPr id="9" name="CuadroTexto 8">
            <a:extLst>
              <a:ext uri="{FF2B5EF4-FFF2-40B4-BE49-F238E27FC236}">
                <a16:creationId xmlns:a16="http://schemas.microsoft.com/office/drawing/2014/main" id="{B5A05395-5D37-44E9-80A8-74B2FD7D546E}"/>
              </a:ext>
            </a:extLst>
          </p:cNvPr>
          <p:cNvSpPr txBox="1"/>
          <p:nvPr/>
        </p:nvSpPr>
        <p:spPr>
          <a:xfrm>
            <a:off x="633355" y="3131545"/>
            <a:ext cx="2856123" cy="984885"/>
          </a:xfrm>
          <a:prstGeom prst="rect">
            <a:avLst/>
          </a:prstGeom>
          <a:noFill/>
        </p:spPr>
        <p:txBody>
          <a:bodyPr wrap="square">
            <a:spAutoFit/>
          </a:bodyPr>
          <a:lstStyle/>
          <a:p>
            <a:r>
              <a:rPr lang="es-ES" dirty="0"/>
              <a:t>Constructor </a:t>
            </a:r>
            <a:r>
              <a:rPr lang="es-ES" sz="2000" dirty="0"/>
              <a:t>Concreto</a:t>
            </a:r>
            <a:r>
              <a:rPr lang="es-ES" dirty="0"/>
              <a:t>: Es la clase concreta que implementa la </a:t>
            </a:r>
            <a:r>
              <a:rPr lang="es-ES" sz="2000" dirty="0"/>
              <a:t>interfaz</a:t>
            </a:r>
            <a:endParaRPr lang="es-419" sz="2000" dirty="0"/>
          </a:p>
        </p:txBody>
      </p:sp>
      <p:sp>
        <p:nvSpPr>
          <p:cNvPr id="11" name="CuadroTexto 10">
            <a:extLst>
              <a:ext uri="{FF2B5EF4-FFF2-40B4-BE49-F238E27FC236}">
                <a16:creationId xmlns:a16="http://schemas.microsoft.com/office/drawing/2014/main" id="{A441C13F-CEAB-4A9E-A640-176A80FBBBF3}"/>
              </a:ext>
            </a:extLst>
          </p:cNvPr>
          <p:cNvSpPr txBox="1"/>
          <p:nvPr/>
        </p:nvSpPr>
        <p:spPr>
          <a:xfrm>
            <a:off x="8702522" y="1904004"/>
            <a:ext cx="3208663" cy="984885"/>
          </a:xfrm>
          <a:prstGeom prst="rect">
            <a:avLst/>
          </a:prstGeom>
          <a:noFill/>
        </p:spPr>
        <p:txBody>
          <a:bodyPr wrap="square">
            <a:spAutoFit/>
          </a:bodyPr>
          <a:lstStyle/>
          <a:p>
            <a:r>
              <a:rPr lang="es-ES" dirty="0"/>
              <a:t>Director: Define la secuencia de </a:t>
            </a:r>
            <a:r>
              <a:rPr lang="es-ES" sz="2000" dirty="0"/>
              <a:t>construcción</a:t>
            </a:r>
            <a:r>
              <a:rPr lang="es-ES" dirty="0"/>
              <a:t> </a:t>
            </a:r>
            <a:r>
              <a:rPr lang="es-ES" sz="2000" dirty="0"/>
              <a:t>de</a:t>
            </a:r>
            <a:r>
              <a:rPr lang="es-ES" dirty="0"/>
              <a:t> diferentes tipos de </a:t>
            </a:r>
            <a:r>
              <a:rPr lang="es-ES" sz="2000" dirty="0"/>
              <a:t>productos</a:t>
            </a:r>
            <a:r>
              <a:rPr lang="es-ES" dirty="0"/>
              <a:t>.</a:t>
            </a:r>
            <a:endParaRPr lang="es-419" dirty="0"/>
          </a:p>
        </p:txBody>
      </p:sp>
      <p:sp>
        <p:nvSpPr>
          <p:cNvPr id="8" name="CuadroTexto 7">
            <a:extLst>
              <a:ext uri="{FF2B5EF4-FFF2-40B4-BE49-F238E27FC236}">
                <a16:creationId xmlns:a16="http://schemas.microsoft.com/office/drawing/2014/main" id="{DDC50B97-484D-44A5-897A-BAC9BF7E6F47}"/>
              </a:ext>
            </a:extLst>
          </p:cNvPr>
          <p:cNvSpPr txBox="1"/>
          <p:nvPr/>
        </p:nvSpPr>
        <p:spPr>
          <a:xfrm>
            <a:off x="421106" y="541422"/>
            <a:ext cx="3180486" cy="584775"/>
          </a:xfrm>
          <a:prstGeom prst="rect">
            <a:avLst/>
          </a:prstGeom>
          <a:noFill/>
        </p:spPr>
        <p:txBody>
          <a:bodyPr wrap="none" rtlCol="0">
            <a:spAutoFit/>
          </a:bodyPr>
          <a:lstStyle/>
          <a:p>
            <a:r>
              <a:rPr lang="es-ES" sz="3200" dirty="0"/>
              <a:t>Estructura </a:t>
            </a:r>
            <a:r>
              <a:rPr lang="es-ES" sz="3200" dirty="0" err="1"/>
              <a:t>Builder</a:t>
            </a:r>
            <a:endParaRPr lang="es-419" sz="3200" dirty="0"/>
          </a:p>
        </p:txBody>
      </p:sp>
      <p:sp>
        <p:nvSpPr>
          <p:cNvPr id="10" name="Rectángulo 9">
            <a:extLst>
              <a:ext uri="{FF2B5EF4-FFF2-40B4-BE49-F238E27FC236}">
                <a16:creationId xmlns:a16="http://schemas.microsoft.com/office/drawing/2014/main" id="{6F46779F-D45A-4A70-BED5-303D7629A898}"/>
              </a:ext>
            </a:extLst>
          </p:cNvPr>
          <p:cNvSpPr/>
          <p:nvPr/>
        </p:nvSpPr>
        <p:spPr>
          <a:xfrm>
            <a:off x="4594461" y="1630273"/>
            <a:ext cx="1257699" cy="147079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 name="Rectángulo 11">
            <a:extLst>
              <a:ext uri="{FF2B5EF4-FFF2-40B4-BE49-F238E27FC236}">
                <a16:creationId xmlns:a16="http://schemas.microsoft.com/office/drawing/2014/main" id="{ACD8DE8F-3364-448D-947A-3DC5C5DF4625}"/>
              </a:ext>
            </a:extLst>
          </p:cNvPr>
          <p:cNvSpPr/>
          <p:nvPr/>
        </p:nvSpPr>
        <p:spPr>
          <a:xfrm>
            <a:off x="6222212" y="1675477"/>
            <a:ext cx="2034058" cy="1326287"/>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 name="Rectángulo 12">
            <a:extLst>
              <a:ext uri="{FF2B5EF4-FFF2-40B4-BE49-F238E27FC236}">
                <a16:creationId xmlns:a16="http://schemas.microsoft.com/office/drawing/2014/main" id="{A3805C39-6E71-45ED-80C9-8128FAA30AC4}"/>
              </a:ext>
            </a:extLst>
          </p:cNvPr>
          <p:cNvSpPr/>
          <p:nvPr/>
        </p:nvSpPr>
        <p:spPr>
          <a:xfrm>
            <a:off x="3960335" y="3300647"/>
            <a:ext cx="1202614" cy="2065862"/>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 name="Rectángulo 13">
            <a:extLst>
              <a:ext uri="{FF2B5EF4-FFF2-40B4-BE49-F238E27FC236}">
                <a16:creationId xmlns:a16="http://schemas.microsoft.com/office/drawing/2014/main" id="{44BF762C-A344-4849-9D4A-E8C31FEB857E}"/>
              </a:ext>
            </a:extLst>
          </p:cNvPr>
          <p:cNvSpPr/>
          <p:nvPr/>
        </p:nvSpPr>
        <p:spPr>
          <a:xfrm>
            <a:off x="5301455" y="3300647"/>
            <a:ext cx="1202614" cy="2065862"/>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 name="Rectángulo 15">
            <a:extLst>
              <a:ext uri="{FF2B5EF4-FFF2-40B4-BE49-F238E27FC236}">
                <a16:creationId xmlns:a16="http://schemas.microsoft.com/office/drawing/2014/main" id="{6B841B32-3B1A-4BB7-AD70-26F5D2B488DA}"/>
              </a:ext>
            </a:extLst>
          </p:cNvPr>
          <p:cNvSpPr/>
          <p:nvPr/>
        </p:nvSpPr>
        <p:spPr>
          <a:xfrm>
            <a:off x="3950970" y="5515779"/>
            <a:ext cx="1202614" cy="320186"/>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 name="Rectángulo 16">
            <a:extLst>
              <a:ext uri="{FF2B5EF4-FFF2-40B4-BE49-F238E27FC236}">
                <a16:creationId xmlns:a16="http://schemas.microsoft.com/office/drawing/2014/main" id="{2E997AD8-ABF0-460E-9CB6-4FAD1143C885}"/>
              </a:ext>
            </a:extLst>
          </p:cNvPr>
          <p:cNvSpPr/>
          <p:nvPr/>
        </p:nvSpPr>
        <p:spPr>
          <a:xfrm>
            <a:off x="5301974" y="5505299"/>
            <a:ext cx="1202614" cy="320186"/>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3" name="Conector recto de flecha 2">
            <a:extLst>
              <a:ext uri="{FF2B5EF4-FFF2-40B4-BE49-F238E27FC236}">
                <a16:creationId xmlns:a16="http://schemas.microsoft.com/office/drawing/2014/main" id="{B5D02925-A4AD-4B06-90A2-E3D67C8E89A3}"/>
              </a:ext>
            </a:extLst>
          </p:cNvPr>
          <p:cNvCxnSpPr/>
          <p:nvPr/>
        </p:nvCxnSpPr>
        <p:spPr>
          <a:xfrm flipV="1">
            <a:off x="2788920" y="5675872"/>
            <a:ext cx="1008571" cy="149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a:extLst>
              <a:ext uri="{FF2B5EF4-FFF2-40B4-BE49-F238E27FC236}">
                <a16:creationId xmlns:a16="http://schemas.microsoft.com/office/drawing/2014/main" id="{A50B9ADC-B95A-4FBF-9FC3-A00B5633184A}"/>
              </a:ext>
            </a:extLst>
          </p:cNvPr>
          <p:cNvCxnSpPr/>
          <p:nvPr/>
        </p:nvCxnSpPr>
        <p:spPr>
          <a:xfrm>
            <a:off x="3169920" y="1630273"/>
            <a:ext cx="1691640" cy="263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07E1846C-F9D8-4163-8156-9B23A9DDCFFB}"/>
              </a:ext>
            </a:extLst>
          </p:cNvPr>
          <p:cNvCxnSpPr/>
          <p:nvPr/>
        </p:nvCxnSpPr>
        <p:spPr>
          <a:xfrm>
            <a:off x="2788920" y="3599034"/>
            <a:ext cx="1478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CB43B640-91F5-4A04-BDA6-B3A9CDAB8C8E}"/>
              </a:ext>
            </a:extLst>
          </p:cNvPr>
          <p:cNvCxnSpPr/>
          <p:nvPr/>
        </p:nvCxnSpPr>
        <p:spPr>
          <a:xfrm flipH="1" flipV="1">
            <a:off x="7574280" y="1893858"/>
            <a:ext cx="1128242" cy="315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60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8" grpId="0"/>
      <p:bldP spid="10" grpId="0" animBg="1"/>
      <p:bldP spid="12" grpId="0" animBg="1"/>
      <p:bldP spid="13" grpId="0" animBg="1"/>
      <p:bldP spid="14" grpId="0" animBg="1"/>
      <p:bldP spid="16"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34628C06-1EA6-4DCF-BDB2-F1434604AADF}"/>
              </a:ext>
            </a:extLst>
          </p:cNvPr>
          <p:cNvPicPr>
            <a:picLocks noChangeAspect="1"/>
          </p:cNvPicPr>
          <p:nvPr/>
        </p:nvPicPr>
        <p:blipFill>
          <a:blip r:embed="rId2"/>
          <a:stretch>
            <a:fillRect/>
          </a:stretch>
        </p:blipFill>
        <p:spPr>
          <a:xfrm>
            <a:off x="3159963" y="1644558"/>
            <a:ext cx="5663502" cy="3705341"/>
          </a:xfrm>
          <a:prstGeom prst="rect">
            <a:avLst/>
          </a:prstGeom>
        </p:spPr>
      </p:pic>
      <p:sp>
        <p:nvSpPr>
          <p:cNvPr id="4" name="CuadroTexto 3">
            <a:extLst>
              <a:ext uri="{FF2B5EF4-FFF2-40B4-BE49-F238E27FC236}">
                <a16:creationId xmlns:a16="http://schemas.microsoft.com/office/drawing/2014/main" id="{28EA8F68-287A-4202-A495-259A417DB6B2}"/>
              </a:ext>
            </a:extLst>
          </p:cNvPr>
          <p:cNvSpPr txBox="1"/>
          <p:nvPr/>
        </p:nvSpPr>
        <p:spPr>
          <a:xfrm>
            <a:off x="5012761" y="5545094"/>
            <a:ext cx="1477980" cy="677108"/>
          </a:xfrm>
          <a:prstGeom prst="rect">
            <a:avLst/>
          </a:prstGeom>
          <a:noFill/>
        </p:spPr>
        <p:txBody>
          <a:bodyPr wrap="square">
            <a:spAutoFit/>
          </a:bodyPr>
          <a:lstStyle/>
          <a:p>
            <a:r>
              <a:rPr lang="es-ES" sz="2000" dirty="0"/>
              <a:t>Productos</a:t>
            </a:r>
            <a:r>
              <a:rPr lang="es-ES" dirty="0"/>
              <a:t> concretos</a:t>
            </a:r>
            <a:endParaRPr lang="es-419" dirty="0"/>
          </a:p>
        </p:txBody>
      </p:sp>
      <p:sp>
        <p:nvSpPr>
          <p:cNvPr id="5" name="CuadroTexto 4">
            <a:extLst>
              <a:ext uri="{FF2B5EF4-FFF2-40B4-BE49-F238E27FC236}">
                <a16:creationId xmlns:a16="http://schemas.microsoft.com/office/drawing/2014/main" id="{CBFC7F4F-16D1-4462-9C1B-841731BA6FC6}"/>
              </a:ext>
            </a:extLst>
          </p:cNvPr>
          <p:cNvSpPr txBox="1"/>
          <p:nvPr/>
        </p:nvSpPr>
        <p:spPr>
          <a:xfrm>
            <a:off x="1698951" y="1358485"/>
            <a:ext cx="1722739" cy="400110"/>
          </a:xfrm>
          <a:prstGeom prst="rect">
            <a:avLst/>
          </a:prstGeom>
          <a:noFill/>
        </p:spPr>
        <p:txBody>
          <a:bodyPr wrap="square">
            <a:spAutoFit/>
          </a:bodyPr>
          <a:lstStyle/>
          <a:p>
            <a:r>
              <a:rPr lang="es-ES" dirty="0"/>
              <a:t>Interfaz </a:t>
            </a:r>
            <a:r>
              <a:rPr lang="es-ES" sz="2000" dirty="0" err="1"/>
              <a:t>Builder</a:t>
            </a:r>
            <a:endParaRPr lang="es-419" sz="2000" dirty="0"/>
          </a:p>
        </p:txBody>
      </p:sp>
      <p:sp>
        <p:nvSpPr>
          <p:cNvPr id="6" name="CuadroTexto 5">
            <a:extLst>
              <a:ext uri="{FF2B5EF4-FFF2-40B4-BE49-F238E27FC236}">
                <a16:creationId xmlns:a16="http://schemas.microsoft.com/office/drawing/2014/main" id="{8526FB1A-83FF-448A-959C-FDA7C86BDE41}"/>
              </a:ext>
            </a:extLst>
          </p:cNvPr>
          <p:cNvSpPr txBox="1"/>
          <p:nvPr/>
        </p:nvSpPr>
        <p:spPr>
          <a:xfrm>
            <a:off x="1089937" y="2961337"/>
            <a:ext cx="2377473" cy="400110"/>
          </a:xfrm>
          <a:prstGeom prst="rect">
            <a:avLst/>
          </a:prstGeom>
          <a:noFill/>
        </p:spPr>
        <p:txBody>
          <a:bodyPr wrap="square">
            <a:spAutoFit/>
          </a:bodyPr>
          <a:lstStyle/>
          <a:p>
            <a:r>
              <a:rPr lang="es-ES" dirty="0"/>
              <a:t>Constructor </a:t>
            </a:r>
            <a:r>
              <a:rPr lang="es-ES" sz="2000" dirty="0"/>
              <a:t>Concreto</a:t>
            </a:r>
            <a:endParaRPr lang="es-419" sz="2000" dirty="0"/>
          </a:p>
        </p:txBody>
      </p:sp>
      <p:sp>
        <p:nvSpPr>
          <p:cNvPr id="7" name="CuadroTexto 6">
            <a:extLst>
              <a:ext uri="{FF2B5EF4-FFF2-40B4-BE49-F238E27FC236}">
                <a16:creationId xmlns:a16="http://schemas.microsoft.com/office/drawing/2014/main" id="{9B690357-83B6-4CFB-8D71-50FB80982A9B}"/>
              </a:ext>
            </a:extLst>
          </p:cNvPr>
          <p:cNvSpPr txBox="1"/>
          <p:nvPr/>
        </p:nvSpPr>
        <p:spPr>
          <a:xfrm>
            <a:off x="9194508" y="1876956"/>
            <a:ext cx="1244892" cy="400110"/>
          </a:xfrm>
          <a:prstGeom prst="rect">
            <a:avLst/>
          </a:prstGeom>
          <a:noFill/>
        </p:spPr>
        <p:txBody>
          <a:bodyPr wrap="square">
            <a:spAutoFit/>
          </a:bodyPr>
          <a:lstStyle/>
          <a:p>
            <a:r>
              <a:rPr lang="es-ES" sz="2000" dirty="0"/>
              <a:t>Director</a:t>
            </a:r>
            <a:endParaRPr lang="es-419" sz="2000" dirty="0"/>
          </a:p>
        </p:txBody>
      </p:sp>
      <p:cxnSp>
        <p:nvCxnSpPr>
          <p:cNvPr id="8" name="Conector recto de flecha 7">
            <a:extLst>
              <a:ext uri="{FF2B5EF4-FFF2-40B4-BE49-F238E27FC236}">
                <a16:creationId xmlns:a16="http://schemas.microsoft.com/office/drawing/2014/main" id="{B3CCBFFA-0283-4952-A798-868624C74F5E}"/>
              </a:ext>
            </a:extLst>
          </p:cNvPr>
          <p:cNvCxnSpPr>
            <a:cxnSpLocks/>
          </p:cNvCxnSpPr>
          <p:nvPr/>
        </p:nvCxnSpPr>
        <p:spPr>
          <a:xfrm flipH="1" flipV="1">
            <a:off x="4252127" y="5070753"/>
            <a:ext cx="624673" cy="386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2CB5695E-E2B5-4BB3-858C-7E319A63E5AE}"/>
              </a:ext>
            </a:extLst>
          </p:cNvPr>
          <p:cNvCxnSpPr>
            <a:cxnSpLocks/>
          </p:cNvCxnSpPr>
          <p:nvPr/>
        </p:nvCxnSpPr>
        <p:spPr>
          <a:xfrm>
            <a:off x="2788920" y="1834982"/>
            <a:ext cx="1584960" cy="41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7154782E-FBAC-4F48-9B1F-8595E47F3E7A}"/>
              </a:ext>
            </a:extLst>
          </p:cNvPr>
          <p:cNvCxnSpPr>
            <a:cxnSpLocks/>
          </p:cNvCxnSpPr>
          <p:nvPr/>
        </p:nvCxnSpPr>
        <p:spPr>
          <a:xfrm flipV="1">
            <a:off x="3215640" y="3330669"/>
            <a:ext cx="1417320" cy="98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F07B5FAC-993A-44EC-A7B0-3B14EA9528C8}"/>
              </a:ext>
            </a:extLst>
          </p:cNvPr>
          <p:cNvCxnSpPr>
            <a:cxnSpLocks/>
            <a:stCxn id="7" idx="1"/>
          </p:cNvCxnSpPr>
          <p:nvPr/>
        </p:nvCxnSpPr>
        <p:spPr>
          <a:xfrm flipH="1">
            <a:off x="8732358" y="2077011"/>
            <a:ext cx="462150" cy="26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49976EBD-C50B-4FAA-AED1-0ED1AFC556CE}"/>
              </a:ext>
            </a:extLst>
          </p:cNvPr>
          <p:cNvSpPr txBox="1"/>
          <p:nvPr/>
        </p:nvSpPr>
        <p:spPr>
          <a:xfrm>
            <a:off x="421106" y="541422"/>
            <a:ext cx="6893875" cy="584775"/>
          </a:xfrm>
          <a:prstGeom prst="rect">
            <a:avLst/>
          </a:prstGeom>
          <a:noFill/>
        </p:spPr>
        <p:txBody>
          <a:bodyPr wrap="none" rtlCol="0">
            <a:spAutoFit/>
          </a:bodyPr>
          <a:lstStyle/>
          <a:p>
            <a:r>
              <a:rPr lang="es-ES" sz="3200" dirty="0"/>
              <a:t>Implementación de la Estructura </a:t>
            </a:r>
            <a:r>
              <a:rPr lang="es-ES" sz="3200" dirty="0" err="1"/>
              <a:t>Builder</a:t>
            </a:r>
            <a:endParaRPr lang="es-419" sz="3200" dirty="0"/>
          </a:p>
        </p:txBody>
      </p:sp>
      <p:cxnSp>
        <p:nvCxnSpPr>
          <p:cNvPr id="28" name="Conector recto de flecha 27">
            <a:extLst>
              <a:ext uri="{FF2B5EF4-FFF2-40B4-BE49-F238E27FC236}">
                <a16:creationId xmlns:a16="http://schemas.microsoft.com/office/drawing/2014/main" id="{8B9562D8-92C3-4A3B-BDD3-8878F524DA1D}"/>
              </a:ext>
            </a:extLst>
          </p:cNvPr>
          <p:cNvCxnSpPr>
            <a:cxnSpLocks/>
          </p:cNvCxnSpPr>
          <p:nvPr/>
        </p:nvCxnSpPr>
        <p:spPr>
          <a:xfrm flipV="1">
            <a:off x="5637435" y="5070753"/>
            <a:ext cx="557918" cy="376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CuadroTexto 29">
            <a:extLst>
              <a:ext uri="{FF2B5EF4-FFF2-40B4-BE49-F238E27FC236}">
                <a16:creationId xmlns:a16="http://schemas.microsoft.com/office/drawing/2014/main" id="{34909CD1-FB70-4D98-9887-BF3F91CC0CC9}"/>
              </a:ext>
            </a:extLst>
          </p:cNvPr>
          <p:cNvSpPr txBox="1"/>
          <p:nvPr/>
        </p:nvSpPr>
        <p:spPr>
          <a:xfrm>
            <a:off x="10163889" y="4734881"/>
            <a:ext cx="1722138" cy="369332"/>
          </a:xfrm>
          <a:prstGeom prst="rect">
            <a:avLst/>
          </a:prstGeom>
          <a:noFill/>
        </p:spPr>
        <p:txBody>
          <a:bodyPr wrap="none" rtlCol="0">
            <a:spAutoFit/>
          </a:bodyPr>
          <a:lstStyle/>
          <a:p>
            <a:r>
              <a:rPr lang="es-ES" dirty="0"/>
              <a:t>Implementemos</a:t>
            </a:r>
            <a:endParaRPr lang="es-419" dirty="0"/>
          </a:p>
        </p:txBody>
      </p:sp>
      <p:pic>
        <p:nvPicPr>
          <p:cNvPr id="31" name="Imagen 30">
            <a:extLst>
              <a:ext uri="{FF2B5EF4-FFF2-40B4-BE49-F238E27FC236}">
                <a16:creationId xmlns:a16="http://schemas.microsoft.com/office/drawing/2014/main" id="{DF1F3BA3-0957-44D9-A29E-18114BF11389}"/>
              </a:ext>
            </a:extLst>
          </p:cNvPr>
          <p:cNvPicPr>
            <a:picLocks noChangeAspect="1"/>
          </p:cNvPicPr>
          <p:nvPr/>
        </p:nvPicPr>
        <p:blipFill>
          <a:blip r:embed="rId3"/>
          <a:stretch>
            <a:fillRect/>
          </a:stretch>
        </p:blipFill>
        <p:spPr>
          <a:xfrm>
            <a:off x="10347155" y="5149831"/>
            <a:ext cx="1355605" cy="903737"/>
          </a:xfrm>
          <a:prstGeom prst="rect">
            <a:avLst/>
          </a:prstGeom>
        </p:spPr>
      </p:pic>
    </p:spTree>
    <p:extLst>
      <p:ext uri="{BB962C8B-B14F-4D97-AF65-F5344CB8AC3E}">
        <p14:creationId xmlns:p14="http://schemas.microsoft.com/office/powerpoint/2010/main" val="161137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9"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967AA0E-FE3E-4192-8CE6-B451F675A9F9}"/>
              </a:ext>
            </a:extLst>
          </p:cNvPr>
          <p:cNvSpPr txBox="1"/>
          <p:nvPr/>
        </p:nvSpPr>
        <p:spPr>
          <a:xfrm>
            <a:off x="465174" y="508371"/>
            <a:ext cx="6056812" cy="584775"/>
          </a:xfrm>
          <a:prstGeom prst="rect">
            <a:avLst/>
          </a:prstGeom>
          <a:noFill/>
        </p:spPr>
        <p:txBody>
          <a:bodyPr wrap="square" rtlCol="0">
            <a:spAutoFit/>
          </a:bodyPr>
          <a:lstStyle/>
          <a:p>
            <a:r>
              <a:rPr lang="es-ES" sz="3200" b="1" dirty="0"/>
              <a:t>Cuándo se usa el patrón </a:t>
            </a:r>
            <a:r>
              <a:rPr lang="es-ES" sz="3200" b="1" dirty="0" err="1"/>
              <a:t>Builder</a:t>
            </a:r>
            <a:endParaRPr lang="es-419" sz="3200" b="1" dirty="0"/>
          </a:p>
        </p:txBody>
      </p:sp>
      <p:sp>
        <p:nvSpPr>
          <p:cNvPr id="6" name="CuadroTexto 5">
            <a:extLst>
              <a:ext uri="{FF2B5EF4-FFF2-40B4-BE49-F238E27FC236}">
                <a16:creationId xmlns:a16="http://schemas.microsoft.com/office/drawing/2014/main" id="{645434A7-5282-47ED-A899-A9436DA690F4}"/>
              </a:ext>
            </a:extLst>
          </p:cNvPr>
          <p:cNvSpPr txBox="1"/>
          <p:nvPr/>
        </p:nvSpPr>
        <p:spPr>
          <a:xfrm>
            <a:off x="1276350" y="1690866"/>
            <a:ext cx="9639300" cy="3970318"/>
          </a:xfrm>
          <a:prstGeom prst="rect">
            <a:avLst/>
          </a:prstGeom>
          <a:noFill/>
        </p:spPr>
        <p:txBody>
          <a:bodyPr wrap="square">
            <a:spAutoFit/>
          </a:bodyPr>
          <a:lstStyle/>
          <a:p>
            <a:pPr algn="l" fontAlgn="base">
              <a:buFont typeface="Arial" panose="020B0604020202020204" pitchFamily="34" charset="0"/>
              <a:buChar char="•"/>
            </a:pPr>
            <a:r>
              <a:rPr lang="es-ES" b="1" i="0" dirty="0">
                <a:solidFill>
                  <a:srgbClr val="273239"/>
                </a:solidFill>
                <a:effectLst/>
                <a:latin typeface="Nunito" pitchFamily="2" charset="0"/>
              </a:rPr>
              <a:t>Construcción de objetos complejos:</a:t>
            </a:r>
            <a:r>
              <a:rPr lang="es-ES" b="0" i="0" dirty="0">
                <a:solidFill>
                  <a:srgbClr val="273239"/>
                </a:solidFill>
                <a:effectLst/>
                <a:latin typeface="Nunito" pitchFamily="2" charset="0"/>
              </a:rPr>
              <a:t> cuando se tiene un objeto con muchos componentes o configuraciones </a:t>
            </a:r>
            <a:r>
              <a:rPr lang="es-ES" sz="2000" b="0" i="0" dirty="0">
                <a:solidFill>
                  <a:srgbClr val="273239"/>
                </a:solidFill>
                <a:effectLst/>
              </a:rPr>
              <a:t>opcionales</a:t>
            </a:r>
            <a:r>
              <a:rPr lang="es-ES" b="0" i="0" dirty="0">
                <a:solidFill>
                  <a:srgbClr val="273239"/>
                </a:solidFill>
                <a:effectLst/>
                <a:latin typeface="Nunito" pitchFamily="2" charset="0"/>
              </a:rPr>
              <a:t> y deseas proporcionar una separación clara entre el proceso de construcción y la representación real del objeto. </a:t>
            </a:r>
          </a:p>
          <a:p>
            <a:pPr algn="l" fontAlgn="base">
              <a:buFont typeface="Arial" panose="020B0604020202020204" pitchFamily="34" charset="0"/>
              <a:buChar char="•"/>
            </a:pPr>
            <a:r>
              <a:rPr lang="es-ES" b="1" i="0" dirty="0">
                <a:solidFill>
                  <a:srgbClr val="273239"/>
                </a:solidFill>
                <a:effectLst/>
                <a:latin typeface="Nunito" pitchFamily="2" charset="0"/>
              </a:rPr>
              <a:t>Construcción paso a paso:</a:t>
            </a:r>
            <a:r>
              <a:rPr lang="es-ES" b="0" i="0" dirty="0">
                <a:solidFill>
                  <a:srgbClr val="273239"/>
                </a:solidFill>
                <a:effectLst/>
                <a:latin typeface="Nunito" pitchFamily="2" charset="0"/>
              </a:rPr>
              <a:t> cuando la construcción de un objeto implica un proceso paso a paso donde es necesario establecer diferentes configuraciones u opciones en diferentes etapas.</a:t>
            </a:r>
          </a:p>
          <a:p>
            <a:pPr algn="l" fontAlgn="base">
              <a:buFont typeface="Arial" panose="020B0604020202020204" pitchFamily="34" charset="0"/>
              <a:buChar char="•"/>
            </a:pPr>
            <a:r>
              <a:rPr lang="es-ES" b="1" i="0" dirty="0">
                <a:solidFill>
                  <a:srgbClr val="273239"/>
                </a:solidFill>
                <a:effectLst/>
                <a:latin typeface="Nunito" pitchFamily="2" charset="0"/>
              </a:rPr>
              <a:t>Cómo evitar constructores con múltiples parámetros:</a:t>
            </a:r>
            <a:r>
              <a:rPr lang="es-ES" b="0" i="0" dirty="0">
                <a:solidFill>
                  <a:srgbClr val="273239"/>
                </a:solidFill>
                <a:effectLst/>
                <a:latin typeface="Nunito" pitchFamily="2" charset="0"/>
              </a:rPr>
              <a:t> cuando la cantidad de parámetros en un constructor se vuelve demasiado grande y el uso de constructores telescópicos (constructores con múltiples parámetros) se vuelve difícil de manejar y propenso a errores.</a:t>
            </a:r>
          </a:p>
          <a:p>
            <a:pPr algn="l" fontAlgn="base">
              <a:buFont typeface="Arial" panose="020B0604020202020204" pitchFamily="34" charset="0"/>
              <a:buChar char="•"/>
            </a:pPr>
            <a:r>
              <a:rPr lang="es-ES" b="1" i="0" dirty="0">
                <a:solidFill>
                  <a:srgbClr val="273239"/>
                </a:solidFill>
                <a:effectLst/>
                <a:latin typeface="Nunito" pitchFamily="2" charset="0"/>
              </a:rPr>
              <a:t>Creación de objetos configurables:</a:t>
            </a:r>
            <a:r>
              <a:rPr lang="es-ES" b="0" i="0" dirty="0">
                <a:solidFill>
                  <a:srgbClr val="273239"/>
                </a:solidFill>
                <a:effectLst/>
                <a:latin typeface="Nunito" pitchFamily="2" charset="0"/>
              </a:rPr>
              <a:t> cuando necesita crear objetos con diferentes configuraciones o variaciones y desea una forma más flexible y legible de especificar estas configuraciones.</a:t>
            </a:r>
          </a:p>
          <a:p>
            <a:pPr algn="l" fontAlgn="base">
              <a:buFont typeface="Arial" panose="020B0604020202020204" pitchFamily="34" charset="0"/>
              <a:buChar char="•"/>
            </a:pPr>
            <a:r>
              <a:rPr lang="es-ES" b="1" i="0" dirty="0">
                <a:solidFill>
                  <a:srgbClr val="273239"/>
                </a:solidFill>
                <a:effectLst/>
                <a:latin typeface="Nunito" pitchFamily="2" charset="0"/>
              </a:rPr>
              <a:t>Interfaz común para múltiples representaciones:</a:t>
            </a:r>
            <a:r>
              <a:rPr lang="es-ES" b="0" i="0" dirty="0">
                <a:solidFill>
                  <a:srgbClr val="273239"/>
                </a:solidFill>
                <a:effectLst/>
                <a:latin typeface="Nunito" pitchFamily="2" charset="0"/>
              </a:rPr>
              <a:t> cuando desea proporcionar una interfaz común para construir diferentes representaciones de un objeto.</a:t>
            </a:r>
          </a:p>
        </p:txBody>
      </p:sp>
    </p:spTree>
    <p:extLst>
      <p:ext uri="{BB962C8B-B14F-4D97-AF65-F5344CB8AC3E}">
        <p14:creationId xmlns:p14="http://schemas.microsoft.com/office/powerpoint/2010/main" val="394589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p:cTn id="11"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p:cTn id="19" dur="10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6">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6">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 calcmode="lin" valueType="num">
                                      <p:cBhvr>
                                        <p:cTn id="27" dur="10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8" dur="1000" fill="hold"/>
                                        <p:tgtEl>
                                          <p:spTgt spid="6">
                                            <p:txEl>
                                              <p:pRg st="2" end="2"/>
                                            </p:txEl>
                                          </p:spTgt>
                                        </p:tgtEl>
                                        <p:attrNameLst>
                                          <p:attrName>ppt_h</p:attrName>
                                        </p:attrNameLst>
                                      </p:cBhvr>
                                      <p:tavLst>
                                        <p:tav tm="0">
                                          <p:val>
                                            <p:fltVal val="0"/>
                                          </p:val>
                                        </p:tav>
                                        <p:tav tm="100000">
                                          <p:val>
                                            <p:strVal val="#ppt_h"/>
                                          </p:val>
                                        </p:tav>
                                      </p:tavLst>
                                    </p:anim>
                                    <p:anim calcmode="lin" valueType="num">
                                      <p:cBhvr>
                                        <p:cTn id="29" dur="1000" fill="hold"/>
                                        <p:tgtEl>
                                          <p:spTgt spid="6">
                                            <p:txEl>
                                              <p:pRg st="2" end="2"/>
                                            </p:txEl>
                                          </p:spTgt>
                                        </p:tgtEl>
                                        <p:attrNameLst>
                                          <p:attrName>style.rotation</p:attrName>
                                        </p:attrNameLst>
                                      </p:cBhvr>
                                      <p:tavLst>
                                        <p:tav tm="0">
                                          <p:val>
                                            <p:fltVal val="90"/>
                                          </p:val>
                                        </p:tav>
                                        <p:tav tm="100000">
                                          <p:val>
                                            <p:fltVal val="0"/>
                                          </p:val>
                                        </p:tav>
                                      </p:tavLst>
                                    </p:anim>
                                    <p:animEffect transition="in" filter="fade">
                                      <p:cBhvr>
                                        <p:cTn id="30" dur="1000"/>
                                        <p:tgtEl>
                                          <p:spTgt spid="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p:cTn id="35" dur="1000" fill="hold"/>
                                        <p:tgtEl>
                                          <p:spTgt spid="6">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6">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6">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6">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p:cTn id="43" dur="1000" fill="hold"/>
                                        <p:tgtEl>
                                          <p:spTgt spid="6">
                                            <p:txEl>
                                              <p:pRg st="4" end="4"/>
                                            </p:txEl>
                                          </p:spTgt>
                                        </p:tgtEl>
                                        <p:attrNameLst>
                                          <p:attrName>ppt_w</p:attrName>
                                        </p:attrNameLst>
                                      </p:cBhvr>
                                      <p:tavLst>
                                        <p:tav tm="0">
                                          <p:val>
                                            <p:fltVal val="0"/>
                                          </p:val>
                                        </p:tav>
                                        <p:tav tm="100000">
                                          <p:val>
                                            <p:strVal val="#ppt_w"/>
                                          </p:val>
                                        </p:tav>
                                      </p:tavLst>
                                    </p:anim>
                                    <p:anim calcmode="lin" valueType="num">
                                      <p:cBhvr>
                                        <p:cTn id="44" dur="1000" fill="hold"/>
                                        <p:tgtEl>
                                          <p:spTgt spid="6">
                                            <p:txEl>
                                              <p:pRg st="4" end="4"/>
                                            </p:txEl>
                                          </p:spTgt>
                                        </p:tgtEl>
                                        <p:attrNameLst>
                                          <p:attrName>ppt_h</p:attrName>
                                        </p:attrNameLst>
                                      </p:cBhvr>
                                      <p:tavLst>
                                        <p:tav tm="0">
                                          <p:val>
                                            <p:fltVal val="0"/>
                                          </p:val>
                                        </p:tav>
                                        <p:tav tm="100000">
                                          <p:val>
                                            <p:strVal val="#ppt_h"/>
                                          </p:val>
                                        </p:tav>
                                      </p:tavLst>
                                    </p:anim>
                                    <p:anim calcmode="lin" valueType="num">
                                      <p:cBhvr>
                                        <p:cTn id="45" dur="1000" fill="hold"/>
                                        <p:tgtEl>
                                          <p:spTgt spid="6">
                                            <p:txEl>
                                              <p:pRg st="4" end="4"/>
                                            </p:txEl>
                                          </p:spTgt>
                                        </p:tgtEl>
                                        <p:attrNameLst>
                                          <p:attrName>style.rotation</p:attrName>
                                        </p:attrNameLst>
                                      </p:cBhvr>
                                      <p:tavLst>
                                        <p:tav tm="0">
                                          <p:val>
                                            <p:fltVal val="90"/>
                                          </p:val>
                                        </p:tav>
                                        <p:tav tm="100000">
                                          <p:val>
                                            <p:fltVal val="0"/>
                                          </p:val>
                                        </p:tav>
                                      </p:tavLst>
                                    </p:anim>
                                    <p:animEffect transition="in" filter="fade">
                                      <p:cBhvr>
                                        <p:cTn id="46" dur="1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3A2FB2E-64A6-4552-8808-EBDD5984F1B9}"/>
              </a:ext>
            </a:extLst>
          </p:cNvPr>
          <p:cNvSpPr txBox="1"/>
          <p:nvPr/>
        </p:nvSpPr>
        <p:spPr>
          <a:xfrm>
            <a:off x="388620" y="1330073"/>
            <a:ext cx="11414760" cy="4708981"/>
          </a:xfrm>
          <a:prstGeom prst="rect">
            <a:avLst/>
          </a:prstGeom>
          <a:noFill/>
        </p:spPr>
        <p:txBody>
          <a:bodyPr wrap="square">
            <a:spAutoFit/>
          </a:bodyPr>
          <a:lstStyle/>
          <a:p>
            <a:r>
              <a:rPr lang="es-419" sz="2000" b="1" dirty="0"/>
              <a:t>Construcción de objetos simples: </a:t>
            </a:r>
            <a:r>
              <a:rPr lang="es-419" sz="2000" dirty="0"/>
              <a:t>No usar para objetos con pocos parámetros o configuraciones simples</a:t>
            </a:r>
          </a:p>
          <a:p>
            <a:endParaRPr lang="es-ES" sz="2000" dirty="0"/>
          </a:p>
          <a:p>
            <a:r>
              <a:rPr lang="es-ES" sz="2000" b="1" dirty="0"/>
              <a:t>Preocupaciones sobre el rendimiento: </a:t>
            </a:r>
            <a:r>
              <a:rPr lang="es-ES" sz="2000" dirty="0"/>
              <a:t>La sobrecarga adicional que introduce el patrón </a:t>
            </a:r>
            <a:r>
              <a:rPr lang="es-ES" sz="2000" dirty="0" err="1"/>
              <a:t>Builder</a:t>
            </a:r>
            <a:r>
              <a:rPr lang="es-ES" sz="2000" dirty="0"/>
              <a:t> puede ser un problema en aplicaciones con rendimiento crítico. Puede afectar el rendimiento si la construcción de objetos es frecuente.</a:t>
            </a:r>
          </a:p>
          <a:p>
            <a:endParaRPr lang="es-ES" sz="2000" dirty="0"/>
          </a:p>
          <a:p>
            <a:r>
              <a:rPr lang="es-ES" sz="2000" b="1" dirty="0"/>
              <a:t>Objetos inmutables con campos final o </a:t>
            </a:r>
            <a:r>
              <a:rPr lang="es-ES" sz="2000" b="1" dirty="0" err="1"/>
              <a:t>const</a:t>
            </a:r>
            <a:r>
              <a:rPr lang="es-ES" sz="2000" b="1" dirty="0"/>
              <a:t>: </a:t>
            </a:r>
            <a:r>
              <a:rPr lang="es-ES" sz="2000" dirty="0"/>
              <a:t>No usar si va a trabajar con un lenguaje que admite objetos inmutables con campos finales (por ejemplo, final o </a:t>
            </a:r>
            <a:r>
              <a:rPr lang="es-ES" sz="2000" dirty="0" err="1"/>
              <a:t>const</a:t>
            </a:r>
            <a:r>
              <a:rPr lang="es-ES" sz="2000" dirty="0"/>
              <a:t>) y la estructura del objeto es relativamente simple</a:t>
            </a:r>
          </a:p>
          <a:p>
            <a:endParaRPr lang="es-ES" sz="2000" dirty="0"/>
          </a:p>
          <a:p>
            <a:r>
              <a:rPr lang="es-ES" sz="2000" b="1" dirty="0"/>
              <a:t>Cuando se quiere evitar introducir mayor complejidad del código: </a:t>
            </a:r>
            <a:r>
              <a:rPr lang="es-ES" sz="2000" dirty="0"/>
              <a:t>La introducción de una clase constructora para cada objeto complejo puede generar un aumento en la complejidad del código.</a:t>
            </a:r>
          </a:p>
          <a:p>
            <a:endParaRPr lang="es-ES" sz="2000" dirty="0"/>
          </a:p>
          <a:p>
            <a:r>
              <a:rPr lang="es-ES" sz="2000" b="1" dirty="0"/>
              <a:t>Acoplamiento estrecho con el producto: </a:t>
            </a:r>
            <a:r>
              <a:rPr lang="es-ES" sz="2000" dirty="0"/>
              <a:t>Si el constructor está estrechamente vinculado al producto que construye, y los cambios en el producto requieren modificaciones correspondientes en el constructor, podría reducir la flexibilidad y la capacidad de mantenimiento del código.</a:t>
            </a:r>
            <a:endParaRPr lang="es-419" sz="2000" dirty="0"/>
          </a:p>
        </p:txBody>
      </p:sp>
      <p:sp>
        <p:nvSpPr>
          <p:cNvPr id="5" name="CuadroTexto 4">
            <a:extLst>
              <a:ext uri="{FF2B5EF4-FFF2-40B4-BE49-F238E27FC236}">
                <a16:creationId xmlns:a16="http://schemas.microsoft.com/office/drawing/2014/main" id="{FAF01EFD-95EC-407F-981E-A08BAE4DE26D}"/>
              </a:ext>
            </a:extLst>
          </p:cNvPr>
          <p:cNvSpPr txBox="1"/>
          <p:nvPr/>
        </p:nvSpPr>
        <p:spPr>
          <a:xfrm>
            <a:off x="509806" y="436138"/>
            <a:ext cx="6220806" cy="584775"/>
          </a:xfrm>
          <a:prstGeom prst="rect">
            <a:avLst/>
          </a:prstGeom>
          <a:noFill/>
        </p:spPr>
        <p:txBody>
          <a:bodyPr wrap="none" rtlCol="0">
            <a:spAutoFit/>
          </a:bodyPr>
          <a:lstStyle/>
          <a:p>
            <a:r>
              <a:rPr lang="es-ES" sz="3200" b="1" dirty="0"/>
              <a:t>Cuándo NO se usa el patrón </a:t>
            </a:r>
            <a:r>
              <a:rPr lang="es-ES" sz="3200" b="1" dirty="0" err="1"/>
              <a:t>Builder</a:t>
            </a:r>
            <a:endParaRPr lang="es-419" sz="3200" b="1" dirty="0"/>
          </a:p>
        </p:txBody>
      </p:sp>
    </p:spTree>
    <p:extLst>
      <p:ext uri="{BB962C8B-B14F-4D97-AF65-F5344CB8AC3E}">
        <p14:creationId xmlns:p14="http://schemas.microsoft.com/office/powerpoint/2010/main" val="266791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heel(1)">
                                      <p:cBhvr>
                                        <p:cTn id="11" dur="20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p:cTn id="16"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7"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wheel(1)">
                                      <p:cBhvr>
                                        <p:cTn id="23" dur="20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wheel(1)">
                                      <p:cBhvr>
                                        <p:cTn id="35"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EA290EB-B64B-4091-B74D-7F2CD294AD63}"/>
              </a:ext>
            </a:extLst>
          </p:cNvPr>
          <p:cNvPicPr>
            <a:picLocks noChangeAspect="1"/>
          </p:cNvPicPr>
          <p:nvPr/>
        </p:nvPicPr>
        <p:blipFill>
          <a:blip r:embed="rId2"/>
          <a:stretch>
            <a:fillRect/>
          </a:stretch>
        </p:blipFill>
        <p:spPr>
          <a:xfrm>
            <a:off x="6951244" y="1558977"/>
            <a:ext cx="4679465" cy="4212236"/>
          </a:xfrm>
          <a:prstGeom prst="rect">
            <a:avLst/>
          </a:prstGeom>
        </p:spPr>
      </p:pic>
      <p:sp>
        <p:nvSpPr>
          <p:cNvPr id="4" name="CuadroTexto 3">
            <a:extLst>
              <a:ext uri="{FF2B5EF4-FFF2-40B4-BE49-F238E27FC236}">
                <a16:creationId xmlns:a16="http://schemas.microsoft.com/office/drawing/2014/main" id="{CB65CDB9-13E4-4CE9-823F-C74FB74F585B}"/>
              </a:ext>
            </a:extLst>
          </p:cNvPr>
          <p:cNvSpPr txBox="1"/>
          <p:nvPr/>
        </p:nvSpPr>
        <p:spPr>
          <a:xfrm>
            <a:off x="947449" y="1340363"/>
            <a:ext cx="5012675" cy="1231106"/>
          </a:xfrm>
          <a:prstGeom prst="rect">
            <a:avLst/>
          </a:prstGeom>
          <a:noFill/>
        </p:spPr>
        <p:txBody>
          <a:bodyPr wrap="square" rtlCol="0">
            <a:spAutoFit/>
          </a:bodyPr>
          <a:lstStyle/>
          <a:p>
            <a:r>
              <a:rPr lang="es-ES" dirty="0"/>
              <a:t>Situación: Se tiene una app para la gestión logística que solo maneja transporte en camiones, todo el código de </a:t>
            </a:r>
            <a:r>
              <a:rPr lang="es-ES" sz="2000" dirty="0"/>
              <a:t>la</a:t>
            </a:r>
            <a:r>
              <a:rPr lang="es-ES" dirty="0"/>
              <a:t> aplicación  está acoplado a estas clases. </a:t>
            </a:r>
          </a:p>
        </p:txBody>
      </p:sp>
      <p:sp>
        <p:nvSpPr>
          <p:cNvPr id="6" name="CuadroTexto 5">
            <a:extLst>
              <a:ext uri="{FF2B5EF4-FFF2-40B4-BE49-F238E27FC236}">
                <a16:creationId xmlns:a16="http://schemas.microsoft.com/office/drawing/2014/main" id="{D22D4418-7EE0-4533-9307-8E447C838D59}"/>
              </a:ext>
            </a:extLst>
          </p:cNvPr>
          <p:cNvSpPr txBox="1"/>
          <p:nvPr/>
        </p:nvSpPr>
        <p:spPr>
          <a:xfrm>
            <a:off x="947449" y="2714298"/>
            <a:ext cx="5508434" cy="2339102"/>
          </a:xfrm>
          <a:prstGeom prst="rect">
            <a:avLst/>
          </a:prstGeom>
          <a:noFill/>
        </p:spPr>
        <p:txBody>
          <a:bodyPr wrap="square">
            <a:spAutoFit/>
          </a:bodyPr>
          <a:lstStyle/>
          <a:p>
            <a:r>
              <a:rPr lang="es-ES" dirty="0"/>
              <a:t>¿Si nos piden incluir transporte en barcos?</a:t>
            </a:r>
          </a:p>
          <a:p>
            <a:endParaRPr lang="es-ES" sz="2000" dirty="0"/>
          </a:p>
          <a:p>
            <a:r>
              <a:rPr lang="es-ES" dirty="0"/>
              <a:t>Sería un cambio mayor para todo el código. </a:t>
            </a:r>
          </a:p>
          <a:p>
            <a:endParaRPr lang="es-ES" dirty="0"/>
          </a:p>
          <a:p>
            <a:r>
              <a:rPr lang="es-ES" dirty="0"/>
              <a:t>Y si después piden incluir otro medio de transporte? Por ejemplo, aéreo?</a:t>
            </a:r>
          </a:p>
          <a:p>
            <a:endParaRPr lang="es-ES" dirty="0"/>
          </a:p>
          <a:p>
            <a:r>
              <a:rPr lang="es-ES" dirty="0"/>
              <a:t>Otro cambio mayor….. </a:t>
            </a:r>
          </a:p>
        </p:txBody>
      </p:sp>
    </p:spTree>
    <p:extLst>
      <p:ext uri="{BB962C8B-B14F-4D97-AF65-F5344CB8AC3E}">
        <p14:creationId xmlns:p14="http://schemas.microsoft.com/office/powerpoint/2010/main" val="324583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D4BF9AD-0D94-42F1-A762-AC7B190EDF74}"/>
              </a:ext>
            </a:extLst>
          </p:cNvPr>
          <p:cNvSpPr txBox="1"/>
          <p:nvPr/>
        </p:nvSpPr>
        <p:spPr>
          <a:xfrm>
            <a:off x="464820" y="1916043"/>
            <a:ext cx="11262360" cy="3970318"/>
          </a:xfrm>
          <a:prstGeom prst="rect">
            <a:avLst/>
          </a:prstGeom>
          <a:noFill/>
        </p:spPr>
        <p:txBody>
          <a:bodyPr wrap="square">
            <a:spAutoFit/>
          </a:bodyPr>
          <a:lstStyle/>
          <a:p>
            <a:r>
              <a:rPr lang="es-ES" dirty="0"/>
              <a:t>¿Cómo simplificar la construcción de objetos con múltiples parámetros?</a:t>
            </a:r>
          </a:p>
          <a:p>
            <a:r>
              <a:rPr lang="es-ES" dirty="0"/>
              <a:t>Se evita el uso de constructores largos con demasiados parámetros.</a:t>
            </a:r>
          </a:p>
          <a:p>
            <a:endParaRPr lang="es-ES" dirty="0"/>
          </a:p>
          <a:p>
            <a:r>
              <a:rPr lang="es-ES" dirty="0"/>
              <a:t>¿Cómo hacer que la construcción de objetos sea más flexible?</a:t>
            </a:r>
          </a:p>
          <a:p>
            <a:r>
              <a:rPr lang="es-ES" dirty="0"/>
              <a:t>Se pueden crear distintas configuraciones de un objeto sin modificar su estructura.</a:t>
            </a:r>
          </a:p>
          <a:p>
            <a:endParaRPr lang="es-ES" sz="2000" dirty="0"/>
          </a:p>
          <a:p>
            <a:r>
              <a:rPr lang="es-ES" dirty="0"/>
              <a:t>¿Cómo desacoplar el proceso de construcción de la representación final del objeto?</a:t>
            </a:r>
          </a:p>
          <a:p>
            <a:r>
              <a:rPr lang="es-ES" dirty="0"/>
              <a:t>El director define los pasos de construcción sin saber detalles de la implementación específica.</a:t>
            </a:r>
          </a:p>
          <a:p>
            <a:endParaRPr lang="es-ES" dirty="0"/>
          </a:p>
          <a:p>
            <a:r>
              <a:rPr lang="es-ES" dirty="0"/>
              <a:t>¿Cómo hacer que el código sea más mantenible y extensible?</a:t>
            </a:r>
          </a:p>
          <a:p>
            <a:r>
              <a:rPr lang="es-ES" dirty="0"/>
              <a:t>Si se agregan nuevas opciones, solo se modifican los métodos del </a:t>
            </a:r>
            <a:r>
              <a:rPr lang="es-ES" dirty="0" err="1"/>
              <a:t>Builder</a:t>
            </a:r>
            <a:r>
              <a:rPr lang="es-ES" dirty="0"/>
              <a:t>, sin afectar el cliente.</a:t>
            </a:r>
          </a:p>
          <a:p>
            <a:endParaRPr lang="es-ES" dirty="0"/>
          </a:p>
          <a:p>
            <a:r>
              <a:rPr lang="es-ES" dirty="0"/>
              <a:t>¿Cómo permitir diferentes representaciones de un objeto sin modificar su código?</a:t>
            </a:r>
          </a:p>
          <a:p>
            <a:r>
              <a:rPr lang="es-ES" dirty="0"/>
              <a:t>Se pueden agregar más </a:t>
            </a:r>
            <a:r>
              <a:rPr lang="es-ES" dirty="0" err="1"/>
              <a:t>builders</a:t>
            </a:r>
            <a:r>
              <a:rPr lang="es-ES" dirty="0"/>
              <a:t> para diferentes tipos de automóviles (híbridos, eléctricos, etc.).</a:t>
            </a:r>
            <a:endParaRPr lang="es-419" dirty="0"/>
          </a:p>
        </p:txBody>
      </p:sp>
      <p:sp>
        <p:nvSpPr>
          <p:cNvPr id="5" name="CuadroTexto 4">
            <a:extLst>
              <a:ext uri="{FF2B5EF4-FFF2-40B4-BE49-F238E27FC236}">
                <a16:creationId xmlns:a16="http://schemas.microsoft.com/office/drawing/2014/main" id="{C5FC07B1-6F39-4FC9-9176-834FDB6FE748}"/>
              </a:ext>
            </a:extLst>
          </p:cNvPr>
          <p:cNvSpPr txBox="1"/>
          <p:nvPr/>
        </p:nvSpPr>
        <p:spPr>
          <a:xfrm>
            <a:off x="487680" y="531614"/>
            <a:ext cx="8149544" cy="954107"/>
          </a:xfrm>
          <a:prstGeom prst="rect">
            <a:avLst/>
          </a:prstGeom>
          <a:noFill/>
        </p:spPr>
        <p:txBody>
          <a:bodyPr wrap="square">
            <a:spAutoFit/>
          </a:bodyPr>
          <a:lstStyle/>
          <a:p>
            <a:r>
              <a:rPr lang="es-ES" sz="2800" b="1" dirty="0"/>
              <a:t>Preguntas que Resuelve un Arquitecto con el patrón </a:t>
            </a:r>
            <a:r>
              <a:rPr lang="es-ES" sz="2800" b="1" dirty="0" err="1"/>
              <a:t>Builder</a:t>
            </a:r>
            <a:endParaRPr lang="es-ES" sz="2800" b="1" dirty="0"/>
          </a:p>
        </p:txBody>
      </p:sp>
    </p:spTree>
    <p:extLst>
      <p:ext uri="{BB962C8B-B14F-4D97-AF65-F5344CB8AC3E}">
        <p14:creationId xmlns:p14="http://schemas.microsoft.com/office/powerpoint/2010/main" val="178307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954A8F6-88DC-4E16-A0F1-C7C69538AE3C}"/>
              </a:ext>
            </a:extLst>
          </p:cNvPr>
          <p:cNvSpPr txBox="1"/>
          <p:nvPr/>
        </p:nvSpPr>
        <p:spPr>
          <a:xfrm>
            <a:off x="7218946" y="1732547"/>
            <a:ext cx="4624137" cy="3693319"/>
          </a:xfrm>
          <a:prstGeom prst="rect">
            <a:avLst/>
          </a:prstGeom>
          <a:noFill/>
        </p:spPr>
        <p:txBody>
          <a:bodyPr wrap="square">
            <a:spAutoFit/>
          </a:bodyPr>
          <a:lstStyle/>
          <a:p>
            <a:r>
              <a:rPr lang="es-ES" b="1" dirty="0" err="1"/>
              <a:t>Prototype</a:t>
            </a:r>
            <a:r>
              <a:rPr lang="es-ES" dirty="0"/>
              <a:t> es un patrón creacional que permite </a:t>
            </a:r>
            <a:r>
              <a:rPr lang="es-419" dirty="0"/>
              <a:t>clonar objetos existentes sin acoplar un código a sus clases específicas. </a:t>
            </a:r>
          </a:p>
          <a:p>
            <a:endParaRPr lang="es-419" dirty="0"/>
          </a:p>
          <a:p>
            <a:pPr marL="285750" indent="-285750">
              <a:buFont typeface="Arial" panose="020B0604020202020204" pitchFamily="34" charset="0"/>
              <a:buChar char="•"/>
            </a:pPr>
            <a:r>
              <a:rPr lang="es-ES" dirty="0"/>
              <a:t>El objeto se clona a partir de una instancia ya existente, lo que permite una mayor flexibilidad y facilidad de mantenimiento.</a:t>
            </a:r>
          </a:p>
          <a:p>
            <a:endParaRPr lang="es-ES" dirty="0"/>
          </a:p>
          <a:p>
            <a:pPr marL="285750" indent="-285750">
              <a:buFont typeface="Arial" panose="020B0604020202020204" pitchFamily="34" charset="0"/>
              <a:buChar char="•"/>
            </a:pPr>
            <a:r>
              <a:rPr lang="es-ES" dirty="0"/>
              <a:t>No habría dependencia directa de los constructores ni de la implementación concreta de una clase. </a:t>
            </a:r>
          </a:p>
          <a:p>
            <a:endParaRPr lang="es-ES" dirty="0"/>
          </a:p>
          <a:p>
            <a:endParaRPr lang="es-ES" dirty="0"/>
          </a:p>
        </p:txBody>
      </p:sp>
      <p:pic>
        <p:nvPicPr>
          <p:cNvPr id="2050" name="Picture 2" descr="Prototipos prefabricados">
            <a:extLst>
              <a:ext uri="{FF2B5EF4-FFF2-40B4-BE49-F238E27FC236}">
                <a16:creationId xmlns:a16="http://schemas.microsoft.com/office/drawing/2014/main" id="{0AFC6EBF-C057-4DE6-AE16-C4DEE0236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703" y="1732547"/>
            <a:ext cx="4396452" cy="3845293"/>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C86751D7-095E-418B-AE8B-0E99661C08BE}"/>
              </a:ext>
            </a:extLst>
          </p:cNvPr>
          <p:cNvSpPr txBox="1"/>
          <p:nvPr/>
        </p:nvSpPr>
        <p:spPr>
          <a:xfrm>
            <a:off x="2398923" y="647107"/>
            <a:ext cx="6097836" cy="584775"/>
          </a:xfrm>
          <a:prstGeom prst="rect">
            <a:avLst/>
          </a:prstGeom>
          <a:noFill/>
        </p:spPr>
        <p:txBody>
          <a:bodyPr wrap="square">
            <a:spAutoFit/>
          </a:bodyPr>
          <a:lstStyle/>
          <a:p>
            <a:pPr algn="ctr"/>
            <a:r>
              <a:rPr lang="es-ES" sz="3200" b="1" dirty="0"/>
              <a:t>Patrón </a:t>
            </a:r>
            <a:r>
              <a:rPr lang="es-ES" sz="3200" b="1" dirty="0" err="1"/>
              <a:t>Prototype</a:t>
            </a:r>
            <a:endParaRPr lang="es-ES" sz="3200" b="1" dirty="0"/>
          </a:p>
        </p:txBody>
      </p:sp>
    </p:spTree>
    <p:extLst>
      <p:ext uri="{BB962C8B-B14F-4D97-AF65-F5344CB8AC3E}">
        <p14:creationId xmlns:p14="http://schemas.microsoft.com/office/powerpoint/2010/main" val="377474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67C9663-E42A-48AF-816B-2B25D35E525A}"/>
              </a:ext>
            </a:extLst>
          </p:cNvPr>
          <p:cNvSpPr txBox="1"/>
          <p:nvPr/>
        </p:nvSpPr>
        <p:spPr>
          <a:xfrm>
            <a:off x="487680" y="495894"/>
            <a:ext cx="6690360" cy="584775"/>
          </a:xfrm>
          <a:prstGeom prst="rect">
            <a:avLst/>
          </a:prstGeom>
          <a:noFill/>
        </p:spPr>
        <p:txBody>
          <a:bodyPr wrap="square">
            <a:spAutoFit/>
          </a:bodyPr>
          <a:lstStyle/>
          <a:p>
            <a:r>
              <a:rPr lang="es-ES" sz="3200" b="1" dirty="0"/>
              <a:t>Porqué se quisiera clonar un Objeto?</a:t>
            </a:r>
          </a:p>
        </p:txBody>
      </p:sp>
      <p:sp>
        <p:nvSpPr>
          <p:cNvPr id="4" name="CuadroTexto 3">
            <a:extLst>
              <a:ext uri="{FF2B5EF4-FFF2-40B4-BE49-F238E27FC236}">
                <a16:creationId xmlns:a16="http://schemas.microsoft.com/office/drawing/2014/main" id="{28BE7C05-D174-4ACC-8DB5-478700FB2F0A}"/>
              </a:ext>
            </a:extLst>
          </p:cNvPr>
          <p:cNvSpPr txBox="1"/>
          <p:nvPr/>
        </p:nvSpPr>
        <p:spPr>
          <a:xfrm>
            <a:off x="487680" y="1184255"/>
            <a:ext cx="11155680" cy="646331"/>
          </a:xfrm>
          <a:prstGeom prst="rect">
            <a:avLst/>
          </a:prstGeom>
          <a:noFill/>
        </p:spPr>
        <p:txBody>
          <a:bodyPr wrap="square">
            <a:spAutoFit/>
          </a:bodyPr>
          <a:lstStyle/>
          <a:p>
            <a:r>
              <a:rPr lang="es-ES" dirty="0">
                <a:solidFill>
                  <a:srgbClr val="333333"/>
                </a:solidFill>
              </a:rPr>
              <a:t>Puede ocurrir que e</a:t>
            </a:r>
            <a:r>
              <a:rPr lang="es-ES" b="0" i="0" dirty="0">
                <a:solidFill>
                  <a:srgbClr val="333333"/>
                </a:solidFill>
                <a:effectLst/>
              </a:rPr>
              <a:t>l costo computacional y de recursos para generar una nueva instancia es alto en comparación al costo de realizar una copia de una instancia ya existente. Algunos ejemplos:</a:t>
            </a:r>
            <a:endParaRPr lang="es-419" dirty="0"/>
          </a:p>
        </p:txBody>
      </p:sp>
      <p:sp>
        <p:nvSpPr>
          <p:cNvPr id="8" name="CuadroTexto 7">
            <a:extLst>
              <a:ext uri="{FF2B5EF4-FFF2-40B4-BE49-F238E27FC236}">
                <a16:creationId xmlns:a16="http://schemas.microsoft.com/office/drawing/2014/main" id="{CEF5E784-328D-4899-8B11-A3356283CA9D}"/>
              </a:ext>
            </a:extLst>
          </p:cNvPr>
          <p:cNvSpPr txBox="1"/>
          <p:nvPr/>
        </p:nvSpPr>
        <p:spPr>
          <a:xfrm>
            <a:off x="487680" y="2160955"/>
            <a:ext cx="11384280" cy="3970318"/>
          </a:xfrm>
          <a:prstGeom prst="rect">
            <a:avLst/>
          </a:prstGeom>
          <a:noFill/>
        </p:spPr>
        <p:txBody>
          <a:bodyPr wrap="square">
            <a:spAutoFit/>
          </a:bodyPr>
          <a:lstStyle/>
          <a:p>
            <a:pPr marL="285750" indent="-285750">
              <a:buFont typeface="Arial" panose="020B0604020202020204" pitchFamily="34" charset="0"/>
              <a:buChar char="•"/>
            </a:pPr>
            <a:r>
              <a:rPr lang="es-ES" dirty="0"/>
              <a:t>Instanciar un objeto cuyos datos han sido obtenidos previamente. Debería volver a usar los recursos para obtener los datos nuevamente y asignarlos al objeto recientemente instanciado. Sale mejor, clonarlo.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Un sistema de encuestas permite generar formularios personalizados con base en plantillas predefinidas. En lugar de construir cada formulario desde cero, se usa un prototipo (</a:t>
            </a:r>
            <a:r>
              <a:rPr lang="es-ES" dirty="0" err="1"/>
              <a:t>FormularioBase</a:t>
            </a:r>
            <a:r>
              <a:rPr lang="es-ES" dirty="0"/>
              <a:t>) que se clona y se personaliza.</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Un sistema empresarial que maneja objetos costosos (en recursos) de inicializar (conexiones a bases de datos, configuraciones de usuario). Se mantiene un objeto en caché y, cuando se necesita, se clona en lugar de instanciarlo de nuevo.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En sistemas de IA o Machine </a:t>
            </a:r>
            <a:r>
              <a:rPr lang="es-ES" dirty="0" err="1"/>
              <a:t>Learning</a:t>
            </a:r>
            <a:r>
              <a:rPr lang="es-ES" dirty="0"/>
              <a:t>, se requiere generar múltiples copias de un modelo de datos para experimentos o simulaciones. Se crea un modelo base (</a:t>
            </a:r>
            <a:r>
              <a:rPr lang="es-ES" dirty="0" err="1"/>
              <a:t>ModeloBase</a:t>
            </a:r>
            <a:r>
              <a:rPr lang="es-ES" dirty="0"/>
              <a:t>) y se clona varias veces con parámetros distintos, en lugar de reentrenarlo desde cero.</a:t>
            </a:r>
          </a:p>
          <a:p>
            <a:endParaRPr lang="es-419" dirty="0"/>
          </a:p>
        </p:txBody>
      </p:sp>
    </p:spTree>
    <p:extLst>
      <p:ext uri="{BB962C8B-B14F-4D97-AF65-F5344CB8AC3E}">
        <p14:creationId xmlns:p14="http://schemas.microsoft.com/office/powerpoint/2010/main" val="240263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DA059EF-B75F-49BD-A249-D3561D90D488}"/>
              </a:ext>
            </a:extLst>
          </p:cNvPr>
          <p:cNvPicPr>
            <a:picLocks noChangeAspect="1"/>
          </p:cNvPicPr>
          <p:nvPr/>
        </p:nvPicPr>
        <p:blipFill>
          <a:blip r:embed="rId2"/>
          <a:stretch>
            <a:fillRect/>
          </a:stretch>
        </p:blipFill>
        <p:spPr>
          <a:xfrm>
            <a:off x="3185159" y="1768539"/>
            <a:ext cx="4811479" cy="3778454"/>
          </a:xfrm>
          <a:prstGeom prst="rect">
            <a:avLst/>
          </a:prstGeom>
        </p:spPr>
      </p:pic>
      <p:sp>
        <p:nvSpPr>
          <p:cNvPr id="4" name="CuadroTexto 3">
            <a:extLst>
              <a:ext uri="{FF2B5EF4-FFF2-40B4-BE49-F238E27FC236}">
                <a16:creationId xmlns:a16="http://schemas.microsoft.com/office/drawing/2014/main" id="{3260ABB1-6F18-4088-8C5B-2C8E6A5212FE}"/>
              </a:ext>
            </a:extLst>
          </p:cNvPr>
          <p:cNvSpPr txBox="1"/>
          <p:nvPr/>
        </p:nvSpPr>
        <p:spPr>
          <a:xfrm>
            <a:off x="487680" y="531614"/>
            <a:ext cx="6690360" cy="646331"/>
          </a:xfrm>
          <a:prstGeom prst="rect">
            <a:avLst/>
          </a:prstGeom>
          <a:noFill/>
        </p:spPr>
        <p:txBody>
          <a:bodyPr wrap="square">
            <a:spAutoFit/>
          </a:bodyPr>
          <a:lstStyle/>
          <a:p>
            <a:r>
              <a:rPr lang="es-ES" sz="3600" dirty="0"/>
              <a:t>Estructura</a:t>
            </a:r>
          </a:p>
        </p:txBody>
      </p:sp>
      <p:sp>
        <p:nvSpPr>
          <p:cNvPr id="6" name="CuadroTexto 5">
            <a:extLst>
              <a:ext uri="{FF2B5EF4-FFF2-40B4-BE49-F238E27FC236}">
                <a16:creationId xmlns:a16="http://schemas.microsoft.com/office/drawing/2014/main" id="{64A7DC78-7409-49C7-B111-0484B4118A03}"/>
              </a:ext>
            </a:extLst>
          </p:cNvPr>
          <p:cNvSpPr txBox="1"/>
          <p:nvPr/>
        </p:nvSpPr>
        <p:spPr>
          <a:xfrm>
            <a:off x="7996638" y="1646476"/>
            <a:ext cx="3921041" cy="954107"/>
          </a:xfrm>
          <a:prstGeom prst="rect">
            <a:avLst/>
          </a:prstGeom>
          <a:noFill/>
        </p:spPr>
        <p:txBody>
          <a:bodyPr wrap="square">
            <a:spAutoFit/>
          </a:bodyPr>
          <a:lstStyle/>
          <a:p>
            <a:r>
              <a:rPr lang="es-ES" b="0" i="0" dirty="0">
                <a:solidFill>
                  <a:srgbClr val="333333"/>
                </a:solidFill>
                <a:effectLst/>
              </a:rPr>
              <a:t>Interface que define la operación de clonado. </a:t>
            </a:r>
            <a:r>
              <a:rPr lang="es-ES" sz="2000" dirty="0">
                <a:solidFill>
                  <a:srgbClr val="333333"/>
                </a:solidFill>
              </a:rPr>
              <a:t>Normalmente</a:t>
            </a:r>
            <a:r>
              <a:rPr lang="es-ES" dirty="0">
                <a:solidFill>
                  <a:srgbClr val="333333"/>
                </a:solidFill>
              </a:rPr>
              <a:t> firma un solo método clone</a:t>
            </a:r>
            <a:r>
              <a:rPr lang="es-ES" b="0" i="0" dirty="0">
                <a:solidFill>
                  <a:srgbClr val="333333"/>
                </a:solidFill>
                <a:effectLst/>
              </a:rPr>
              <a:t> </a:t>
            </a:r>
            <a:endParaRPr lang="es-419" dirty="0"/>
          </a:p>
        </p:txBody>
      </p:sp>
      <p:sp>
        <p:nvSpPr>
          <p:cNvPr id="8" name="CuadroTexto 7">
            <a:extLst>
              <a:ext uri="{FF2B5EF4-FFF2-40B4-BE49-F238E27FC236}">
                <a16:creationId xmlns:a16="http://schemas.microsoft.com/office/drawing/2014/main" id="{38580451-A39B-4507-9CB2-39CFADB1A4E8}"/>
              </a:ext>
            </a:extLst>
          </p:cNvPr>
          <p:cNvSpPr txBox="1"/>
          <p:nvPr/>
        </p:nvSpPr>
        <p:spPr>
          <a:xfrm>
            <a:off x="8118556" y="3403711"/>
            <a:ext cx="3433362" cy="1231106"/>
          </a:xfrm>
          <a:prstGeom prst="rect">
            <a:avLst/>
          </a:prstGeom>
          <a:noFill/>
        </p:spPr>
        <p:txBody>
          <a:bodyPr wrap="square">
            <a:spAutoFit/>
          </a:bodyPr>
          <a:lstStyle/>
          <a:p>
            <a:r>
              <a:rPr lang="es-ES" dirty="0"/>
              <a:t>Prototipo Concreto, implementa la </a:t>
            </a:r>
            <a:r>
              <a:rPr lang="es-ES" sz="2000" dirty="0"/>
              <a:t>interface</a:t>
            </a:r>
            <a:r>
              <a:rPr lang="es-ES" dirty="0"/>
              <a:t> y su método Clone() para proceder al clonado del objeto.</a:t>
            </a:r>
            <a:endParaRPr lang="es-419" dirty="0"/>
          </a:p>
        </p:txBody>
      </p:sp>
      <p:sp>
        <p:nvSpPr>
          <p:cNvPr id="10" name="CuadroTexto 9">
            <a:extLst>
              <a:ext uri="{FF2B5EF4-FFF2-40B4-BE49-F238E27FC236}">
                <a16:creationId xmlns:a16="http://schemas.microsoft.com/office/drawing/2014/main" id="{5A1B8CF8-F35B-40E6-B180-ABBC0B499728}"/>
              </a:ext>
            </a:extLst>
          </p:cNvPr>
          <p:cNvSpPr txBox="1"/>
          <p:nvPr/>
        </p:nvSpPr>
        <p:spPr>
          <a:xfrm>
            <a:off x="1460858" y="1591409"/>
            <a:ext cx="2372001" cy="923330"/>
          </a:xfrm>
          <a:prstGeom prst="rect">
            <a:avLst/>
          </a:prstGeom>
          <a:noFill/>
        </p:spPr>
        <p:txBody>
          <a:bodyPr wrap="square">
            <a:spAutoFit/>
          </a:bodyPr>
          <a:lstStyle/>
          <a:p>
            <a:r>
              <a:rPr lang="es-ES" dirty="0"/>
              <a:t>Cliente, la clase que solicita al prototipo que se clone.</a:t>
            </a:r>
            <a:endParaRPr lang="es-419" dirty="0"/>
          </a:p>
        </p:txBody>
      </p:sp>
    </p:spTree>
    <p:extLst>
      <p:ext uri="{BB962C8B-B14F-4D97-AF65-F5344CB8AC3E}">
        <p14:creationId xmlns:p14="http://schemas.microsoft.com/office/powerpoint/2010/main" val="215744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B6533EA-020C-4F9E-9B9D-AC854AD0724F}"/>
              </a:ext>
            </a:extLst>
          </p:cNvPr>
          <p:cNvSpPr txBox="1"/>
          <p:nvPr/>
        </p:nvSpPr>
        <p:spPr>
          <a:xfrm>
            <a:off x="976720" y="1670781"/>
            <a:ext cx="4685709" cy="400110"/>
          </a:xfrm>
          <a:prstGeom prst="rect">
            <a:avLst/>
          </a:prstGeom>
          <a:noFill/>
        </p:spPr>
        <p:txBody>
          <a:bodyPr wrap="square">
            <a:spAutoFit/>
          </a:bodyPr>
          <a:lstStyle/>
          <a:p>
            <a:r>
              <a:rPr lang="es-ES" sz="2000" b="1" dirty="0"/>
              <a:t>Clonación superficial (</a:t>
            </a:r>
            <a:r>
              <a:rPr lang="es-ES" sz="2000" b="1" dirty="0" err="1"/>
              <a:t>shallow</a:t>
            </a:r>
            <a:r>
              <a:rPr lang="es-ES" sz="2000" b="1" dirty="0"/>
              <a:t> </a:t>
            </a:r>
            <a:r>
              <a:rPr lang="es-ES" sz="2000" b="1" dirty="0" err="1"/>
              <a:t>copy</a:t>
            </a:r>
            <a:r>
              <a:rPr lang="es-ES" sz="2000" b="1" dirty="0"/>
              <a:t>)</a:t>
            </a:r>
            <a:endParaRPr lang="es-419" sz="2000" b="1" dirty="0"/>
          </a:p>
        </p:txBody>
      </p:sp>
      <p:sp>
        <p:nvSpPr>
          <p:cNvPr id="5" name="CuadroTexto 4">
            <a:extLst>
              <a:ext uri="{FF2B5EF4-FFF2-40B4-BE49-F238E27FC236}">
                <a16:creationId xmlns:a16="http://schemas.microsoft.com/office/drawing/2014/main" id="{CEAA4918-6431-44E5-84C8-69424FF3B05F}"/>
              </a:ext>
            </a:extLst>
          </p:cNvPr>
          <p:cNvSpPr txBox="1"/>
          <p:nvPr/>
        </p:nvSpPr>
        <p:spPr>
          <a:xfrm>
            <a:off x="7689773" y="1673722"/>
            <a:ext cx="3620036" cy="400110"/>
          </a:xfrm>
          <a:prstGeom prst="rect">
            <a:avLst/>
          </a:prstGeom>
          <a:noFill/>
        </p:spPr>
        <p:txBody>
          <a:bodyPr wrap="square">
            <a:spAutoFit/>
          </a:bodyPr>
          <a:lstStyle/>
          <a:p>
            <a:r>
              <a:rPr lang="es-ES" sz="2000" b="1" dirty="0"/>
              <a:t>Clonación Profunda (</a:t>
            </a:r>
            <a:r>
              <a:rPr lang="es-ES" sz="2000" b="1" dirty="0" err="1"/>
              <a:t>deep</a:t>
            </a:r>
            <a:r>
              <a:rPr lang="es-ES" sz="2000" b="1" dirty="0"/>
              <a:t> </a:t>
            </a:r>
            <a:r>
              <a:rPr lang="es-ES" sz="2000" b="1" dirty="0" err="1"/>
              <a:t>copy</a:t>
            </a:r>
            <a:r>
              <a:rPr lang="es-ES" sz="2000" b="1" dirty="0"/>
              <a:t>) </a:t>
            </a:r>
            <a:endParaRPr lang="es-419" sz="2000" b="1" dirty="0"/>
          </a:p>
        </p:txBody>
      </p:sp>
      <p:pic>
        <p:nvPicPr>
          <p:cNvPr id="7" name="Imagen 6">
            <a:extLst>
              <a:ext uri="{FF2B5EF4-FFF2-40B4-BE49-F238E27FC236}">
                <a16:creationId xmlns:a16="http://schemas.microsoft.com/office/drawing/2014/main" id="{C59A4080-E7E2-4A0A-BCD3-A579C6EB346C}"/>
              </a:ext>
            </a:extLst>
          </p:cNvPr>
          <p:cNvPicPr>
            <a:picLocks noChangeAspect="1"/>
          </p:cNvPicPr>
          <p:nvPr/>
        </p:nvPicPr>
        <p:blipFill>
          <a:blip r:embed="rId2"/>
          <a:stretch>
            <a:fillRect/>
          </a:stretch>
        </p:blipFill>
        <p:spPr>
          <a:xfrm>
            <a:off x="486147" y="2231420"/>
            <a:ext cx="5313811" cy="1938687"/>
          </a:xfrm>
          <a:prstGeom prst="rect">
            <a:avLst/>
          </a:prstGeom>
        </p:spPr>
      </p:pic>
      <p:pic>
        <p:nvPicPr>
          <p:cNvPr id="9" name="Imagen 8">
            <a:extLst>
              <a:ext uri="{FF2B5EF4-FFF2-40B4-BE49-F238E27FC236}">
                <a16:creationId xmlns:a16="http://schemas.microsoft.com/office/drawing/2014/main" id="{719534EE-49E7-4D4E-BD4C-B07161861181}"/>
              </a:ext>
            </a:extLst>
          </p:cNvPr>
          <p:cNvPicPr>
            <a:picLocks noChangeAspect="1"/>
          </p:cNvPicPr>
          <p:nvPr/>
        </p:nvPicPr>
        <p:blipFill>
          <a:blip r:embed="rId3"/>
          <a:stretch>
            <a:fillRect/>
          </a:stretch>
        </p:blipFill>
        <p:spPr>
          <a:xfrm>
            <a:off x="6059038" y="2231421"/>
            <a:ext cx="6132962" cy="1938687"/>
          </a:xfrm>
          <a:prstGeom prst="rect">
            <a:avLst/>
          </a:prstGeom>
        </p:spPr>
      </p:pic>
      <p:sp>
        <p:nvSpPr>
          <p:cNvPr id="10" name="CuadroTexto 9">
            <a:extLst>
              <a:ext uri="{FF2B5EF4-FFF2-40B4-BE49-F238E27FC236}">
                <a16:creationId xmlns:a16="http://schemas.microsoft.com/office/drawing/2014/main" id="{C1B05436-D330-4AD7-ADD3-44D52F1E912D}"/>
              </a:ext>
            </a:extLst>
          </p:cNvPr>
          <p:cNvSpPr txBox="1"/>
          <p:nvPr/>
        </p:nvSpPr>
        <p:spPr>
          <a:xfrm>
            <a:off x="4209431" y="530734"/>
            <a:ext cx="5130926" cy="677108"/>
          </a:xfrm>
          <a:prstGeom prst="rect">
            <a:avLst/>
          </a:prstGeom>
          <a:noFill/>
        </p:spPr>
        <p:txBody>
          <a:bodyPr wrap="square" rtlCol="0">
            <a:spAutoFit/>
          </a:bodyPr>
          <a:lstStyle/>
          <a:p>
            <a:r>
              <a:rPr lang="es-ES" dirty="0"/>
              <a:t>Contexto: </a:t>
            </a:r>
            <a:r>
              <a:rPr lang="es-ES" dirty="0" err="1"/>
              <a:t>Vehiculo</a:t>
            </a:r>
            <a:r>
              <a:rPr lang="es-ES" dirty="0"/>
              <a:t> es un todo compuesto por Carrocería y </a:t>
            </a:r>
            <a:r>
              <a:rPr lang="es-ES" sz="2000" dirty="0"/>
              <a:t>Rueda</a:t>
            </a:r>
            <a:r>
              <a:rPr lang="es-ES" dirty="0"/>
              <a:t> </a:t>
            </a:r>
            <a:endParaRPr lang="es-419" dirty="0"/>
          </a:p>
        </p:txBody>
      </p:sp>
      <p:sp>
        <p:nvSpPr>
          <p:cNvPr id="11" name="CuadroTexto 10">
            <a:extLst>
              <a:ext uri="{FF2B5EF4-FFF2-40B4-BE49-F238E27FC236}">
                <a16:creationId xmlns:a16="http://schemas.microsoft.com/office/drawing/2014/main" id="{15CF4ED3-64C7-43C3-B257-27C2621755CB}"/>
              </a:ext>
            </a:extLst>
          </p:cNvPr>
          <p:cNvSpPr txBox="1"/>
          <p:nvPr/>
        </p:nvSpPr>
        <p:spPr>
          <a:xfrm>
            <a:off x="486147" y="4347299"/>
            <a:ext cx="5030733" cy="1877437"/>
          </a:xfrm>
          <a:prstGeom prst="rect">
            <a:avLst/>
          </a:prstGeom>
          <a:noFill/>
        </p:spPr>
        <p:txBody>
          <a:bodyPr wrap="square" rtlCol="0">
            <a:spAutoFit/>
          </a:bodyPr>
          <a:lstStyle/>
          <a:p>
            <a:pPr marL="285750" indent="-285750">
              <a:buFont typeface="Arial" panose="020B0604020202020204" pitchFamily="34" charset="0"/>
              <a:buChar char="•"/>
            </a:pPr>
            <a:r>
              <a:rPr lang="es-ES" sz="1600" dirty="0"/>
              <a:t>Se clona bit a bit, por lo </a:t>
            </a:r>
            <a:r>
              <a:rPr lang="es-ES" sz="2000" dirty="0"/>
              <a:t>tanto</a:t>
            </a:r>
            <a:r>
              <a:rPr lang="es-ES" sz="1600" dirty="0"/>
              <a:t> lo único que se clona es el todo y los clones comparten las partes</a:t>
            </a:r>
          </a:p>
          <a:p>
            <a:pPr marL="285750" indent="-285750">
              <a:buFont typeface="Arial" panose="020B0604020202020204" pitchFamily="34" charset="0"/>
              <a:buChar char="•"/>
            </a:pPr>
            <a:r>
              <a:rPr lang="es-ES" sz="1600" dirty="0"/>
              <a:t>Los clones del todo son instancias independientes, si se cambia un valor de un atributo, no afecta a los otros</a:t>
            </a:r>
          </a:p>
          <a:p>
            <a:pPr marL="285750" indent="-285750">
              <a:buFont typeface="Arial" panose="020B0604020202020204" pitchFamily="34" charset="0"/>
              <a:buChar char="•"/>
            </a:pPr>
            <a:r>
              <a:rPr lang="es-ES" sz="1600" dirty="0"/>
              <a:t>Las partes son las mismas para los clones del todo, por lo tanto un cambio en los atributos de las partes, cambian para los clones relacionados</a:t>
            </a:r>
          </a:p>
        </p:txBody>
      </p:sp>
      <p:sp>
        <p:nvSpPr>
          <p:cNvPr id="12" name="CuadroTexto 11">
            <a:extLst>
              <a:ext uri="{FF2B5EF4-FFF2-40B4-BE49-F238E27FC236}">
                <a16:creationId xmlns:a16="http://schemas.microsoft.com/office/drawing/2014/main" id="{57DF9A7B-A984-4AB4-9773-879BFAE0E7C9}"/>
              </a:ext>
            </a:extLst>
          </p:cNvPr>
          <p:cNvSpPr txBox="1"/>
          <p:nvPr/>
        </p:nvSpPr>
        <p:spPr>
          <a:xfrm>
            <a:off x="6591315" y="4276337"/>
            <a:ext cx="5030733" cy="584775"/>
          </a:xfrm>
          <a:prstGeom prst="rect">
            <a:avLst/>
          </a:prstGeom>
          <a:noFill/>
        </p:spPr>
        <p:txBody>
          <a:bodyPr wrap="square" rtlCol="0">
            <a:spAutoFit/>
          </a:bodyPr>
          <a:lstStyle/>
          <a:p>
            <a:pPr marL="285750" indent="-285750">
              <a:buFont typeface="Arial" panose="020B0604020202020204" pitchFamily="34" charset="0"/>
              <a:buChar char="•"/>
            </a:pPr>
            <a:r>
              <a:rPr lang="es-ES" sz="1600" dirty="0"/>
              <a:t>En esta clonación, se clona la estructura Todo Partes completa. </a:t>
            </a:r>
          </a:p>
        </p:txBody>
      </p:sp>
      <p:sp>
        <p:nvSpPr>
          <p:cNvPr id="13" name="CuadroTexto 12">
            <a:extLst>
              <a:ext uri="{FF2B5EF4-FFF2-40B4-BE49-F238E27FC236}">
                <a16:creationId xmlns:a16="http://schemas.microsoft.com/office/drawing/2014/main" id="{1FCB52A0-4A9C-43AD-9910-6660F69B3EF6}"/>
              </a:ext>
            </a:extLst>
          </p:cNvPr>
          <p:cNvSpPr txBox="1"/>
          <p:nvPr/>
        </p:nvSpPr>
        <p:spPr>
          <a:xfrm>
            <a:off x="609986" y="530734"/>
            <a:ext cx="3381054" cy="584775"/>
          </a:xfrm>
          <a:prstGeom prst="rect">
            <a:avLst/>
          </a:prstGeom>
          <a:noFill/>
        </p:spPr>
        <p:txBody>
          <a:bodyPr wrap="none" rtlCol="0">
            <a:spAutoFit/>
          </a:bodyPr>
          <a:lstStyle/>
          <a:p>
            <a:r>
              <a:rPr lang="es-ES" sz="3200" b="1" dirty="0"/>
              <a:t>Tipos de Clonación</a:t>
            </a:r>
            <a:endParaRPr lang="es-419" sz="3200" b="1" dirty="0"/>
          </a:p>
        </p:txBody>
      </p:sp>
      <p:sp>
        <p:nvSpPr>
          <p:cNvPr id="15" name="CuadroTexto 14">
            <a:extLst>
              <a:ext uri="{FF2B5EF4-FFF2-40B4-BE49-F238E27FC236}">
                <a16:creationId xmlns:a16="http://schemas.microsoft.com/office/drawing/2014/main" id="{349ABBA0-37E0-4A0A-8A17-1EDCD5FC7474}"/>
              </a:ext>
            </a:extLst>
          </p:cNvPr>
          <p:cNvSpPr txBox="1"/>
          <p:nvPr/>
        </p:nvSpPr>
        <p:spPr>
          <a:xfrm>
            <a:off x="9359089" y="5819434"/>
            <a:ext cx="2695751" cy="276999"/>
          </a:xfrm>
          <a:prstGeom prst="rect">
            <a:avLst/>
          </a:prstGeom>
          <a:noFill/>
        </p:spPr>
        <p:txBody>
          <a:bodyPr wrap="square">
            <a:spAutoFit/>
          </a:bodyPr>
          <a:lstStyle/>
          <a:p>
            <a:r>
              <a:rPr lang="es-419" sz="1200" dirty="0"/>
              <a:t>https://danielggarcia.wordpress.com/</a:t>
            </a:r>
          </a:p>
        </p:txBody>
      </p:sp>
    </p:spTree>
    <p:extLst>
      <p:ext uri="{BB962C8B-B14F-4D97-AF65-F5344CB8AC3E}">
        <p14:creationId xmlns:p14="http://schemas.microsoft.com/office/powerpoint/2010/main" val="404840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0" grpId="0"/>
      <p:bldP spid="11" grpId="0"/>
      <p:bldP spid="12"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ECA12D1-75C5-4C56-B43D-3586CEC82307}"/>
              </a:ext>
            </a:extLst>
          </p:cNvPr>
          <p:cNvPicPr>
            <a:picLocks noChangeAspect="1"/>
          </p:cNvPicPr>
          <p:nvPr/>
        </p:nvPicPr>
        <p:blipFill>
          <a:blip r:embed="rId2"/>
          <a:stretch>
            <a:fillRect/>
          </a:stretch>
        </p:blipFill>
        <p:spPr>
          <a:xfrm>
            <a:off x="2135986" y="1484217"/>
            <a:ext cx="7134774" cy="3537026"/>
          </a:xfrm>
          <a:prstGeom prst="rect">
            <a:avLst/>
          </a:prstGeom>
        </p:spPr>
      </p:pic>
      <p:sp>
        <p:nvSpPr>
          <p:cNvPr id="4" name="CuadroTexto 3">
            <a:extLst>
              <a:ext uri="{FF2B5EF4-FFF2-40B4-BE49-F238E27FC236}">
                <a16:creationId xmlns:a16="http://schemas.microsoft.com/office/drawing/2014/main" id="{5B6125AE-42E1-4928-8865-D8AFA3EC77BF}"/>
              </a:ext>
            </a:extLst>
          </p:cNvPr>
          <p:cNvSpPr txBox="1"/>
          <p:nvPr/>
        </p:nvSpPr>
        <p:spPr>
          <a:xfrm>
            <a:off x="10163889" y="4734881"/>
            <a:ext cx="1722138" cy="369332"/>
          </a:xfrm>
          <a:prstGeom prst="rect">
            <a:avLst/>
          </a:prstGeom>
          <a:noFill/>
        </p:spPr>
        <p:txBody>
          <a:bodyPr wrap="none" rtlCol="0">
            <a:spAutoFit/>
          </a:bodyPr>
          <a:lstStyle/>
          <a:p>
            <a:r>
              <a:rPr lang="es-ES" dirty="0"/>
              <a:t>Implementemos</a:t>
            </a:r>
            <a:endParaRPr lang="es-419" dirty="0"/>
          </a:p>
        </p:txBody>
      </p:sp>
      <p:pic>
        <p:nvPicPr>
          <p:cNvPr id="5" name="Imagen 4">
            <a:extLst>
              <a:ext uri="{FF2B5EF4-FFF2-40B4-BE49-F238E27FC236}">
                <a16:creationId xmlns:a16="http://schemas.microsoft.com/office/drawing/2014/main" id="{EAD8A5F2-B8AE-4EB0-9AEF-2831CA7F51B7}"/>
              </a:ext>
            </a:extLst>
          </p:cNvPr>
          <p:cNvPicPr>
            <a:picLocks noChangeAspect="1"/>
          </p:cNvPicPr>
          <p:nvPr/>
        </p:nvPicPr>
        <p:blipFill>
          <a:blip r:embed="rId3"/>
          <a:stretch>
            <a:fillRect/>
          </a:stretch>
        </p:blipFill>
        <p:spPr>
          <a:xfrm>
            <a:off x="10347155" y="5149831"/>
            <a:ext cx="1355605" cy="903737"/>
          </a:xfrm>
          <a:prstGeom prst="rect">
            <a:avLst/>
          </a:prstGeom>
        </p:spPr>
      </p:pic>
    </p:spTree>
    <p:extLst>
      <p:ext uri="{BB962C8B-B14F-4D97-AF65-F5344CB8AC3E}">
        <p14:creationId xmlns:p14="http://schemas.microsoft.com/office/powerpoint/2010/main" val="3677462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1787750-4424-4521-B3B9-03483350FA81}"/>
              </a:ext>
            </a:extLst>
          </p:cNvPr>
          <p:cNvSpPr txBox="1"/>
          <p:nvPr/>
        </p:nvSpPr>
        <p:spPr>
          <a:xfrm>
            <a:off x="757410" y="691175"/>
            <a:ext cx="7185751" cy="1077218"/>
          </a:xfrm>
          <a:prstGeom prst="rect">
            <a:avLst/>
          </a:prstGeom>
          <a:noFill/>
        </p:spPr>
        <p:txBody>
          <a:bodyPr wrap="square">
            <a:spAutoFit/>
          </a:bodyPr>
          <a:lstStyle/>
          <a:p>
            <a:r>
              <a:rPr lang="es-419" sz="3200" b="1" dirty="0"/>
              <a:t>Un Arquitecto de Software usa </a:t>
            </a:r>
            <a:r>
              <a:rPr lang="es-419" sz="3200" b="1" dirty="0" err="1"/>
              <a:t>Prototype</a:t>
            </a:r>
            <a:r>
              <a:rPr lang="es-419" sz="3200" b="1" dirty="0"/>
              <a:t> cuando:</a:t>
            </a:r>
          </a:p>
        </p:txBody>
      </p:sp>
      <p:sp>
        <p:nvSpPr>
          <p:cNvPr id="5" name="CuadroTexto 4">
            <a:extLst>
              <a:ext uri="{FF2B5EF4-FFF2-40B4-BE49-F238E27FC236}">
                <a16:creationId xmlns:a16="http://schemas.microsoft.com/office/drawing/2014/main" id="{47FC28F6-DA5B-4025-84B4-CE408D166E69}"/>
              </a:ext>
            </a:extLst>
          </p:cNvPr>
          <p:cNvSpPr txBox="1"/>
          <p:nvPr/>
        </p:nvSpPr>
        <p:spPr>
          <a:xfrm>
            <a:off x="2191897" y="2199645"/>
            <a:ext cx="8439380" cy="3231654"/>
          </a:xfrm>
          <a:prstGeom prst="rect">
            <a:avLst/>
          </a:prstGeom>
          <a:noFill/>
        </p:spPr>
        <p:txBody>
          <a:bodyPr wrap="square">
            <a:spAutoFit/>
          </a:bodyPr>
          <a:lstStyle/>
          <a:p>
            <a:pPr marL="285750" indent="-285750">
              <a:buFont typeface="Arial" panose="020B0604020202020204" pitchFamily="34" charset="0"/>
              <a:buChar char="•"/>
            </a:pPr>
            <a:r>
              <a:rPr lang="es-ES" sz="2000" dirty="0"/>
              <a:t>Se requiere la creación eficiente de objetos similares sin pasar por un proceso costoso de </a:t>
            </a:r>
            <a:r>
              <a:rPr lang="es-ES" sz="2400" dirty="0"/>
              <a:t>configuración</a:t>
            </a:r>
            <a:r>
              <a:rPr lang="es-ES" sz="2000" dirty="0"/>
              <a:t>.</a:t>
            </a:r>
          </a:p>
          <a:p>
            <a:pPr marL="285750" indent="-285750">
              <a:buFont typeface="Arial" panose="020B0604020202020204" pitchFamily="34" charset="0"/>
              <a:buChar char="•"/>
            </a:pPr>
            <a:endParaRPr lang="es-ES" sz="2000" dirty="0"/>
          </a:p>
          <a:p>
            <a:pPr marL="285750" indent="-285750">
              <a:buFont typeface="Arial" panose="020B0604020202020204" pitchFamily="34" charset="0"/>
              <a:buChar char="•"/>
            </a:pPr>
            <a:r>
              <a:rPr lang="es-ES" sz="2000" dirty="0"/>
              <a:t>Se necesita evitar el uso de new repetidamente, lo cual mejora la modularidad y la capacidad de prueba del código.</a:t>
            </a:r>
          </a:p>
          <a:p>
            <a:pPr marL="285750" indent="-285750">
              <a:buFont typeface="Arial" panose="020B0604020202020204" pitchFamily="34" charset="0"/>
              <a:buChar char="•"/>
            </a:pPr>
            <a:endParaRPr lang="es-ES" sz="2000" dirty="0"/>
          </a:p>
          <a:p>
            <a:pPr marL="285750" indent="-285750">
              <a:buFont typeface="Arial" panose="020B0604020202020204" pitchFamily="34" charset="0"/>
              <a:buChar char="•"/>
            </a:pPr>
            <a:r>
              <a:rPr lang="es-ES" sz="2000" dirty="0"/>
              <a:t>Se requiere flexibilidad para duplicar objetos sin conocer sus clases exactas.</a:t>
            </a:r>
          </a:p>
          <a:p>
            <a:pPr marL="285750" indent="-285750">
              <a:buFont typeface="Arial" panose="020B0604020202020204" pitchFamily="34" charset="0"/>
              <a:buChar char="•"/>
            </a:pPr>
            <a:endParaRPr lang="es-ES" sz="2000" dirty="0"/>
          </a:p>
          <a:p>
            <a:pPr marL="285750" indent="-285750">
              <a:buFont typeface="Arial" panose="020B0604020202020204" pitchFamily="34" charset="0"/>
              <a:buChar char="•"/>
            </a:pPr>
            <a:r>
              <a:rPr lang="es-ES" sz="2000" dirty="0"/>
              <a:t>Se trabaja con configuraciones complejas donde es más sencillo copiar un prototipo en lugar de configurar uno nuevo desde cero.</a:t>
            </a:r>
            <a:endParaRPr lang="es-419" sz="2000" dirty="0"/>
          </a:p>
        </p:txBody>
      </p:sp>
    </p:spTree>
    <p:extLst>
      <p:ext uri="{BB962C8B-B14F-4D97-AF65-F5344CB8AC3E}">
        <p14:creationId xmlns:p14="http://schemas.microsoft.com/office/powerpoint/2010/main" val="162409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4461F53-C040-46F7-9A8A-46EE7F10ABA4}"/>
              </a:ext>
            </a:extLst>
          </p:cNvPr>
          <p:cNvSpPr txBox="1"/>
          <p:nvPr/>
        </p:nvSpPr>
        <p:spPr>
          <a:xfrm>
            <a:off x="594909" y="1530937"/>
            <a:ext cx="11160088" cy="4708981"/>
          </a:xfrm>
          <a:prstGeom prst="rect">
            <a:avLst/>
          </a:prstGeom>
          <a:noFill/>
        </p:spPr>
        <p:txBody>
          <a:bodyPr wrap="square">
            <a:spAutoFit/>
          </a:bodyPr>
          <a:lstStyle/>
          <a:p>
            <a:pPr marL="285750" indent="-285750">
              <a:buFont typeface="Wingdings" panose="05000000000000000000" pitchFamily="2" charset="2"/>
              <a:buChar char="ü"/>
            </a:pPr>
            <a:r>
              <a:rPr lang="es-ES" sz="2000" dirty="0"/>
              <a:t>¿Los objetos son costosos de crear?</a:t>
            </a:r>
          </a:p>
          <a:p>
            <a:r>
              <a:rPr lang="es-ES" sz="2000" dirty="0"/>
              <a:t>El uso de </a:t>
            </a:r>
            <a:r>
              <a:rPr lang="es-ES" sz="2000" dirty="0" err="1"/>
              <a:t>Prototype</a:t>
            </a:r>
            <a:r>
              <a:rPr lang="es-ES" sz="2000" dirty="0"/>
              <a:t> puede ahorrar recursos.</a:t>
            </a:r>
          </a:p>
          <a:p>
            <a:endParaRPr lang="es-ES" sz="2000" dirty="0"/>
          </a:p>
          <a:p>
            <a:pPr marL="285750" indent="-285750">
              <a:buFont typeface="Wingdings" panose="05000000000000000000" pitchFamily="2" charset="2"/>
              <a:buChar char="ü"/>
            </a:pPr>
            <a:r>
              <a:rPr lang="es-ES" sz="2000" dirty="0"/>
              <a:t>¿Necesitamos muchas variaciones de un mismo objeto con pequeñas diferencias?</a:t>
            </a:r>
          </a:p>
          <a:p>
            <a:r>
              <a:rPr lang="es-ES" sz="2000" dirty="0" err="1"/>
              <a:t>Prototype</a:t>
            </a:r>
            <a:r>
              <a:rPr lang="es-ES" sz="2000" dirty="0"/>
              <a:t> permite clonar y modificar solo lo necesario.</a:t>
            </a:r>
          </a:p>
          <a:p>
            <a:endParaRPr lang="es-ES" sz="2000" dirty="0"/>
          </a:p>
          <a:p>
            <a:pPr marL="285750" indent="-285750">
              <a:buFont typeface="Wingdings" panose="05000000000000000000" pitchFamily="2" charset="2"/>
              <a:buChar char="ü"/>
            </a:pPr>
            <a:r>
              <a:rPr lang="es-ES" sz="2000" dirty="0"/>
              <a:t>¿Los objetos contienen estructuras complejas o referencias anidadas?</a:t>
            </a:r>
          </a:p>
          <a:p>
            <a:r>
              <a:rPr lang="es-ES" sz="2000" dirty="0"/>
              <a:t>Se debe definir si la clonación debe ser superficial o profunda.</a:t>
            </a:r>
          </a:p>
          <a:p>
            <a:endParaRPr lang="es-ES" sz="2000" dirty="0"/>
          </a:p>
          <a:p>
            <a:pPr marL="285750" indent="-285750">
              <a:buFont typeface="Wingdings" panose="05000000000000000000" pitchFamily="2" charset="2"/>
              <a:buChar char="ü"/>
            </a:pPr>
            <a:r>
              <a:rPr lang="es-ES" sz="2000" dirty="0"/>
              <a:t>¿Es un problema usar new directamente en múltiples lugares del código?</a:t>
            </a:r>
          </a:p>
          <a:p>
            <a:r>
              <a:rPr lang="es-ES" sz="2000" dirty="0"/>
              <a:t>Si se quiere evitar la creación repetitiva y mejorar el mantenimiento, </a:t>
            </a:r>
            <a:r>
              <a:rPr lang="es-ES" sz="2000" dirty="0" err="1"/>
              <a:t>Prototype</a:t>
            </a:r>
            <a:r>
              <a:rPr lang="es-ES" sz="2000" dirty="0"/>
              <a:t> es una buena solución.</a:t>
            </a:r>
          </a:p>
          <a:p>
            <a:endParaRPr lang="es-ES" sz="2000" dirty="0"/>
          </a:p>
          <a:p>
            <a:pPr marL="285750" indent="-285750">
              <a:buFont typeface="Wingdings" panose="05000000000000000000" pitchFamily="2" charset="2"/>
              <a:buChar char="ü"/>
            </a:pPr>
            <a:r>
              <a:rPr lang="es-ES" sz="2000" dirty="0"/>
              <a:t>¿Queremos reducir la dependencia de clases concretas y mejorar la flexibilidad del código?</a:t>
            </a:r>
          </a:p>
          <a:p>
            <a:r>
              <a:rPr lang="es-ES" sz="2000" dirty="0"/>
              <a:t>Con </a:t>
            </a:r>
            <a:r>
              <a:rPr lang="es-ES" sz="2000" dirty="0" err="1"/>
              <a:t>Prototype</a:t>
            </a:r>
            <a:r>
              <a:rPr lang="es-ES" sz="2000" dirty="0"/>
              <a:t>, el código depende menos de los constructores y más de la clonación de instancias ya configuradas.</a:t>
            </a:r>
            <a:endParaRPr lang="es-419" sz="2000" dirty="0"/>
          </a:p>
        </p:txBody>
      </p:sp>
      <p:sp>
        <p:nvSpPr>
          <p:cNvPr id="6" name="CuadroTexto 5">
            <a:extLst>
              <a:ext uri="{FF2B5EF4-FFF2-40B4-BE49-F238E27FC236}">
                <a16:creationId xmlns:a16="http://schemas.microsoft.com/office/drawing/2014/main" id="{F5D032C5-D6C0-45FF-A7E0-DA388C3D9AA0}"/>
              </a:ext>
            </a:extLst>
          </p:cNvPr>
          <p:cNvSpPr txBox="1"/>
          <p:nvPr/>
        </p:nvSpPr>
        <p:spPr>
          <a:xfrm>
            <a:off x="371819" y="464541"/>
            <a:ext cx="9146754" cy="830997"/>
          </a:xfrm>
          <a:prstGeom prst="rect">
            <a:avLst/>
          </a:prstGeom>
          <a:noFill/>
        </p:spPr>
        <p:txBody>
          <a:bodyPr wrap="square">
            <a:spAutoFit/>
          </a:bodyPr>
          <a:lstStyle/>
          <a:p>
            <a:r>
              <a:rPr lang="es-ES" sz="2400" b="1" dirty="0"/>
              <a:t>Cuando un equipo de desarrollo considera usar </a:t>
            </a:r>
            <a:r>
              <a:rPr lang="es-ES" sz="2400" b="1" dirty="0" err="1"/>
              <a:t>Prototype</a:t>
            </a:r>
            <a:r>
              <a:rPr lang="es-ES" sz="2400" b="1" dirty="0"/>
              <a:t>, estas son algunas preguntas clave:</a:t>
            </a:r>
          </a:p>
        </p:txBody>
      </p:sp>
    </p:spTree>
    <p:extLst>
      <p:ext uri="{BB962C8B-B14F-4D97-AF65-F5344CB8AC3E}">
        <p14:creationId xmlns:p14="http://schemas.microsoft.com/office/powerpoint/2010/main" val="69848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954A8F6-88DC-4E16-A0F1-C7C69538AE3C}"/>
              </a:ext>
            </a:extLst>
          </p:cNvPr>
          <p:cNvSpPr txBox="1"/>
          <p:nvPr/>
        </p:nvSpPr>
        <p:spPr>
          <a:xfrm>
            <a:off x="6414715" y="1163688"/>
            <a:ext cx="5549603" cy="4985980"/>
          </a:xfrm>
          <a:prstGeom prst="rect">
            <a:avLst/>
          </a:prstGeom>
          <a:noFill/>
        </p:spPr>
        <p:txBody>
          <a:bodyPr wrap="square">
            <a:spAutoFit/>
          </a:bodyPr>
          <a:lstStyle/>
          <a:p>
            <a:r>
              <a:rPr lang="es-ES" sz="2000" b="1" dirty="0" err="1"/>
              <a:t>Singleton</a:t>
            </a:r>
            <a:r>
              <a:rPr lang="es-ES" sz="2000" dirty="0"/>
              <a:t> es un patrón creacional que asegura que una clase tenga una única instancia</a:t>
            </a:r>
            <a:r>
              <a:rPr lang="es-419" sz="2000" dirty="0"/>
              <a:t> y proporciona un punto global de acceso a esa instancia.</a:t>
            </a:r>
          </a:p>
          <a:p>
            <a:endParaRPr lang="es-419" sz="2000" dirty="0"/>
          </a:p>
          <a:p>
            <a:r>
              <a:rPr lang="es-ES" sz="2000" dirty="0"/>
              <a:t>Es muy útil para situaciones que requieren un control centralizado, como ejemplo: </a:t>
            </a:r>
          </a:p>
          <a:p>
            <a:pPr marL="285750" indent="-285750">
              <a:buFont typeface="Arial" panose="020B0604020202020204" pitchFamily="34" charset="0"/>
              <a:buChar char="•"/>
            </a:pPr>
            <a:r>
              <a:rPr lang="es-ES" sz="2000" dirty="0"/>
              <a:t>La gestión de conexiones de bases de datos</a:t>
            </a:r>
          </a:p>
          <a:p>
            <a:pPr marL="285750" indent="-285750">
              <a:buFont typeface="Arial" panose="020B0604020202020204" pitchFamily="34" charset="0"/>
              <a:buChar char="•"/>
            </a:pPr>
            <a:r>
              <a:rPr lang="es-ES" sz="2000" dirty="0"/>
              <a:t>Una clase Configuración que todos la deben usar</a:t>
            </a:r>
          </a:p>
          <a:p>
            <a:pPr marL="285750" indent="-285750">
              <a:buFont typeface="Arial" panose="020B0604020202020204" pitchFamily="34" charset="0"/>
              <a:buChar char="•"/>
            </a:pPr>
            <a:r>
              <a:rPr lang="es-ES" sz="2000" dirty="0"/>
              <a:t>Una clase que recibe los datos de varios  sensores y todos pueden acceder a esta a consultarlos</a:t>
            </a:r>
          </a:p>
          <a:p>
            <a:endParaRPr lang="es-ES" sz="2000" dirty="0"/>
          </a:p>
          <a:p>
            <a:r>
              <a:rPr lang="es-ES" sz="2000" dirty="0"/>
              <a:t>No se puede usar un constructor normal. </a:t>
            </a:r>
          </a:p>
          <a:p>
            <a:endParaRPr lang="es-ES" sz="2000" dirty="0"/>
          </a:p>
          <a:p>
            <a:r>
              <a:rPr lang="es-ES" sz="2000" dirty="0"/>
              <a:t>Evita que otro objeto </a:t>
            </a:r>
            <a:r>
              <a:rPr lang="es-ES" sz="2000" dirty="0" err="1"/>
              <a:t>sobreescriba</a:t>
            </a:r>
            <a:r>
              <a:rPr lang="es-ES" sz="2000" dirty="0"/>
              <a:t> la instancia</a:t>
            </a:r>
          </a:p>
          <a:p>
            <a:endParaRPr lang="es-ES" sz="2000" dirty="0"/>
          </a:p>
        </p:txBody>
      </p:sp>
      <p:pic>
        <p:nvPicPr>
          <p:cNvPr id="4" name="Imagen 3">
            <a:extLst>
              <a:ext uri="{FF2B5EF4-FFF2-40B4-BE49-F238E27FC236}">
                <a16:creationId xmlns:a16="http://schemas.microsoft.com/office/drawing/2014/main" id="{2B93E00A-4ADA-4526-90AE-01DEA35D0C0A}"/>
              </a:ext>
            </a:extLst>
          </p:cNvPr>
          <p:cNvPicPr>
            <a:picLocks noChangeAspect="1"/>
          </p:cNvPicPr>
          <p:nvPr/>
        </p:nvPicPr>
        <p:blipFill>
          <a:blip r:embed="rId2"/>
          <a:stretch>
            <a:fillRect/>
          </a:stretch>
        </p:blipFill>
        <p:spPr>
          <a:xfrm>
            <a:off x="702511" y="1385054"/>
            <a:ext cx="4842260" cy="3734084"/>
          </a:xfrm>
          <a:prstGeom prst="rect">
            <a:avLst/>
          </a:prstGeom>
        </p:spPr>
      </p:pic>
      <p:sp>
        <p:nvSpPr>
          <p:cNvPr id="5" name="CuadroTexto 4">
            <a:extLst>
              <a:ext uri="{FF2B5EF4-FFF2-40B4-BE49-F238E27FC236}">
                <a16:creationId xmlns:a16="http://schemas.microsoft.com/office/drawing/2014/main" id="{8924A241-CF81-45BD-B8A5-02D413A1F162}"/>
              </a:ext>
            </a:extLst>
          </p:cNvPr>
          <p:cNvSpPr txBox="1"/>
          <p:nvPr/>
        </p:nvSpPr>
        <p:spPr>
          <a:xfrm>
            <a:off x="1737042" y="5119138"/>
            <a:ext cx="2329099" cy="338554"/>
          </a:xfrm>
          <a:prstGeom prst="rect">
            <a:avLst/>
          </a:prstGeom>
          <a:noFill/>
        </p:spPr>
        <p:txBody>
          <a:bodyPr wrap="none" rtlCol="0">
            <a:spAutoFit/>
          </a:bodyPr>
          <a:lstStyle/>
          <a:p>
            <a:r>
              <a:rPr lang="es-ES" sz="1600" dirty="0"/>
              <a:t>Tomado de </a:t>
            </a:r>
            <a:r>
              <a:rPr lang="es-ES" sz="1600" dirty="0" err="1"/>
              <a:t>GeekforGeeks</a:t>
            </a:r>
            <a:endParaRPr lang="es-419" sz="1600" dirty="0"/>
          </a:p>
        </p:txBody>
      </p:sp>
      <p:sp>
        <p:nvSpPr>
          <p:cNvPr id="6" name="CuadroTexto 5">
            <a:extLst>
              <a:ext uri="{FF2B5EF4-FFF2-40B4-BE49-F238E27FC236}">
                <a16:creationId xmlns:a16="http://schemas.microsoft.com/office/drawing/2014/main" id="{122FFA0E-0E8A-4FD5-99FC-A9410CB61A60}"/>
              </a:ext>
            </a:extLst>
          </p:cNvPr>
          <p:cNvSpPr txBox="1"/>
          <p:nvPr/>
        </p:nvSpPr>
        <p:spPr>
          <a:xfrm>
            <a:off x="74723" y="377177"/>
            <a:ext cx="6097836" cy="584775"/>
          </a:xfrm>
          <a:prstGeom prst="rect">
            <a:avLst/>
          </a:prstGeom>
          <a:noFill/>
        </p:spPr>
        <p:txBody>
          <a:bodyPr wrap="square">
            <a:spAutoFit/>
          </a:bodyPr>
          <a:lstStyle/>
          <a:p>
            <a:pPr algn="ctr"/>
            <a:r>
              <a:rPr lang="es-ES" sz="3200" b="1" dirty="0"/>
              <a:t>Patrón </a:t>
            </a:r>
            <a:r>
              <a:rPr lang="es-ES" sz="3200" b="1" dirty="0" err="1"/>
              <a:t>Singleton</a:t>
            </a:r>
            <a:endParaRPr lang="es-ES" sz="3200" b="1" dirty="0"/>
          </a:p>
        </p:txBody>
      </p:sp>
    </p:spTree>
    <p:extLst>
      <p:ext uri="{BB962C8B-B14F-4D97-AF65-F5344CB8AC3E}">
        <p14:creationId xmlns:p14="http://schemas.microsoft.com/office/powerpoint/2010/main" val="16554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B54CE9D-8319-40FE-84E0-B69F3DD350A2}"/>
              </a:ext>
            </a:extLst>
          </p:cNvPr>
          <p:cNvPicPr>
            <a:picLocks noChangeAspect="1"/>
          </p:cNvPicPr>
          <p:nvPr/>
        </p:nvPicPr>
        <p:blipFill>
          <a:blip r:embed="rId2"/>
          <a:stretch>
            <a:fillRect/>
          </a:stretch>
        </p:blipFill>
        <p:spPr>
          <a:xfrm>
            <a:off x="3355495" y="1342319"/>
            <a:ext cx="5481009" cy="2676229"/>
          </a:xfrm>
          <a:prstGeom prst="rect">
            <a:avLst/>
          </a:prstGeom>
        </p:spPr>
      </p:pic>
      <p:cxnSp>
        <p:nvCxnSpPr>
          <p:cNvPr id="5" name="Conector recto de flecha 4">
            <a:extLst>
              <a:ext uri="{FF2B5EF4-FFF2-40B4-BE49-F238E27FC236}">
                <a16:creationId xmlns:a16="http://schemas.microsoft.com/office/drawing/2014/main" id="{0AD2B910-A076-4271-BFEC-356D5A049AA4}"/>
              </a:ext>
            </a:extLst>
          </p:cNvPr>
          <p:cNvCxnSpPr>
            <a:cxnSpLocks/>
          </p:cNvCxnSpPr>
          <p:nvPr/>
        </p:nvCxnSpPr>
        <p:spPr>
          <a:xfrm flipH="1" flipV="1">
            <a:off x="2707105" y="1869938"/>
            <a:ext cx="1058779" cy="1065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CEAFBCCA-EA31-43DD-9F27-A8A5C5C3E1BE}"/>
              </a:ext>
            </a:extLst>
          </p:cNvPr>
          <p:cNvSpPr txBox="1"/>
          <p:nvPr/>
        </p:nvSpPr>
        <p:spPr>
          <a:xfrm>
            <a:off x="1627518" y="1562161"/>
            <a:ext cx="1403782" cy="307777"/>
          </a:xfrm>
          <a:prstGeom prst="rect">
            <a:avLst/>
          </a:prstGeom>
          <a:noFill/>
        </p:spPr>
        <p:txBody>
          <a:bodyPr wrap="none" rtlCol="0">
            <a:spAutoFit/>
          </a:bodyPr>
          <a:lstStyle/>
          <a:p>
            <a:r>
              <a:rPr lang="es-ES" sz="1400" dirty="0"/>
              <a:t>Atributo Estático</a:t>
            </a:r>
            <a:endParaRPr lang="es-419" sz="1400" dirty="0"/>
          </a:p>
        </p:txBody>
      </p:sp>
      <p:cxnSp>
        <p:nvCxnSpPr>
          <p:cNvPr id="8" name="Conector recto de flecha 7">
            <a:extLst>
              <a:ext uri="{FF2B5EF4-FFF2-40B4-BE49-F238E27FC236}">
                <a16:creationId xmlns:a16="http://schemas.microsoft.com/office/drawing/2014/main" id="{8D48BFED-AF79-4384-91B4-B081DD61DF4B}"/>
              </a:ext>
            </a:extLst>
          </p:cNvPr>
          <p:cNvCxnSpPr>
            <a:cxnSpLocks/>
            <a:endCxn id="9" idx="3"/>
          </p:cNvCxnSpPr>
          <p:nvPr/>
        </p:nvCxnSpPr>
        <p:spPr>
          <a:xfrm flipH="1" flipV="1">
            <a:off x="2707105" y="3043427"/>
            <a:ext cx="1058780" cy="108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39A956AE-CDE4-46D6-9D02-26BA965EC5C9}"/>
              </a:ext>
            </a:extLst>
          </p:cNvPr>
          <p:cNvSpPr txBox="1"/>
          <p:nvPr/>
        </p:nvSpPr>
        <p:spPr>
          <a:xfrm>
            <a:off x="458702" y="2674095"/>
            <a:ext cx="2248403" cy="738664"/>
          </a:xfrm>
          <a:prstGeom prst="rect">
            <a:avLst/>
          </a:prstGeom>
          <a:noFill/>
        </p:spPr>
        <p:txBody>
          <a:bodyPr wrap="square" rtlCol="0">
            <a:spAutoFit/>
          </a:bodyPr>
          <a:lstStyle/>
          <a:p>
            <a:r>
              <a:rPr lang="es-ES" sz="1400" dirty="0"/>
              <a:t>En C# se usa el delegado </a:t>
            </a:r>
            <a:r>
              <a:rPr lang="es-ES" sz="1400" dirty="0" err="1"/>
              <a:t>Lazy</a:t>
            </a:r>
            <a:r>
              <a:rPr lang="es-ES" sz="1400" dirty="0"/>
              <a:t>&lt;T&gt;, permite la creación de objetos de forma diferida</a:t>
            </a:r>
            <a:endParaRPr lang="es-419" sz="1400" dirty="0"/>
          </a:p>
        </p:txBody>
      </p:sp>
      <p:cxnSp>
        <p:nvCxnSpPr>
          <p:cNvPr id="16" name="Conector recto de flecha 15">
            <a:extLst>
              <a:ext uri="{FF2B5EF4-FFF2-40B4-BE49-F238E27FC236}">
                <a16:creationId xmlns:a16="http://schemas.microsoft.com/office/drawing/2014/main" id="{7FE5F64E-A723-4EA4-B778-3F7B346BFAE3}"/>
              </a:ext>
            </a:extLst>
          </p:cNvPr>
          <p:cNvCxnSpPr/>
          <p:nvPr/>
        </p:nvCxnSpPr>
        <p:spPr>
          <a:xfrm flipH="1">
            <a:off x="2189747" y="3513221"/>
            <a:ext cx="1576137" cy="37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01F5E881-0414-4740-9F94-D269BCFEFBF3}"/>
              </a:ext>
            </a:extLst>
          </p:cNvPr>
          <p:cNvSpPr txBox="1"/>
          <p:nvPr/>
        </p:nvSpPr>
        <p:spPr>
          <a:xfrm>
            <a:off x="866274" y="4018548"/>
            <a:ext cx="1586460" cy="307777"/>
          </a:xfrm>
          <a:prstGeom prst="rect">
            <a:avLst/>
          </a:prstGeom>
          <a:noFill/>
        </p:spPr>
        <p:txBody>
          <a:bodyPr wrap="none" rtlCol="0">
            <a:spAutoFit/>
          </a:bodyPr>
          <a:lstStyle/>
          <a:p>
            <a:r>
              <a:rPr lang="es-ES" sz="1400" dirty="0" err="1"/>
              <a:t>Accesor</a:t>
            </a:r>
            <a:r>
              <a:rPr lang="es-ES" sz="1400" dirty="0"/>
              <a:t> de tipo </a:t>
            </a:r>
            <a:r>
              <a:rPr lang="es-ES" sz="1400" dirty="0" err="1"/>
              <a:t>get</a:t>
            </a:r>
            <a:endParaRPr lang="es-419" sz="1400" dirty="0"/>
          </a:p>
        </p:txBody>
      </p:sp>
    </p:spTree>
    <p:extLst>
      <p:ext uri="{BB962C8B-B14F-4D97-AF65-F5344CB8AC3E}">
        <p14:creationId xmlns:p14="http://schemas.microsoft.com/office/powerpoint/2010/main" val="129744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B2DAAA0-E96E-4091-A3C0-C7DACF65C715}"/>
              </a:ext>
            </a:extLst>
          </p:cNvPr>
          <p:cNvSpPr txBox="1"/>
          <p:nvPr/>
        </p:nvSpPr>
        <p:spPr>
          <a:xfrm>
            <a:off x="1093386" y="1200269"/>
            <a:ext cx="8839754" cy="707886"/>
          </a:xfrm>
          <a:prstGeom prst="rect">
            <a:avLst/>
          </a:prstGeom>
          <a:noFill/>
        </p:spPr>
        <p:txBody>
          <a:bodyPr wrap="square">
            <a:spAutoFit/>
          </a:bodyPr>
          <a:lstStyle/>
          <a:p>
            <a:r>
              <a:rPr lang="es-419" sz="2000" dirty="0"/>
              <a:t>El patrón sugiere que remplace las llamadas directas de construcción de objetos (usando el operador new) con llamadas a un método de fábrica especial.</a:t>
            </a:r>
          </a:p>
        </p:txBody>
      </p:sp>
      <p:sp>
        <p:nvSpPr>
          <p:cNvPr id="5" name="CuadroTexto 4">
            <a:extLst>
              <a:ext uri="{FF2B5EF4-FFF2-40B4-BE49-F238E27FC236}">
                <a16:creationId xmlns:a16="http://schemas.microsoft.com/office/drawing/2014/main" id="{8E978DE5-0CF6-49EC-BFA9-E8F295F80357}"/>
              </a:ext>
            </a:extLst>
          </p:cNvPr>
          <p:cNvSpPr txBox="1"/>
          <p:nvPr/>
        </p:nvSpPr>
        <p:spPr>
          <a:xfrm>
            <a:off x="7341824" y="2788850"/>
            <a:ext cx="4850176" cy="1631216"/>
          </a:xfrm>
          <a:prstGeom prst="rect">
            <a:avLst/>
          </a:prstGeom>
          <a:noFill/>
        </p:spPr>
        <p:txBody>
          <a:bodyPr wrap="square">
            <a:spAutoFit/>
          </a:bodyPr>
          <a:lstStyle/>
          <a:p>
            <a:r>
              <a:rPr lang="es-419" sz="2000" dirty="0"/>
              <a:t>Los objetos se siguen creando a través del operador new, pero se le llama desde dentro del método de fábrica. Los objetos devueltos por un método de fábrica se suelen denominar “productos”.</a:t>
            </a:r>
          </a:p>
        </p:txBody>
      </p:sp>
      <p:sp>
        <p:nvSpPr>
          <p:cNvPr id="7" name="CuadroTexto 6">
            <a:extLst>
              <a:ext uri="{FF2B5EF4-FFF2-40B4-BE49-F238E27FC236}">
                <a16:creationId xmlns:a16="http://schemas.microsoft.com/office/drawing/2014/main" id="{DFBD04B7-C377-4588-B3E4-BC5DBED7C20E}"/>
              </a:ext>
            </a:extLst>
          </p:cNvPr>
          <p:cNvSpPr txBox="1"/>
          <p:nvPr/>
        </p:nvSpPr>
        <p:spPr>
          <a:xfrm>
            <a:off x="492137" y="4888509"/>
            <a:ext cx="4326876" cy="1323439"/>
          </a:xfrm>
          <a:prstGeom prst="rect">
            <a:avLst/>
          </a:prstGeom>
          <a:noFill/>
        </p:spPr>
        <p:txBody>
          <a:bodyPr wrap="square">
            <a:spAutoFit/>
          </a:bodyPr>
          <a:lstStyle/>
          <a:p>
            <a:r>
              <a:rPr lang="es-419" sz="2000" dirty="0"/>
              <a:t>Se podría Sobrescribir el método de fábrica en una subclase y cambiar la clase de productos que se crean mediante el método.</a:t>
            </a:r>
          </a:p>
        </p:txBody>
      </p:sp>
      <p:pic>
        <p:nvPicPr>
          <p:cNvPr id="8" name="Imagen 7">
            <a:extLst>
              <a:ext uri="{FF2B5EF4-FFF2-40B4-BE49-F238E27FC236}">
                <a16:creationId xmlns:a16="http://schemas.microsoft.com/office/drawing/2014/main" id="{3B49FDEE-90A1-73A9-9736-B2600A125F64}"/>
              </a:ext>
            </a:extLst>
          </p:cNvPr>
          <p:cNvPicPr>
            <a:picLocks noChangeAspect="1"/>
          </p:cNvPicPr>
          <p:nvPr/>
        </p:nvPicPr>
        <p:blipFill>
          <a:blip r:embed="rId2"/>
          <a:srcRect l="4604" b="5145"/>
          <a:stretch/>
        </p:blipFill>
        <p:spPr>
          <a:xfrm>
            <a:off x="3037179" y="2313979"/>
            <a:ext cx="3625995" cy="2168706"/>
          </a:xfrm>
          <a:prstGeom prst="rect">
            <a:avLst/>
          </a:prstGeom>
        </p:spPr>
      </p:pic>
    </p:spTree>
    <p:extLst>
      <p:ext uri="{BB962C8B-B14F-4D97-AF65-F5344CB8AC3E}">
        <p14:creationId xmlns:p14="http://schemas.microsoft.com/office/powerpoint/2010/main" val="59838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58565AC-2813-4C9C-AFC0-19C9D5C150B7}"/>
              </a:ext>
            </a:extLst>
          </p:cNvPr>
          <p:cNvSpPr txBox="1"/>
          <p:nvPr/>
        </p:nvSpPr>
        <p:spPr>
          <a:xfrm>
            <a:off x="1484522" y="1572500"/>
            <a:ext cx="9014553" cy="4093428"/>
          </a:xfrm>
          <a:prstGeom prst="rect">
            <a:avLst/>
          </a:prstGeom>
          <a:noFill/>
        </p:spPr>
        <p:txBody>
          <a:bodyPr wrap="square">
            <a:spAutoFit/>
          </a:bodyPr>
          <a:lstStyle/>
          <a:p>
            <a:pPr marL="285750" indent="-285750" algn="l" fontAlgn="base">
              <a:buFont typeface="Arial" panose="020B0604020202020204" pitchFamily="34" charset="0"/>
              <a:buChar char="•"/>
            </a:pPr>
            <a:r>
              <a:rPr lang="es-ES" sz="2000" b="0" i="0" dirty="0">
                <a:solidFill>
                  <a:srgbClr val="273239"/>
                </a:solidFill>
                <a:effectLst/>
              </a:rPr>
              <a:t>El patrón </a:t>
            </a:r>
            <a:r>
              <a:rPr lang="es-ES" sz="2000" b="0" i="0" dirty="0" err="1">
                <a:solidFill>
                  <a:srgbClr val="273239"/>
                </a:solidFill>
                <a:effectLst/>
              </a:rPr>
              <a:t>Singleton</a:t>
            </a:r>
            <a:r>
              <a:rPr lang="es-ES" sz="2000" b="0" i="0" dirty="0">
                <a:solidFill>
                  <a:srgbClr val="273239"/>
                </a:solidFill>
                <a:effectLst/>
              </a:rPr>
              <a:t> garantiza que solo haya una instancia con un identificador único, lo que ayuda a prevenir problemas de nombres.</a:t>
            </a:r>
          </a:p>
          <a:p>
            <a:pPr marL="285750" indent="-285750" algn="l" fontAlgn="base">
              <a:buFont typeface="Arial" panose="020B0604020202020204" pitchFamily="34" charset="0"/>
              <a:buChar char="•"/>
            </a:pPr>
            <a:endParaRPr lang="es-ES" sz="2000" b="0" i="0" dirty="0">
              <a:solidFill>
                <a:srgbClr val="273239"/>
              </a:solidFill>
              <a:effectLst/>
            </a:endParaRPr>
          </a:p>
          <a:p>
            <a:pPr marL="285750" indent="-285750" algn="l" fontAlgn="base">
              <a:buFont typeface="Arial" panose="020B0604020202020204" pitchFamily="34" charset="0"/>
              <a:buChar char="•"/>
            </a:pPr>
            <a:r>
              <a:rPr lang="es-ES" sz="2000" b="0" i="0" dirty="0">
                <a:solidFill>
                  <a:srgbClr val="273239"/>
                </a:solidFill>
                <a:effectLst/>
              </a:rPr>
              <a:t>Este patrón admite tanto la inicialización ansiosa (crear la instancia cuando se carga la clase) como la inicialización perezosa (crearla cuando se necesita por primera vez), lo que proporciona adaptabilidad en función del caso de uso.</a:t>
            </a:r>
          </a:p>
          <a:p>
            <a:pPr marL="285750" indent="-285750" algn="l" fontAlgn="base">
              <a:buFont typeface="Arial" panose="020B0604020202020204" pitchFamily="34" charset="0"/>
              <a:buChar char="•"/>
            </a:pPr>
            <a:endParaRPr lang="es-ES" sz="2000" b="0" i="0" dirty="0">
              <a:solidFill>
                <a:srgbClr val="273239"/>
              </a:solidFill>
              <a:effectLst/>
            </a:endParaRPr>
          </a:p>
          <a:p>
            <a:pPr marL="285750" indent="-285750" algn="l" fontAlgn="base">
              <a:buFont typeface="Arial" panose="020B0604020202020204" pitchFamily="34" charset="0"/>
              <a:buChar char="•"/>
            </a:pPr>
            <a:r>
              <a:rPr lang="es-ES" sz="2000" b="0" i="0" dirty="0">
                <a:solidFill>
                  <a:srgbClr val="273239"/>
                </a:solidFill>
                <a:effectLst/>
              </a:rPr>
              <a:t>Cuando se implementa correctamente, un </a:t>
            </a:r>
            <a:r>
              <a:rPr lang="es-ES" sz="2000" b="0" i="0" dirty="0" err="1">
                <a:solidFill>
                  <a:srgbClr val="273239"/>
                </a:solidFill>
                <a:effectLst/>
              </a:rPr>
              <a:t>Singleton</a:t>
            </a:r>
            <a:r>
              <a:rPr lang="es-ES" sz="2000" b="0" i="0" dirty="0">
                <a:solidFill>
                  <a:srgbClr val="273239"/>
                </a:solidFill>
                <a:effectLst/>
              </a:rPr>
              <a:t> puede ser seguro para subprocesos, lo que garantiza que varios subprocesos no creen accidentalmente instancias duplicadas.</a:t>
            </a:r>
          </a:p>
          <a:p>
            <a:pPr marL="285750" indent="-285750" algn="l" fontAlgn="base">
              <a:buFont typeface="Arial" panose="020B0604020202020204" pitchFamily="34" charset="0"/>
              <a:buChar char="•"/>
            </a:pPr>
            <a:endParaRPr lang="es-ES" sz="2000" b="0" i="0" dirty="0">
              <a:solidFill>
                <a:srgbClr val="273239"/>
              </a:solidFill>
              <a:effectLst/>
            </a:endParaRPr>
          </a:p>
          <a:p>
            <a:pPr marL="285750" indent="-285750" algn="l" fontAlgn="base">
              <a:buFont typeface="Arial" panose="020B0604020202020204" pitchFamily="34" charset="0"/>
              <a:buChar char="•"/>
            </a:pPr>
            <a:r>
              <a:rPr lang="es-ES" sz="2000" b="0" i="0" dirty="0">
                <a:solidFill>
                  <a:srgbClr val="273239"/>
                </a:solidFill>
                <a:effectLst/>
              </a:rPr>
              <a:t>Al mantener solo una instancia, el patrón </a:t>
            </a:r>
            <a:r>
              <a:rPr lang="es-ES" sz="2000" b="0" i="0" dirty="0" err="1">
                <a:solidFill>
                  <a:srgbClr val="273239"/>
                </a:solidFill>
                <a:effectLst/>
              </a:rPr>
              <a:t>Singleton</a:t>
            </a:r>
            <a:r>
              <a:rPr lang="es-ES" sz="2000" b="0" i="0" dirty="0">
                <a:solidFill>
                  <a:srgbClr val="273239"/>
                </a:solidFill>
                <a:effectLst/>
              </a:rPr>
              <a:t> puede ayudar a reducir el uso de memoria en aplicaciones donde los recursos son limitados.</a:t>
            </a:r>
          </a:p>
        </p:txBody>
      </p:sp>
      <p:sp>
        <p:nvSpPr>
          <p:cNvPr id="4" name="CuadroTexto 3">
            <a:extLst>
              <a:ext uri="{FF2B5EF4-FFF2-40B4-BE49-F238E27FC236}">
                <a16:creationId xmlns:a16="http://schemas.microsoft.com/office/drawing/2014/main" id="{F9AD371E-AED7-4A68-9C2D-6C7BFEF3B488}"/>
              </a:ext>
            </a:extLst>
          </p:cNvPr>
          <p:cNvSpPr txBox="1"/>
          <p:nvPr/>
        </p:nvSpPr>
        <p:spPr>
          <a:xfrm>
            <a:off x="669274" y="575823"/>
            <a:ext cx="4387468" cy="584775"/>
          </a:xfrm>
          <a:prstGeom prst="rect">
            <a:avLst/>
          </a:prstGeom>
          <a:noFill/>
        </p:spPr>
        <p:txBody>
          <a:bodyPr wrap="square">
            <a:spAutoFit/>
          </a:bodyPr>
          <a:lstStyle/>
          <a:p>
            <a:r>
              <a:rPr lang="es-ES" sz="3200" b="1" dirty="0"/>
              <a:t>Ventajas de </a:t>
            </a:r>
            <a:r>
              <a:rPr lang="es-ES" sz="3200" b="1" dirty="0" err="1"/>
              <a:t>Singleton</a:t>
            </a:r>
            <a:r>
              <a:rPr lang="es-ES" sz="3200" b="1" dirty="0"/>
              <a:t>:</a:t>
            </a:r>
          </a:p>
        </p:txBody>
      </p:sp>
    </p:spTree>
    <p:extLst>
      <p:ext uri="{BB962C8B-B14F-4D97-AF65-F5344CB8AC3E}">
        <p14:creationId xmlns:p14="http://schemas.microsoft.com/office/powerpoint/2010/main" val="34042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A72041C-F03A-44A5-9B3A-6EFA9ECDA83C}"/>
              </a:ext>
            </a:extLst>
          </p:cNvPr>
          <p:cNvSpPr txBox="1"/>
          <p:nvPr/>
        </p:nvSpPr>
        <p:spPr>
          <a:xfrm>
            <a:off x="459954" y="1577621"/>
            <a:ext cx="11437345" cy="4401205"/>
          </a:xfrm>
          <a:prstGeom prst="rect">
            <a:avLst/>
          </a:prstGeom>
          <a:noFill/>
        </p:spPr>
        <p:txBody>
          <a:bodyPr wrap="square">
            <a:spAutoFit/>
          </a:bodyPr>
          <a:lstStyle/>
          <a:p>
            <a:pPr marL="285750" indent="-285750" algn="l" fontAlgn="base">
              <a:buFont typeface="Arial" panose="020B0604020202020204" pitchFamily="34" charset="0"/>
              <a:buChar char="•"/>
            </a:pPr>
            <a:r>
              <a:rPr lang="es-ES" sz="2000" b="0" i="0" dirty="0">
                <a:solidFill>
                  <a:srgbClr val="273239"/>
                </a:solidFill>
                <a:effectLst/>
              </a:rPr>
              <a:t>Los </a:t>
            </a:r>
            <a:r>
              <a:rPr lang="es-ES" sz="2000" b="0" i="0" dirty="0" err="1">
                <a:solidFill>
                  <a:srgbClr val="273239"/>
                </a:solidFill>
                <a:effectLst/>
              </a:rPr>
              <a:t>singletons</a:t>
            </a:r>
            <a:r>
              <a:rPr lang="es-ES" sz="2000" b="0" i="0" dirty="0">
                <a:solidFill>
                  <a:srgbClr val="273239"/>
                </a:solidFill>
                <a:effectLst/>
              </a:rPr>
              <a:t> pueden dificultar las pruebas unitarias, ya que introducen un estado global</a:t>
            </a:r>
            <a:r>
              <a:rPr lang="es-ES" sz="2000" dirty="0">
                <a:solidFill>
                  <a:srgbClr val="273239"/>
                </a:solidFill>
              </a:rPr>
              <a:t>, </a:t>
            </a:r>
            <a:r>
              <a:rPr lang="es-ES" sz="2000" b="0" i="0" dirty="0">
                <a:solidFill>
                  <a:srgbClr val="273239"/>
                </a:solidFill>
                <a:effectLst/>
              </a:rPr>
              <a:t>su estado puede influir en los resultados de las pruebas.</a:t>
            </a:r>
          </a:p>
          <a:p>
            <a:pPr algn="l" fontAlgn="base">
              <a:buFont typeface="Arial" panose="020B0604020202020204" pitchFamily="34" charset="0"/>
              <a:buChar char="•"/>
            </a:pPr>
            <a:endParaRPr lang="es-ES" sz="2000" b="0" i="0" dirty="0">
              <a:solidFill>
                <a:srgbClr val="273239"/>
              </a:solidFill>
              <a:effectLst/>
            </a:endParaRPr>
          </a:p>
          <a:p>
            <a:pPr marL="285750" indent="-285750" algn="l" fontAlgn="base">
              <a:buFont typeface="Arial" panose="020B0604020202020204" pitchFamily="34" charset="0"/>
              <a:buChar char="•"/>
            </a:pPr>
            <a:r>
              <a:rPr lang="es-ES" sz="2000" b="0" i="0" dirty="0">
                <a:solidFill>
                  <a:srgbClr val="273239"/>
                </a:solidFill>
                <a:effectLst/>
              </a:rPr>
              <a:t>En entornos multiproceso, el proceso de creación e inicialización de un </a:t>
            </a:r>
            <a:r>
              <a:rPr lang="es-ES" sz="2000" b="0" i="0" dirty="0" err="1">
                <a:solidFill>
                  <a:srgbClr val="273239"/>
                </a:solidFill>
                <a:effectLst/>
              </a:rPr>
              <a:t>Singleton</a:t>
            </a:r>
            <a:r>
              <a:rPr lang="es-ES" sz="2000" b="0" i="0" dirty="0">
                <a:solidFill>
                  <a:srgbClr val="273239"/>
                </a:solidFill>
                <a:effectLst/>
              </a:rPr>
              <a:t> puede generar “alta concurrencia” si varios subprocesos intentan crearlo simultáneamente.</a:t>
            </a:r>
          </a:p>
          <a:p>
            <a:pPr algn="l" fontAlgn="base">
              <a:buFont typeface="Arial" panose="020B0604020202020204" pitchFamily="34" charset="0"/>
              <a:buChar char="•"/>
            </a:pPr>
            <a:endParaRPr lang="es-ES" sz="2000" b="0" i="0" dirty="0">
              <a:solidFill>
                <a:srgbClr val="273239"/>
              </a:solidFill>
              <a:effectLst/>
            </a:endParaRPr>
          </a:p>
          <a:p>
            <a:pPr marL="285750" indent="-285750" algn="l" fontAlgn="base">
              <a:buFont typeface="Arial" panose="020B0604020202020204" pitchFamily="34" charset="0"/>
              <a:buChar char="•"/>
            </a:pPr>
            <a:r>
              <a:rPr lang="es-ES" sz="2000" b="0" i="0" dirty="0">
                <a:solidFill>
                  <a:srgbClr val="273239"/>
                </a:solidFill>
                <a:effectLst/>
              </a:rPr>
              <a:t>Si más adelante descubre que necesita varias instancias o desea modificar la forma en que se crean las instancias, es posible que se requieran cambios importantes en el código.</a:t>
            </a:r>
          </a:p>
          <a:p>
            <a:pPr algn="l" fontAlgn="base">
              <a:buFont typeface="Arial" panose="020B0604020202020204" pitchFamily="34" charset="0"/>
              <a:buChar char="•"/>
            </a:pPr>
            <a:endParaRPr lang="es-ES" sz="2000" b="0" i="0" dirty="0">
              <a:solidFill>
                <a:srgbClr val="273239"/>
              </a:solidFill>
              <a:effectLst/>
            </a:endParaRPr>
          </a:p>
          <a:p>
            <a:pPr marL="285750" indent="-285750" algn="l" fontAlgn="base">
              <a:buFont typeface="Arial" panose="020B0604020202020204" pitchFamily="34" charset="0"/>
              <a:buChar char="•"/>
            </a:pPr>
            <a:r>
              <a:rPr lang="es-ES" sz="2000" b="0" i="0" dirty="0">
                <a:solidFill>
                  <a:srgbClr val="273239"/>
                </a:solidFill>
                <a:effectLst/>
              </a:rPr>
              <a:t>El patrón </a:t>
            </a:r>
            <a:r>
              <a:rPr lang="es-ES" sz="2000" b="0" i="0" dirty="0" err="1">
                <a:solidFill>
                  <a:srgbClr val="273239"/>
                </a:solidFill>
                <a:effectLst/>
              </a:rPr>
              <a:t>Singleton</a:t>
            </a:r>
            <a:r>
              <a:rPr lang="es-ES" sz="2000" b="0" i="0" dirty="0">
                <a:solidFill>
                  <a:srgbClr val="273239"/>
                </a:solidFill>
                <a:effectLst/>
              </a:rPr>
              <a:t> crea una dependencia global, lo que puede complicar el reemplazo del </a:t>
            </a:r>
            <a:r>
              <a:rPr lang="es-ES" sz="2000" b="0" i="0" dirty="0" err="1">
                <a:solidFill>
                  <a:srgbClr val="273239"/>
                </a:solidFill>
                <a:effectLst/>
              </a:rPr>
              <a:t>Singleton</a:t>
            </a:r>
            <a:r>
              <a:rPr lang="es-ES" sz="2000" b="0" i="0" dirty="0">
                <a:solidFill>
                  <a:srgbClr val="273239"/>
                </a:solidFill>
                <a:effectLst/>
              </a:rPr>
              <a:t> con una implementación diferente o el uso de inyección de dependencia.</a:t>
            </a:r>
          </a:p>
          <a:p>
            <a:pPr algn="l" fontAlgn="base">
              <a:buFont typeface="Arial" panose="020B0604020202020204" pitchFamily="34" charset="0"/>
              <a:buChar char="•"/>
            </a:pPr>
            <a:endParaRPr lang="es-ES" sz="2000" b="0" i="0" dirty="0">
              <a:solidFill>
                <a:srgbClr val="273239"/>
              </a:solidFill>
              <a:effectLst/>
            </a:endParaRPr>
          </a:p>
          <a:p>
            <a:pPr marL="285750" indent="-285750" algn="l" fontAlgn="base">
              <a:buFont typeface="Arial" panose="020B0604020202020204" pitchFamily="34" charset="0"/>
              <a:buChar char="•"/>
            </a:pPr>
            <a:r>
              <a:rPr lang="es-ES" sz="2000" b="0" i="0" dirty="0">
                <a:solidFill>
                  <a:srgbClr val="273239"/>
                </a:solidFill>
                <a:effectLst/>
              </a:rPr>
              <a:t>Crear subclases de un </a:t>
            </a:r>
            <a:r>
              <a:rPr lang="es-ES" sz="2000" b="0" i="0" dirty="0" err="1">
                <a:solidFill>
                  <a:srgbClr val="273239"/>
                </a:solidFill>
                <a:effectLst/>
              </a:rPr>
              <a:t>Singleton</a:t>
            </a:r>
            <a:r>
              <a:rPr lang="es-ES" sz="2000" b="0" i="0" dirty="0">
                <a:solidFill>
                  <a:srgbClr val="273239"/>
                </a:solidFill>
                <a:effectLst/>
              </a:rPr>
              <a:t> puede ser complicado, ya que el constructor suele ser privado. Esto requiere un manejo cuidadoso y puede no ajustarse a las prácticas de herencia estándar.</a:t>
            </a:r>
          </a:p>
        </p:txBody>
      </p:sp>
      <p:sp>
        <p:nvSpPr>
          <p:cNvPr id="6" name="CuadroTexto 5">
            <a:extLst>
              <a:ext uri="{FF2B5EF4-FFF2-40B4-BE49-F238E27FC236}">
                <a16:creationId xmlns:a16="http://schemas.microsoft.com/office/drawing/2014/main" id="{B8A541F9-782F-47F4-A0E5-22F72E3962A1}"/>
              </a:ext>
            </a:extLst>
          </p:cNvPr>
          <p:cNvSpPr txBox="1"/>
          <p:nvPr/>
        </p:nvSpPr>
        <p:spPr>
          <a:xfrm>
            <a:off x="459954" y="612845"/>
            <a:ext cx="5334918" cy="584775"/>
          </a:xfrm>
          <a:prstGeom prst="rect">
            <a:avLst/>
          </a:prstGeom>
          <a:noFill/>
        </p:spPr>
        <p:txBody>
          <a:bodyPr wrap="square">
            <a:spAutoFit/>
          </a:bodyPr>
          <a:lstStyle/>
          <a:p>
            <a:r>
              <a:rPr lang="es-ES" sz="3200" b="1" dirty="0"/>
              <a:t>Desventajas de </a:t>
            </a:r>
            <a:r>
              <a:rPr lang="es-ES" sz="3200" b="1" dirty="0" err="1"/>
              <a:t>Singleton</a:t>
            </a:r>
            <a:r>
              <a:rPr lang="es-ES" sz="3200" b="1" dirty="0"/>
              <a:t>:</a:t>
            </a:r>
          </a:p>
        </p:txBody>
      </p:sp>
    </p:spTree>
    <p:extLst>
      <p:ext uri="{BB962C8B-B14F-4D97-AF65-F5344CB8AC3E}">
        <p14:creationId xmlns:p14="http://schemas.microsoft.com/office/powerpoint/2010/main" val="1877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6F15BB5-738F-4E28-9797-C3F33B2A0C15}"/>
              </a:ext>
            </a:extLst>
          </p:cNvPr>
          <p:cNvSpPr txBox="1"/>
          <p:nvPr/>
        </p:nvSpPr>
        <p:spPr>
          <a:xfrm>
            <a:off x="371819" y="464541"/>
            <a:ext cx="5599323" cy="584775"/>
          </a:xfrm>
          <a:prstGeom prst="rect">
            <a:avLst/>
          </a:prstGeom>
          <a:noFill/>
        </p:spPr>
        <p:txBody>
          <a:bodyPr wrap="square">
            <a:spAutoFit/>
          </a:bodyPr>
          <a:lstStyle/>
          <a:p>
            <a:r>
              <a:rPr lang="es-ES" sz="3200" dirty="0" err="1"/>
              <a:t>Singleton</a:t>
            </a:r>
            <a:r>
              <a:rPr lang="es-ES" sz="3200" dirty="0"/>
              <a:t> y Atributos estáticos</a:t>
            </a:r>
          </a:p>
        </p:txBody>
      </p:sp>
      <p:sp>
        <p:nvSpPr>
          <p:cNvPr id="4" name="CuadroTexto 3">
            <a:extLst>
              <a:ext uri="{FF2B5EF4-FFF2-40B4-BE49-F238E27FC236}">
                <a16:creationId xmlns:a16="http://schemas.microsoft.com/office/drawing/2014/main" id="{FE13C160-7F11-4B53-8C03-E94F89FA435D}"/>
              </a:ext>
            </a:extLst>
          </p:cNvPr>
          <p:cNvSpPr txBox="1"/>
          <p:nvPr/>
        </p:nvSpPr>
        <p:spPr>
          <a:xfrm>
            <a:off x="1065192" y="1447917"/>
            <a:ext cx="10061614" cy="646331"/>
          </a:xfrm>
          <a:prstGeom prst="rect">
            <a:avLst/>
          </a:prstGeom>
          <a:noFill/>
        </p:spPr>
        <p:txBody>
          <a:bodyPr wrap="square">
            <a:spAutoFit/>
          </a:bodyPr>
          <a:lstStyle/>
          <a:p>
            <a:r>
              <a:rPr lang="es-ES" dirty="0"/>
              <a:t>Cuando una clase </a:t>
            </a:r>
            <a:r>
              <a:rPr lang="es-ES" dirty="0" err="1"/>
              <a:t>Singleton</a:t>
            </a:r>
            <a:r>
              <a:rPr lang="es-ES" dirty="0"/>
              <a:t> tiene atributos estáticos en C#, estos atributos se comparten en toda la aplicación y son accesibles sin necesidad de instanciar el </a:t>
            </a:r>
            <a:r>
              <a:rPr lang="es-ES" dirty="0" err="1"/>
              <a:t>Singleton</a:t>
            </a:r>
            <a:r>
              <a:rPr lang="es-ES" dirty="0"/>
              <a:t>.</a:t>
            </a:r>
          </a:p>
        </p:txBody>
      </p:sp>
      <p:sp>
        <p:nvSpPr>
          <p:cNvPr id="6" name="CuadroTexto 5">
            <a:extLst>
              <a:ext uri="{FF2B5EF4-FFF2-40B4-BE49-F238E27FC236}">
                <a16:creationId xmlns:a16="http://schemas.microsoft.com/office/drawing/2014/main" id="{E92DBB95-977F-4C65-99A7-CCEF656F9668}"/>
              </a:ext>
            </a:extLst>
          </p:cNvPr>
          <p:cNvSpPr txBox="1"/>
          <p:nvPr/>
        </p:nvSpPr>
        <p:spPr>
          <a:xfrm>
            <a:off x="661011" y="2547761"/>
            <a:ext cx="11237205" cy="3416320"/>
          </a:xfrm>
          <a:prstGeom prst="rect">
            <a:avLst/>
          </a:prstGeom>
          <a:noFill/>
        </p:spPr>
        <p:txBody>
          <a:bodyPr wrap="square">
            <a:spAutoFit/>
          </a:bodyPr>
          <a:lstStyle/>
          <a:p>
            <a:r>
              <a:rPr lang="es-ES" b="1" dirty="0"/>
              <a:t>Comportamiento de Atributos Estáticos en un </a:t>
            </a:r>
            <a:r>
              <a:rPr lang="es-ES" b="1" dirty="0" err="1"/>
              <a:t>Singleton</a:t>
            </a:r>
            <a:endParaRPr lang="es-ES" b="1" dirty="0"/>
          </a:p>
          <a:p>
            <a:endParaRPr lang="es-ES" b="1" dirty="0"/>
          </a:p>
          <a:p>
            <a:pPr>
              <a:buFont typeface="+mj-lt"/>
              <a:buAutoNum type="arabicPeriod"/>
            </a:pPr>
            <a:r>
              <a:rPr lang="es-ES" b="1" dirty="0"/>
              <a:t>Pertenecen a la clase, no a la instancia</a:t>
            </a:r>
            <a:r>
              <a:rPr lang="es-ES" dirty="0"/>
              <a:t>:</a:t>
            </a:r>
          </a:p>
          <a:p>
            <a:pPr marL="742950" lvl="1" indent="-285750">
              <a:buFont typeface="Wingdings" panose="05000000000000000000" pitchFamily="2" charset="2"/>
              <a:buChar char="ü"/>
            </a:pPr>
            <a:r>
              <a:rPr lang="es-ES" dirty="0"/>
              <a:t>Los atributos estáticos se almacenan en memoria </a:t>
            </a:r>
            <a:r>
              <a:rPr lang="es-ES" b="1" dirty="0"/>
              <a:t>una sola vez</a:t>
            </a:r>
            <a:r>
              <a:rPr lang="es-ES" dirty="0"/>
              <a:t> y no dependen de la instancia del </a:t>
            </a:r>
            <a:r>
              <a:rPr lang="es-ES" dirty="0" err="1"/>
              <a:t>Singleton</a:t>
            </a:r>
            <a:r>
              <a:rPr lang="es-ES" dirty="0"/>
              <a:t>.</a:t>
            </a:r>
          </a:p>
          <a:p>
            <a:pPr marL="742950" lvl="1" indent="-285750">
              <a:buFont typeface="Wingdings" panose="05000000000000000000" pitchFamily="2" charset="2"/>
              <a:buChar char="ü"/>
            </a:pPr>
            <a:endParaRPr lang="es-ES" dirty="0"/>
          </a:p>
          <a:p>
            <a:pPr>
              <a:buFont typeface="+mj-lt"/>
              <a:buAutoNum type="arabicPeriod"/>
            </a:pPr>
            <a:r>
              <a:rPr lang="es-ES" b="1" dirty="0"/>
              <a:t>Se inicializan en el primer acceso</a:t>
            </a:r>
            <a:r>
              <a:rPr lang="es-ES" dirty="0"/>
              <a:t>:</a:t>
            </a:r>
          </a:p>
          <a:p>
            <a:pPr marL="742950" lvl="1" indent="-285750">
              <a:buFont typeface="Wingdings" panose="05000000000000000000" pitchFamily="2" charset="2"/>
              <a:buChar char="ü"/>
            </a:pPr>
            <a:r>
              <a:rPr lang="es-ES" dirty="0"/>
              <a:t>En C#, los atributos estáticos se inicializan la </a:t>
            </a:r>
            <a:r>
              <a:rPr lang="es-ES" b="1" dirty="0"/>
              <a:t>primera vez que se accede a la clase</a:t>
            </a:r>
            <a:r>
              <a:rPr lang="es-ES" dirty="0"/>
              <a:t>, y </a:t>
            </a:r>
            <a:r>
              <a:rPr lang="es-ES" b="1" dirty="0"/>
              <a:t>su valor se mantiene a lo largo de toda la ejecución del programa</a:t>
            </a:r>
            <a:r>
              <a:rPr lang="es-ES" dirty="0"/>
              <a:t>.</a:t>
            </a:r>
          </a:p>
          <a:p>
            <a:pPr marL="742950" lvl="1" indent="-285750">
              <a:buFont typeface="Wingdings" panose="05000000000000000000" pitchFamily="2" charset="2"/>
              <a:buChar char="ü"/>
            </a:pPr>
            <a:endParaRPr lang="es-ES" dirty="0"/>
          </a:p>
          <a:p>
            <a:pPr>
              <a:buFont typeface="+mj-lt"/>
              <a:buAutoNum type="arabicPeriod"/>
            </a:pPr>
            <a:r>
              <a:rPr lang="es-ES" b="1" dirty="0"/>
              <a:t>Independencia de la instancia del </a:t>
            </a:r>
            <a:r>
              <a:rPr lang="es-ES" b="1" dirty="0" err="1"/>
              <a:t>Singleton</a:t>
            </a:r>
            <a:r>
              <a:rPr lang="es-ES" dirty="0"/>
              <a:t>:</a:t>
            </a:r>
          </a:p>
          <a:p>
            <a:pPr marL="742950" lvl="1" indent="-285750">
              <a:buFont typeface="Wingdings" panose="05000000000000000000" pitchFamily="2" charset="2"/>
              <a:buChar char="ü"/>
            </a:pPr>
            <a:r>
              <a:rPr lang="es-ES" dirty="0"/>
              <a:t>Aunque un </a:t>
            </a:r>
            <a:r>
              <a:rPr lang="es-ES" dirty="0" err="1"/>
              <a:t>Singleton</a:t>
            </a:r>
            <a:r>
              <a:rPr lang="es-ES" dirty="0"/>
              <a:t> </a:t>
            </a:r>
            <a:r>
              <a:rPr lang="es-ES" b="1" dirty="0"/>
              <a:t>garantiza que solo hay una instancia</a:t>
            </a:r>
            <a:r>
              <a:rPr lang="es-ES" dirty="0"/>
              <a:t>, los atributos estáticos existen </a:t>
            </a:r>
            <a:r>
              <a:rPr lang="es-ES" b="1" dirty="0"/>
              <a:t>independientemente de la instancia</a:t>
            </a:r>
            <a:r>
              <a:rPr lang="es-ES" dirty="0"/>
              <a:t>.</a:t>
            </a:r>
          </a:p>
        </p:txBody>
      </p:sp>
    </p:spTree>
    <p:extLst>
      <p:ext uri="{BB962C8B-B14F-4D97-AF65-F5344CB8AC3E}">
        <p14:creationId xmlns:p14="http://schemas.microsoft.com/office/powerpoint/2010/main" val="313108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D35E966-6FF6-4CB4-BB58-40083A88598F}"/>
              </a:ext>
            </a:extLst>
          </p:cNvPr>
          <p:cNvSpPr txBox="1"/>
          <p:nvPr/>
        </p:nvSpPr>
        <p:spPr>
          <a:xfrm>
            <a:off x="994949" y="1463993"/>
            <a:ext cx="4658191" cy="3693319"/>
          </a:xfrm>
          <a:prstGeom prst="rect">
            <a:avLst/>
          </a:prstGeom>
          <a:noFill/>
        </p:spPr>
        <p:txBody>
          <a:bodyPr wrap="square">
            <a:spAutoFit/>
          </a:bodyPr>
          <a:lstStyle/>
          <a:p>
            <a:r>
              <a:rPr lang="es-ES" dirty="0"/>
              <a:t>En el contexto de desarrollo de software automotriz, un </a:t>
            </a:r>
            <a:r>
              <a:rPr lang="es-ES" b="1" dirty="0"/>
              <a:t>arquitecto de software</a:t>
            </a:r>
            <a:r>
              <a:rPr lang="es-ES" dirty="0"/>
              <a:t> podría usar el </a:t>
            </a:r>
            <a:r>
              <a:rPr lang="es-ES" dirty="0" err="1"/>
              <a:t>Singleton</a:t>
            </a:r>
            <a:r>
              <a:rPr lang="es-ES" dirty="0"/>
              <a:t> en:</a:t>
            </a:r>
          </a:p>
          <a:p>
            <a:endParaRPr lang="es-ES" dirty="0"/>
          </a:p>
          <a:p>
            <a:pPr>
              <a:buFont typeface="Arial" panose="020B0604020202020204" pitchFamily="34" charset="0"/>
              <a:buChar char="•"/>
            </a:pPr>
            <a:r>
              <a:rPr lang="es-ES" b="1" dirty="0"/>
              <a:t>Un módulo de diagnóstico de vehículos</a:t>
            </a:r>
            <a:r>
              <a:rPr lang="es-ES" dirty="0"/>
              <a:t>: Centraliza la recopilación de datos de sensores de todos los automóviles en producción.</a:t>
            </a:r>
          </a:p>
          <a:p>
            <a:pPr>
              <a:buFont typeface="Arial" panose="020B0604020202020204" pitchFamily="34" charset="0"/>
              <a:buChar char="•"/>
            </a:pPr>
            <a:r>
              <a:rPr lang="es-ES" b="1" dirty="0"/>
              <a:t>Un gestor de configuración del sistema</a:t>
            </a:r>
            <a:r>
              <a:rPr lang="es-ES" dirty="0"/>
              <a:t>: Evita que múltiples instancias configuren parámetros críticos de los sistemas electrónicos.</a:t>
            </a:r>
          </a:p>
          <a:p>
            <a:pPr>
              <a:buFont typeface="Arial" panose="020B0604020202020204" pitchFamily="34" charset="0"/>
              <a:buChar char="•"/>
            </a:pPr>
            <a:r>
              <a:rPr lang="es-ES" b="1" dirty="0"/>
              <a:t>Un controlador de acceso a una base de datos de vehículos</a:t>
            </a:r>
            <a:r>
              <a:rPr lang="es-ES" dirty="0"/>
              <a:t>: Asegura que todas las consultas pasen por un único punto de acceso.</a:t>
            </a:r>
          </a:p>
        </p:txBody>
      </p:sp>
      <p:pic>
        <p:nvPicPr>
          <p:cNvPr id="7" name="Imagen 6">
            <a:extLst>
              <a:ext uri="{FF2B5EF4-FFF2-40B4-BE49-F238E27FC236}">
                <a16:creationId xmlns:a16="http://schemas.microsoft.com/office/drawing/2014/main" id="{97653F52-239E-DF4A-F6A6-3A1E136AA4DF}"/>
              </a:ext>
            </a:extLst>
          </p:cNvPr>
          <p:cNvPicPr>
            <a:picLocks noChangeAspect="1"/>
          </p:cNvPicPr>
          <p:nvPr/>
        </p:nvPicPr>
        <p:blipFill>
          <a:blip r:embed="rId2"/>
          <a:stretch>
            <a:fillRect/>
          </a:stretch>
        </p:blipFill>
        <p:spPr>
          <a:xfrm>
            <a:off x="7007469" y="1028421"/>
            <a:ext cx="3365925" cy="2282232"/>
          </a:xfrm>
          <a:prstGeom prst="rect">
            <a:avLst/>
          </a:prstGeom>
        </p:spPr>
      </p:pic>
      <p:sp>
        <p:nvSpPr>
          <p:cNvPr id="12" name="CuadroTexto 11">
            <a:extLst>
              <a:ext uri="{FF2B5EF4-FFF2-40B4-BE49-F238E27FC236}">
                <a16:creationId xmlns:a16="http://schemas.microsoft.com/office/drawing/2014/main" id="{ACCD3EAD-CE1C-EBE2-8F60-EF12C12EC2D1}"/>
              </a:ext>
            </a:extLst>
          </p:cNvPr>
          <p:cNvSpPr txBox="1"/>
          <p:nvPr/>
        </p:nvSpPr>
        <p:spPr>
          <a:xfrm>
            <a:off x="3046535" y="3244334"/>
            <a:ext cx="6093068" cy="369332"/>
          </a:xfrm>
          <a:prstGeom prst="rect">
            <a:avLst/>
          </a:prstGeom>
          <a:noFill/>
        </p:spPr>
        <p:txBody>
          <a:bodyPr wrap="square">
            <a:spAutoFit/>
          </a:bodyPr>
          <a:lstStyle/>
          <a:p>
            <a:endParaRPr lang="es-CO" dirty="0"/>
          </a:p>
        </p:txBody>
      </p:sp>
      <p:sp>
        <p:nvSpPr>
          <p:cNvPr id="18" name="CuadroTexto 17">
            <a:extLst>
              <a:ext uri="{FF2B5EF4-FFF2-40B4-BE49-F238E27FC236}">
                <a16:creationId xmlns:a16="http://schemas.microsoft.com/office/drawing/2014/main" id="{7AEA4F27-59ED-B76F-E1B9-5724065660F8}"/>
              </a:ext>
            </a:extLst>
          </p:cNvPr>
          <p:cNvSpPr txBox="1"/>
          <p:nvPr/>
        </p:nvSpPr>
        <p:spPr>
          <a:xfrm>
            <a:off x="3046751" y="3240586"/>
            <a:ext cx="6093500" cy="369332"/>
          </a:xfrm>
          <a:prstGeom prst="rect">
            <a:avLst/>
          </a:prstGeom>
          <a:noFill/>
        </p:spPr>
        <p:txBody>
          <a:bodyPr wrap="square">
            <a:spAutoFit/>
          </a:bodyPr>
          <a:lstStyle/>
          <a:p>
            <a:endParaRPr lang="es-CO" dirty="0"/>
          </a:p>
        </p:txBody>
      </p:sp>
      <p:pic>
        <p:nvPicPr>
          <p:cNvPr id="28" name="Imagen 27">
            <a:extLst>
              <a:ext uri="{FF2B5EF4-FFF2-40B4-BE49-F238E27FC236}">
                <a16:creationId xmlns:a16="http://schemas.microsoft.com/office/drawing/2014/main" id="{4AD67FEE-1FF6-571E-E2EE-D9A2EC7C1EAA}"/>
              </a:ext>
            </a:extLst>
          </p:cNvPr>
          <p:cNvPicPr>
            <a:picLocks noChangeAspect="1"/>
          </p:cNvPicPr>
          <p:nvPr/>
        </p:nvPicPr>
        <p:blipFill>
          <a:blip r:embed="rId3"/>
          <a:srcRect l="1277" t="3613" r="1029" b="3477"/>
          <a:stretch/>
        </p:blipFill>
        <p:spPr>
          <a:xfrm>
            <a:off x="7007469" y="3764154"/>
            <a:ext cx="3365924" cy="2161857"/>
          </a:xfrm>
          <a:prstGeom prst="rect">
            <a:avLst/>
          </a:prstGeom>
        </p:spPr>
      </p:pic>
    </p:spTree>
    <p:extLst>
      <p:ext uri="{BB962C8B-B14F-4D97-AF65-F5344CB8AC3E}">
        <p14:creationId xmlns:p14="http://schemas.microsoft.com/office/powerpoint/2010/main" val="321777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1" y="365127"/>
            <a:ext cx="8129530" cy="824696"/>
          </a:xfr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fontScale="92500"/>
          </a:bodyPr>
          <a:lstStyle/>
          <a:p>
            <a:pPr algn="ctr"/>
            <a:r>
              <a:rPr lang="es-CO" sz="3900" dirty="0">
                <a:solidFill>
                  <a:schemeClr val="lt1"/>
                </a:solidFill>
                <a:latin typeface="+mn-lt"/>
                <a:ea typeface="+mn-lt"/>
                <a:cs typeface="+mn-lt"/>
              </a:rPr>
              <a:t>Bibliografía</a:t>
            </a:r>
            <a:endParaRPr lang="es-CO" sz="3600" dirty="0">
              <a:solidFill>
                <a:schemeClr val="lt1"/>
              </a:solidFill>
              <a:latin typeface="+mn-lt"/>
              <a:ea typeface="+mn-lt"/>
              <a:cs typeface="+mn-lt"/>
            </a:endParaRPr>
          </a:p>
        </p:txBody>
      </p:sp>
      <p:sp>
        <p:nvSpPr>
          <p:cNvPr id="7" name="CuadroTexto 6">
            <a:extLst>
              <a:ext uri="{FF2B5EF4-FFF2-40B4-BE49-F238E27FC236}">
                <a16:creationId xmlns:a16="http://schemas.microsoft.com/office/drawing/2014/main" id="{15636315-93BD-47D3-9B45-776339287A50}"/>
              </a:ext>
            </a:extLst>
          </p:cNvPr>
          <p:cNvSpPr txBox="1"/>
          <p:nvPr/>
        </p:nvSpPr>
        <p:spPr>
          <a:xfrm>
            <a:off x="838200" y="1723740"/>
            <a:ext cx="10515600" cy="3708558"/>
          </a:xfrm>
          <a:prstGeom prst="rect">
            <a:avLst/>
          </a:prstGeom>
        </p:spPr>
        <p:txBody>
          <a:bodyPr vert="horz" lIns="80682" tIns="40341" rIns="80682" bIns="40341" rtlCol="0">
            <a:noAutofit/>
          </a:bodyPr>
          <a:lstStyle>
            <a:lvl1pPr marL="259072" indent="-259072" defTabSz="1036290">
              <a:lnSpc>
                <a:spcPct val="90000"/>
              </a:lnSpc>
              <a:spcBef>
                <a:spcPts val="1133"/>
              </a:spcBef>
              <a:buFont typeface="Arial" panose="020B0604020202020204" pitchFamily="34" charset="0"/>
              <a:buChar char="•"/>
              <a:defRPr sz="2400">
                <a:solidFill>
                  <a:schemeClr val="tx1">
                    <a:lumMod val="75000"/>
                    <a:lumOff val="25000"/>
                  </a:schemeClr>
                </a:solidFill>
                <a:latin typeface="Flama Condensed Light" panose="02000000000000000000" pitchFamily="50" charset="0"/>
              </a:defRPr>
            </a:lvl1pPr>
            <a:lvl2pPr marL="777217" indent="-259072" defTabSz="1036290">
              <a:lnSpc>
                <a:spcPct val="90000"/>
              </a:lnSpc>
              <a:spcBef>
                <a:spcPts val="567"/>
              </a:spcBef>
              <a:buFont typeface="Arial" panose="020B0604020202020204" pitchFamily="34" charset="0"/>
              <a:buChar char="•"/>
              <a:defRPr sz="2720">
                <a:solidFill>
                  <a:schemeClr val="tx1">
                    <a:lumMod val="75000"/>
                    <a:lumOff val="25000"/>
                  </a:schemeClr>
                </a:solidFill>
                <a:latin typeface="Flama Condensed Light" panose="02000000000000000000" pitchFamily="50" charset="0"/>
              </a:defRPr>
            </a:lvl2pPr>
            <a:lvl3pPr marL="1295362" indent="-259072" defTabSz="1036290">
              <a:lnSpc>
                <a:spcPct val="90000"/>
              </a:lnSpc>
              <a:spcBef>
                <a:spcPts val="567"/>
              </a:spcBef>
              <a:buFont typeface="Arial" panose="020B0604020202020204" pitchFamily="34" charset="0"/>
              <a:buChar char="•"/>
              <a:defRPr sz="2267">
                <a:solidFill>
                  <a:schemeClr val="tx1">
                    <a:lumMod val="75000"/>
                    <a:lumOff val="25000"/>
                  </a:schemeClr>
                </a:solidFill>
                <a:latin typeface="Flama Condensed Light" panose="02000000000000000000" pitchFamily="50" charset="0"/>
              </a:defRPr>
            </a:lvl3pPr>
            <a:lvl4pPr marL="1813507" indent="-259072" defTabSz="1036290">
              <a:lnSpc>
                <a:spcPct val="90000"/>
              </a:lnSpc>
              <a:spcBef>
                <a:spcPts val="567"/>
              </a:spcBef>
              <a:buFont typeface="Arial" panose="020B0604020202020204" pitchFamily="34" charset="0"/>
              <a:buChar char="•"/>
              <a:defRPr sz="2040">
                <a:solidFill>
                  <a:schemeClr val="tx1">
                    <a:lumMod val="75000"/>
                    <a:lumOff val="25000"/>
                  </a:schemeClr>
                </a:solidFill>
                <a:latin typeface="Flama Condensed Light" panose="02000000000000000000" pitchFamily="50" charset="0"/>
              </a:defRPr>
            </a:lvl4pPr>
            <a:lvl5pPr marL="2331651" indent="-259072" defTabSz="1036290">
              <a:lnSpc>
                <a:spcPct val="90000"/>
              </a:lnSpc>
              <a:spcBef>
                <a:spcPts val="567"/>
              </a:spcBef>
              <a:buFont typeface="Arial" panose="020B0604020202020204" pitchFamily="34" charset="0"/>
              <a:buChar char="•"/>
              <a:defRPr sz="2040">
                <a:solidFill>
                  <a:schemeClr val="tx1">
                    <a:lumMod val="75000"/>
                    <a:lumOff val="25000"/>
                  </a:schemeClr>
                </a:solidFill>
                <a:latin typeface="Flama Condensed Light" panose="02000000000000000000" pitchFamily="50" charset="0"/>
              </a:defRPr>
            </a:lvl5pPr>
            <a:lvl6pPr marL="2849796" indent="-259072" defTabSz="1036290">
              <a:lnSpc>
                <a:spcPct val="90000"/>
              </a:lnSpc>
              <a:spcBef>
                <a:spcPts val="567"/>
              </a:spcBef>
              <a:buFont typeface="Arial" panose="020B0604020202020204" pitchFamily="34" charset="0"/>
              <a:buChar char="•"/>
              <a:defRPr sz="2040"/>
            </a:lvl6pPr>
            <a:lvl7pPr marL="3367941" indent="-259072" defTabSz="1036290">
              <a:lnSpc>
                <a:spcPct val="90000"/>
              </a:lnSpc>
              <a:spcBef>
                <a:spcPts val="567"/>
              </a:spcBef>
              <a:buFont typeface="Arial" panose="020B0604020202020204" pitchFamily="34" charset="0"/>
              <a:buChar char="•"/>
              <a:defRPr sz="2040"/>
            </a:lvl7pPr>
            <a:lvl8pPr marL="3886086" indent="-259072" defTabSz="1036290">
              <a:lnSpc>
                <a:spcPct val="90000"/>
              </a:lnSpc>
              <a:spcBef>
                <a:spcPts val="567"/>
              </a:spcBef>
              <a:buFont typeface="Arial" panose="020B0604020202020204" pitchFamily="34" charset="0"/>
              <a:buChar char="•"/>
              <a:defRPr sz="2040"/>
            </a:lvl8pPr>
            <a:lvl9pPr marL="4404230" indent="-259072" defTabSz="1036290">
              <a:lnSpc>
                <a:spcPct val="90000"/>
              </a:lnSpc>
              <a:spcBef>
                <a:spcPts val="567"/>
              </a:spcBef>
              <a:buFont typeface="Arial" panose="020B0604020202020204" pitchFamily="34" charset="0"/>
              <a:buChar char="•"/>
              <a:defRPr sz="2040"/>
            </a:lvl9pPr>
          </a:lstStyle>
          <a:p>
            <a:r>
              <a:rPr lang="es-419" sz="2000" dirty="0" err="1"/>
              <a:t>Shvets</a:t>
            </a:r>
            <a:r>
              <a:rPr lang="es-419" sz="2000" dirty="0"/>
              <a:t> Alexander. Dive </a:t>
            </a:r>
            <a:r>
              <a:rPr lang="es-419" sz="2000" dirty="0" err="1"/>
              <a:t>into</a:t>
            </a:r>
            <a:r>
              <a:rPr lang="es-419" sz="2000" dirty="0"/>
              <a:t> Design </a:t>
            </a:r>
            <a:r>
              <a:rPr lang="es-419" sz="2000" dirty="0" err="1"/>
              <a:t>Patterns</a:t>
            </a:r>
            <a:r>
              <a:rPr lang="es-419" sz="2000" dirty="0"/>
              <a:t>. </a:t>
            </a:r>
            <a:r>
              <a:rPr lang="es-419" sz="2000" dirty="0" err="1"/>
              <a:t>Refactoring.guru</a:t>
            </a:r>
            <a:r>
              <a:rPr lang="es-419" sz="2000" dirty="0"/>
              <a:t>. 2019. 				</a:t>
            </a:r>
          </a:p>
          <a:p>
            <a:r>
              <a:rPr lang="es-419" sz="2000" dirty="0"/>
              <a:t>Perera </a:t>
            </a:r>
            <a:r>
              <a:rPr lang="es-419" sz="2000" dirty="0" err="1"/>
              <a:t>Srinath</a:t>
            </a:r>
            <a:r>
              <a:rPr lang="es-419" sz="2000" dirty="0"/>
              <a:t>. Software </a:t>
            </a:r>
            <a:r>
              <a:rPr lang="es-419" sz="2000" dirty="0" err="1"/>
              <a:t>Architecture</a:t>
            </a:r>
            <a:r>
              <a:rPr lang="es-419" sz="2000" dirty="0"/>
              <a:t> and </a:t>
            </a:r>
            <a:r>
              <a:rPr lang="es-419" sz="2000" dirty="0" err="1"/>
              <a:t>Decision-Making</a:t>
            </a:r>
            <a:r>
              <a:rPr lang="es-419" sz="2000" dirty="0"/>
              <a:t>_ </a:t>
            </a:r>
            <a:r>
              <a:rPr lang="es-419" sz="2000" dirty="0" err="1"/>
              <a:t>Leveraging</a:t>
            </a:r>
            <a:r>
              <a:rPr lang="es-419" sz="2000" dirty="0"/>
              <a:t> </a:t>
            </a:r>
            <a:r>
              <a:rPr lang="es-419" sz="2000" dirty="0" err="1"/>
              <a:t>Leadership</a:t>
            </a:r>
            <a:r>
              <a:rPr lang="es-419" sz="2000" dirty="0"/>
              <a:t>, </a:t>
            </a:r>
            <a:r>
              <a:rPr lang="es-419" sz="2000" dirty="0" err="1"/>
              <a:t>Technology</a:t>
            </a:r>
            <a:r>
              <a:rPr lang="es-419" sz="2000" dirty="0"/>
              <a:t>, and </a:t>
            </a:r>
            <a:r>
              <a:rPr lang="es-419" sz="2000" dirty="0" err="1"/>
              <a:t>Product</a:t>
            </a:r>
            <a:r>
              <a:rPr lang="es-419" sz="2000" dirty="0"/>
              <a:t> Management </a:t>
            </a:r>
            <a:r>
              <a:rPr lang="es-419" sz="2000" dirty="0" err="1"/>
              <a:t>to</a:t>
            </a:r>
            <a:r>
              <a:rPr lang="es-419" sz="2000" dirty="0"/>
              <a:t> </a:t>
            </a:r>
            <a:r>
              <a:rPr lang="es-419" sz="2000" dirty="0" err="1"/>
              <a:t>Build</a:t>
            </a:r>
            <a:r>
              <a:rPr lang="es-419" sz="2000" dirty="0"/>
              <a:t> Great </a:t>
            </a:r>
            <a:r>
              <a:rPr lang="es-419" sz="2000" dirty="0" err="1"/>
              <a:t>Products</a:t>
            </a:r>
            <a:r>
              <a:rPr lang="es-419" sz="2000" dirty="0"/>
              <a:t>. Addison-Wesley. 2024				</a:t>
            </a:r>
          </a:p>
          <a:p>
            <a:r>
              <a:rPr lang="es-419" sz="2000" dirty="0"/>
              <a:t>Pacheco, </a:t>
            </a:r>
            <a:r>
              <a:rPr lang="es-419" sz="2000" dirty="0" err="1"/>
              <a:t>Diego_Sgro</a:t>
            </a:r>
            <a:r>
              <a:rPr lang="es-419" sz="2000" dirty="0"/>
              <a:t>, Sam_ - </a:t>
            </a:r>
            <a:r>
              <a:rPr lang="es-419" sz="2000" dirty="0" err="1"/>
              <a:t>Principles</a:t>
            </a:r>
            <a:r>
              <a:rPr lang="es-419" sz="2000" dirty="0"/>
              <a:t> </a:t>
            </a:r>
            <a:r>
              <a:rPr lang="es-419" sz="2000" dirty="0" err="1"/>
              <a:t>of</a:t>
            </a:r>
            <a:r>
              <a:rPr lang="es-419" sz="2000" dirty="0"/>
              <a:t> Software </a:t>
            </a:r>
            <a:r>
              <a:rPr lang="es-419" sz="2000" dirty="0" err="1"/>
              <a:t>Architecture</a:t>
            </a:r>
            <a:r>
              <a:rPr lang="es-419" sz="2000" dirty="0"/>
              <a:t> </a:t>
            </a:r>
            <a:r>
              <a:rPr lang="es-419" sz="2000" dirty="0" err="1"/>
              <a:t>Modernization</a:t>
            </a:r>
            <a:r>
              <a:rPr lang="es-419" sz="2000" dirty="0"/>
              <a:t> _ </a:t>
            </a:r>
            <a:r>
              <a:rPr lang="es-419" sz="2000" dirty="0" err="1"/>
              <a:t>Delivering</a:t>
            </a:r>
            <a:r>
              <a:rPr lang="es-419" sz="2000" dirty="0"/>
              <a:t> </a:t>
            </a:r>
            <a:r>
              <a:rPr lang="es-419" sz="2000" dirty="0" err="1"/>
              <a:t>engineering</a:t>
            </a:r>
            <a:r>
              <a:rPr lang="es-419" sz="2000" dirty="0"/>
              <a:t> </a:t>
            </a:r>
            <a:r>
              <a:rPr lang="es-419" sz="2000" dirty="0" err="1"/>
              <a:t>excellence</a:t>
            </a:r>
            <a:r>
              <a:rPr lang="es-419" sz="2000" dirty="0"/>
              <a:t> </a:t>
            </a:r>
            <a:r>
              <a:rPr lang="es-419" sz="2000" dirty="0" err="1"/>
              <a:t>with</a:t>
            </a:r>
            <a:r>
              <a:rPr lang="es-419" sz="2000" dirty="0"/>
              <a:t> </a:t>
            </a:r>
            <a:r>
              <a:rPr lang="es-419" sz="2000" dirty="0" err="1"/>
              <a:t>the</a:t>
            </a:r>
            <a:r>
              <a:rPr lang="es-419" sz="2000" dirty="0"/>
              <a:t> art </a:t>
            </a:r>
            <a:r>
              <a:rPr lang="es-419" sz="2000" dirty="0" err="1"/>
              <a:t>of</a:t>
            </a:r>
            <a:r>
              <a:rPr lang="es-419" sz="2000" dirty="0"/>
              <a:t> </a:t>
            </a:r>
            <a:r>
              <a:rPr lang="es-419" sz="2000" dirty="0" err="1"/>
              <a:t>fixing</a:t>
            </a:r>
            <a:r>
              <a:rPr lang="es-419" sz="2000" dirty="0"/>
              <a:t> </a:t>
            </a:r>
            <a:r>
              <a:rPr lang="es-419" sz="2000" dirty="0" err="1"/>
              <a:t>microservices</a:t>
            </a:r>
            <a:r>
              <a:rPr lang="es-419" sz="2000" dirty="0"/>
              <a:t>, mono. BPB </a:t>
            </a:r>
            <a:r>
              <a:rPr lang="es-419" sz="2000" dirty="0" err="1"/>
              <a:t>Publicatio</a:t>
            </a:r>
            <a:r>
              <a:rPr lang="es-419" sz="2000" dirty="0"/>
              <a:t>. 2024</a:t>
            </a:r>
          </a:p>
          <a:p>
            <a:r>
              <a:rPr lang="es-419" sz="2000" dirty="0"/>
              <a:t>Gabriel Baptista, Francesco </a:t>
            </a:r>
            <a:r>
              <a:rPr lang="es-419" sz="2000" dirty="0" err="1"/>
              <a:t>Abbruzzese</a:t>
            </a:r>
            <a:r>
              <a:rPr lang="es-419" sz="2000" dirty="0"/>
              <a:t> - Software </a:t>
            </a:r>
            <a:r>
              <a:rPr lang="es-419" sz="2000" dirty="0" err="1"/>
              <a:t>Architecture</a:t>
            </a:r>
            <a:r>
              <a:rPr lang="es-419" sz="2000" dirty="0"/>
              <a:t> </a:t>
            </a:r>
            <a:r>
              <a:rPr lang="es-419" sz="2000" dirty="0" err="1"/>
              <a:t>with</a:t>
            </a:r>
            <a:r>
              <a:rPr lang="es-419" sz="2000" dirty="0"/>
              <a:t> C_ 12 and .NET 8 - </a:t>
            </a:r>
            <a:r>
              <a:rPr lang="es-419" sz="2000" dirty="0" err="1"/>
              <a:t>Fourth</a:t>
            </a:r>
            <a:r>
              <a:rPr lang="es-419" sz="2000" dirty="0"/>
              <a:t> </a:t>
            </a:r>
            <a:r>
              <a:rPr lang="es-419" sz="2000" dirty="0" err="1"/>
              <a:t>Edition</a:t>
            </a:r>
            <a:r>
              <a:rPr lang="es-419" sz="2000" dirty="0"/>
              <a:t>_ </a:t>
            </a:r>
            <a:r>
              <a:rPr lang="es-419" sz="2000" dirty="0" err="1"/>
              <a:t>Build</a:t>
            </a:r>
            <a:r>
              <a:rPr lang="es-419" sz="2000" dirty="0"/>
              <a:t> </a:t>
            </a:r>
            <a:r>
              <a:rPr lang="es-419" sz="2000" dirty="0" err="1"/>
              <a:t>enterprise</a:t>
            </a:r>
            <a:r>
              <a:rPr lang="es-419" sz="2000" dirty="0"/>
              <a:t> </a:t>
            </a:r>
            <a:r>
              <a:rPr lang="es-419" sz="2000" dirty="0" err="1"/>
              <a:t>applications</a:t>
            </a:r>
            <a:r>
              <a:rPr lang="es-419" sz="2000" dirty="0"/>
              <a:t> </a:t>
            </a:r>
            <a:r>
              <a:rPr lang="es-419" sz="2000" dirty="0" err="1"/>
              <a:t>using</a:t>
            </a:r>
            <a:r>
              <a:rPr lang="es-419" sz="2000" dirty="0"/>
              <a:t> </a:t>
            </a:r>
            <a:r>
              <a:rPr lang="es-419" sz="2000" dirty="0" err="1"/>
              <a:t>microservices</a:t>
            </a:r>
            <a:r>
              <a:rPr lang="es-419" sz="2000" dirty="0"/>
              <a:t>, DevOps, EF Core. 2024	</a:t>
            </a:r>
          </a:p>
          <a:p>
            <a:r>
              <a:rPr lang="es-419" sz="2000" dirty="0"/>
              <a:t>Oliver </a:t>
            </a:r>
            <a:r>
              <a:rPr lang="es-419" sz="2000" dirty="0" err="1"/>
              <a:t>Goldman.Effective</a:t>
            </a:r>
            <a:r>
              <a:rPr lang="es-419" sz="2000" dirty="0"/>
              <a:t> Software </a:t>
            </a:r>
            <a:r>
              <a:rPr lang="es-419" sz="2000" dirty="0" err="1"/>
              <a:t>Architecture</a:t>
            </a:r>
            <a:r>
              <a:rPr lang="es-419" sz="2000" dirty="0"/>
              <a:t>_ </a:t>
            </a:r>
            <a:r>
              <a:rPr lang="es-419" sz="2000" dirty="0" err="1"/>
              <a:t>Building</a:t>
            </a:r>
            <a:r>
              <a:rPr lang="es-419" sz="2000" dirty="0"/>
              <a:t> </a:t>
            </a:r>
            <a:r>
              <a:rPr lang="es-419" sz="2000" dirty="0" err="1"/>
              <a:t>Better</a:t>
            </a:r>
            <a:r>
              <a:rPr lang="es-419" sz="2000" dirty="0"/>
              <a:t> Software </a:t>
            </a:r>
            <a:r>
              <a:rPr lang="es-419" sz="2000" dirty="0" err="1"/>
              <a:t>Faster</a:t>
            </a:r>
            <a:r>
              <a:rPr lang="es-419" sz="2000" dirty="0"/>
              <a:t> (2024, Addison-Wesley Professional)</a:t>
            </a:r>
          </a:p>
          <a:p>
            <a:r>
              <a:rPr lang="es-419" sz="2000" dirty="0"/>
              <a:t>John Gilbert - Software </a:t>
            </a:r>
            <a:r>
              <a:rPr lang="es-419" sz="2000" dirty="0" err="1"/>
              <a:t>Architecture</a:t>
            </a:r>
            <a:r>
              <a:rPr lang="es-419" sz="2000" dirty="0"/>
              <a:t> </a:t>
            </a:r>
            <a:r>
              <a:rPr lang="es-419" sz="2000" dirty="0" err="1"/>
              <a:t>Patterns</a:t>
            </a:r>
            <a:r>
              <a:rPr lang="es-419" sz="2000" dirty="0"/>
              <a:t> </a:t>
            </a:r>
            <a:r>
              <a:rPr lang="es-419" sz="2000" dirty="0" err="1"/>
              <a:t>for</a:t>
            </a:r>
            <a:r>
              <a:rPr lang="es-419" sz="2000" dirty="0"/>
              <a:t> </a:t>
            </a:r>
            <a:r>
              <a:rPr lang="es-419" sz="2000" dirty="0" err="1"/>
              <a:t>Serverless</a:t>
            </a:r>
            <a:r>
              <a:rPr lang="es-419" sz="2000" dirty="0"/>
              <a:t> </a:t>
            </a:r>
            <a:r>
              <a:rPr lang="es-419" sz="2000" dirty="0" err="1"/>
              <a:t>Systems</a:t>
            </a:r>
            <a:r>
              <a:rPr lang="es-419" sz="2000" dirty="0"/>
              <a:t>_ </a:t>
            </a:r>
            <a:r>
              <a:rPr lang="es-419" sz="2000" dirty="0" err="1"/>
              <a:t>Architecting</a:t>
            </a:r>
            <a:r>
              <a:rPr lang="es-419" sz="2000" dirty="0"/>
              <a:t> </a:t>
            </a:r>
            <a:r>
              <a:rPr lang="es-419" sz="2000" dirty="0" err="1"/>
              <a:t>for</a:t>
            </a:r>
            <a:r>
              <a:rPr lang="es-419" sz="2000" dirty="0"/>
              <a:t> </a:t>
            </a:r>
            <a:r>
              <a:rPr lang="es-419" sz="2000" dirty="0" err="1"/>
              <a:t>innovation</a:t>
            </a:r>
            <a:r>
              <a:rPr lang="es-419" sz="2000" dirty="0"/>
              <a:t> </a:t>
            </a:r>
            <a:r>
              <a:rPr lang="es-419" sz="2000" dirty="0" err="1"/>
              <a:t>with</a:t>
            </a:r>
            <a:r>
              <a:rPr lang="es-419" sz="2000" dirty="0"/>
              <a:t> </a:t>
            </a:r>
            <a:r>
              <a:rPr lang="es-419" sz="2000" dirty="0" err="1"/>
              <a:t>event-driven</a:t>
            </a:r>
            <a:r>
              <a:rPr lang="es-419" sz="2000" dirty="0"/>
              <a:t> </a:t>
            </a:r>
            <a:r>
              <a:rPr lang="es-419" sz="2000" dirty="0" err="1"/>
              <a:t>microservices</a:t>
            </a:r>
            <a:r>
              <a:rPr lang="es-419" sz="2000" dirty="0"/>
              <a:t> (2024)	</a:t>
            </a:r>
          </a:p>
        </p:txBody>
      </p:sp>
    </p:spTree>
    <p:extLst>
      <p:ext uri="{BB962C8B-B14F-4D97-AF65-F5344CB8AC3E}">
        <p14:creationId xmlns:p14="http://schemas.microsoft.com/office/powerpoint/2010/main" val="2955475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962" y="562470"/>
            <a:ext cx="8317736" cy="627352"/>
          </a:xfr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fontScale="92500"/>
          </a:bodyPr>
          <a:lstStyle/>
          <a:p>
            <a:pPr algn="ctr"/>
            <a:r>
              <a:rPr lang="es-ES" sz="3900" dirty="0">
                <a:solidFill>
                  <a:schemeClr val="lt1"/>
                </a:solidFill>
                <a:latin typeface="+mn-lt"/>
                <a:ea typeface="+mn-lt"/>
                <a:cs typeface="+mn-lt"/>
              </a:rPr>
              <a:t>Cibergrafía</a:t>
            </a:r>
            <a:endParaRPr lang="es-CO" sz="3900" dirty="0">
              <a:solidFill>
                <a:schemeClr val="lt1"/>
              </a:solidFill>
              <a:latin typeface="+mn-lt"/>
              <a:ea typeface="+mn-lt"/>
              <a:cs typeface="+mn-lt"/>
            </a:endParaRPr>
          </a:p>
        </p:txBody>
      </p:sp>
      <p:sp>
        <p:nvSpPr>
          <p:cNvPr id="5" name="Marcador de contenido 4">
            <a:extLst>
              <a:ext uri="{FF2B5EF4-FFF2-40B4-BE49-F238E27FC236}">
                <a16:creationId xmlns:a16="http://schemas.microsoft.com/office/drawing/2014/main" id="{F59DFCA2-6812-4972-858E-C84B675DCF70}"/>
              </a:ext>
            </a:extLst>
          </p:cNvPr>
          <p:cNvSpPr>
            <a:spLocks noGrp="1"/>
          </p:cNvSpPr>
          <p:nvPr>
            <p:ph idx="1"/>
          </p:nvPr>
        </p:nvSpPr>
        <p:spPr>
          <a:xfrm>
            <a:off x="990836" y="1747546"/>
            <a:ext cx="10007444" cy="2956801"/>
          </a:xfrm>
        </p:spPr>
        <p:txBody>
          <a:bodyPr>
            <a:normAutofit/>
          </a:bodyPr>
          <a:lstStyle/>
          <a:p>
            <a:r>
              <a:rPr lang="es-ES" sz="2000" dirty="0" err="1"/>
              <a:t>Freecodecamp</a:t>
            </a:r>
            <a:endParaRPr lang="es-ES" sz="2000" dirty="0"/>
          </a:p>
          <a:p>
            <a:r>
              <a:rPr lang="es-419" sz="2000" dirty="0"/>
              <a:t>Openwebinars.net</a:t>
            </a:r>
          </a:p>
          <a:p>
            <a:r>
              <a:rPr lang="es-419" sz="2000" dirty="0"/>
              <a:t>YouTube: </a:t>
            </a:r>
            <a:r>
              <a:rPr lang="es-419" sz="2000" dirty="0">
                <a:latin typeface="__fkGroteskNeue_598ab8"/>
              </a:rPr>
              <a:t>Software </a:t>
            </a:r>
            <a:r>
              <a:rPr lang="es-419" sz="2000" dirty="0" err="1">
                <a:latin typeface="__fkGroteskNeue_598ab8"/>
              </a:rPr>
              <a:t>Architecture</a:t>
            </a:r>
            <a:r>
              <a:rPr lang="es-419" sz="2000" dirty="0">
                <a:latin typeface="__fkGroteskNeue_598ab8"/>
              </a:rPr>
              <a:t> </a:t>
            </a:r>
            <a:r>
              <a:rPr lang="es-419" sz="2000" dirty="0" err="1">
                <a:latin typeface="__fkGroteskNeue_598ab8"/>
              </a:rPr>
              <a:t>Monday</a:t>
            </a:r>
            <a:endParaRPr lang="es-419" sz="2000" dirty="0">
              <a:latin typeface="__fkGroteskNeue_598ab8"/>
            </a:endParaRPr>
          </a:p>
          <a:p>
            <a:r>
              <a:rPr lang="es-419" sz="2000" dirty="0" err="1">
                <a:latin typeface="__fkGroteskNeue_598ab8"/>
              </a:rPr>
              <a:t>refactoring.guru</a:t>
            </a:r>
            <a:endParaRPr lang="es-419" sz="2000" dirty="0">
              <a:latin typeface="__fkGroteskNeue_598ab8"/>
            </a:endParaRPr>
          </a:p>
          <a:p>
            <a:r>
              <a:rPr lang="es-419" sz="2000" dirty="0" err="1"/>
              <a:t>Github</a:t>
            </a:r>
            <a:endParaRPr lang="es-419" sz="2000" dirty="0"/>
          </a:p>
          <a:p>
            <a:r>
              <a:rPr lang="en-US" sz="2000" dirty="0"/>
              <a:t>Coursera "Software Architecture”. University of Alberta</a:t>
            </a:r>
          </a:p>
          <a:p>
            <a:r>
              <a:rPr lang="en-US" sz="2000" dirty="0"/>
              <a:t>https://www.geeksforgeeks.org/</a:t>
            </a:r>
          </a:p>
          <a:p>
            <a:endParaRPr lang="es-419" sz="2000" dirty="0"/>
          </a:p>
        </p:txBody>
      </p:sp>
    </p:spTree>
    <p:extLst>
      <p:ext uri="{BB962C8B-B14F-4D97-AF65-F5344CB8AC3E}">
        <p14:creationId xmlns:p14="http://schemas.microsoft.com/office/powerpoint/2010/main" val="3686965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52768B6-5D21-4523-A738-D077C02615F4}"/>
              </a:ext>
            </a:extLst>
          </p:cNvPr>
          <p:cNvPicPr>
            <a:picLocks noChangeAspect="1"/>
          </p:cNvPicPr>
          <p:nvPr/>
        </p:nvPicPr>
        <p:blipFill>
          <a:blip r:embed="rId2"/>
          <a:stretch>
            <a:fillRect/>
          </a:stretch>
        </p:blipFill>
        <p:spPr>
          <a:xfrm>
            <a:off x="263258" y="1191121"/>
            <a:ext cx="6793735" cy="3984433"/>
          </a:xfrm>
          <a:prstGeom prst="rect">
            <a:avLst/>
          </a:prstGeom>
        </p:spPr>
      </p:pic>
      <p:sp>
        <p:nvSpPr>
          <p:cNvPr id="4" name="CuadroTexto 3">
            <a:extLst>
              <a:ext uri="{FF2B5EF4-FFF2-40B4-BE49-F238E27FC236}">
                <a16:creationId xmlns:a16="http://schemas.microsoft.com/office/drawing/2014/main" id="{24EE7D40-75D4-4C39-9895-A75F0198F4B5}"/>
              </a:ext>
            </a:extLst>
          </p:cNvPr>
          <p:cNvSpPr txBox="1"/>
          <p:nvPr/>
        </p:nvSpPr>
        <p:spPr>
          <a:xfrm>
            <a:off x="8170384" y="3677801"/>
            <a:ext cx="3414311" cy="1200329"/>
          </a:xfrm>
          <a:prstGeom prst="rect">
            <a:avLst/>
          </a:prstGeom>
          <a:noFill/>
        </p:spPr>
        <p:txBody>
          <a:bodyPr wrap="square">
            <a:spAutoFit/>
          </a:bodyPr>
          <a:lstStyle/>
          <a:p>
            <a:r>
              <a:rPr lang="es-419" dirty="0"/>
              <a:t>1. La interfaz declara un producto, que es común a todos los objetos que pueden ser producidos por el </a:t>
            </a:r>
            <a:r>
              <a:rPr lang="es-419" dirty="0" err="1"/>
              <a:t>Creator</a:t>
            </a:r>
            <a:r>
              <a:rPr lang="es-419" dirty="0"/>
              <a:t> y sus subclases.</a:t>
            </a:r>
          </a:p>
        </p:txBody>
      </p:sp>
      <p:cxnSp>
        <p:nvCxnSpPr>
          <p:cNvPr id="6" name="Conector recto de flecha 5">
            <a:extLst>
              <a:ext uri="{FF2B5EF4-FFF2-40B4-BE49-F238E27FC236}">
                <a16:creationId xmlns:a16="http://schemas.microsoft.com/office/drawing/2014/main" id="{5474F6A4-D80E-40C2-A701-E77661942816}"/>
              </a:ext>
            </a:extLst>
          </p:cNvPr>
          <p:cNvCxnSpPr>
            <a:cxnSpLocks/>
          </p:cNvCxnSpPr>
          <p:nvPr/>
        </p:nvCxnSpPr>
        <p:spPr>
          <a:xfrm flipH="1" flipV="1">
            <a:off x="6158202" y="3122380"/>
            <a:ext cx="2012182" cy="752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1A2C8698-9AF5-481A-AFDC-C0F1E651DD1A}"/>
              </a:ext>
            </a:extLst>
          </p:cNvPr>
          <p:cNvSpPr txBox="1"/>
          <p:nvPr/>
        </p:nvSpPr>
        <p:spPr>
          <a:xfrm>
            <a:off x="5321147" y="4648220"/>
            <a:ext cx="2917634" cy="1323439"/>
          </a:xfrm>
          <a:prstGeom prst="rect">
            <a:avLst/>
          </a:prstGeom>
          <a:noFill/>
        </p:spPr>
        <p:txBody>
          <a:bodyPr wrap="square">
            <a:spAutoFit/>
          </a:bodyPr>
          <a:lstStyle/>
          <a:p>
            <a:r>
              <a:rPr lang="es-ES" sz="2000" dirty="0"/>
              <a:t>2. Las clases concretas son diferentes implementaciones de la interfaz del producto.</a:t>
            </a:r>
            <a:endParaRPr lang="es-419" sz="2000" dirty="0"/>
          </a:p>
        </p:txBody>
      </p:sp>
      <p:cxnSp>
        <p:nvCxnSpPr>
          <p:cNvPr id="12" name="Conector recto de flecha 11">
            <a:extLst>
              <a:ext uri="{FF2B5EF4-FFF2-40B4-BE49-F238E27FC236}">
                <a16:creationId xmlns:a16="http://schemas.microsoft.com/office/drawing/2014/main" id="{3348C2E5-C87A-4176-A532-85658068195E}"/>
              </a:ext>
            </a:extLst>
          </p:cNvPr>
          <p:cNvCxnSpPr>
            <a:cxnSpLocks/>
          </p:cNvCxnSpPr>
          <p:nvPr/>
        </p:nvCxnSpPr>
        <p:spPr>
          <a:xfrm flipV="1">
            <a:off x="4790960" y="4142342"/>
            <a:ext cx="530187" cy="5715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DF1CF1DC-5F66-4F56-94D5-BA6B0A484CF1}"/>
              </a:ext>
            </a:extLst>
          </p:cNvPr>
          <p:cNvSpPr txBox="1"/>
          <p:nvPr/>
        </p:nvSpPr>
        <p:spPr>
          <a:xfrm>
            <a:off x="2767988" y="304270"/>
            <a:ext cx="4045945" cy="1508105"/>
          </a:xfrm>
          <a:prstGeom prst="rect">
            <a:avLst/>
          </a:prstGeom>
          <a:noFill/>
        </p:spPr>
        <p:txBody>
          <a:bodyPr wrap="square">
            <a:spAutoFit/>
          </a:bodyPr>
          <a:lstStyle/>
          <a:p>
            <a:r>
              <a:rPr lang="es-ES" dirty="0"/>
              <a:t>3. La clase </a:t>
            </a:r>
            <a:r>
              <a:rPr lang="es-ES" dirty="0" err="1"/>
              <a:t>Creator</a:t>
            </a:r>
            <a:r>
              <a:rPr lang="es-ES" dirty="0"/>
              <a:t> declara </a:t>
            </a:r>
            <a:r>
              <a:rPr lang="es-ES" b="1" dirty="0">
                <a:solidFill>
                  <a:srgbClr val="FF0000"/>
                </a:solidFill>
              </a:rPr>
              <a:t>el método de fábrica </a:t>
            </a:r>
            <a:r>
              <a:rPr lang="es-ES" b="1" dirty="0" err="1">
                <a:solidFill>
                  <a:srgbClr val="00B050"/>
                </a:solidFill>
                <a:highlight>
                  <a:srgbClr val="FFFF00"/>
                </a:highlight>
              </a:rPr>
              <a:t>CreateProduct</a:t>
            </a:r>
            <a:r>
              <a:rPr lang="es-ES" b="1" dirty="0">
                <a:solidFill>
                  <a:srgbClr val="00B050"/>
                </a:solidFill>
                <a:highlight>
                  <a:srgbClr val="FFFF00"/>
                </a:highlight>
              </a:rPr>
              <a:t>()</a:t>
            </a:r>
            <a:r>
              <a:rPr lang="es-ES" b="1" dirty="0">
                <a:solidFill>
                  <a:srgbClr val="FF0000"/>
                </a:solidFill>
              </a:rPr>
              <a:t> </a:t>
            </a:r>
            <a:r>
              <a:rPr lang="es-ES" dirty="0"/>
              <a:t>que devuelve nuevos objetos de producto. El tipo de retorno de este método debe coincidir con la interfaz del </a:t>
            </a:r>
            <a:r>
              <a:rPr lang="es-ES" sz="2000" dirty="0"/>
              <a:t>producto</a:t>
            </a:r>
            <a:r>
              <a:rPr lang="es-ES" dirty="0"/>
              <a:t>.</a:t>
            </a:r>
            <a:endParaRPr lang="es-419" dirty="0"/>
          </a:p>
        </p:txBody>
      </p:sp>
      <p:cxnSp>
        <p:nvCxnSpPr>
          <p:cNvPr id="21" name="Conector recto de flecha 20">
            <a:extLst>
              <a:ext uri="{FF2B5EF4-FFF2-40B4-BE49-F238E27FC236}">
                <a16:creationId xmlns:a16="http://schemas.microsoft.com/office/drawing/2014/main" id="{2E44FBEF-9900-4FFC-82A2-1FD11ED66A8A}"/>
              </a:ext>
            </a:extLst>
          </p:cNvPr>
          <p:cNvCxnSpPr>
            <a:cxnSpLocks/>
          </p:cNvCxnSpPr>
          <p:nvPr/>
        </p:nvCxnSpPr>
        <p:spPr>
          <a:xfrm flipH="1">
            <a:off x="3631895" y="1564395"/>
            <a:ext cx="466380" cy="6343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D49D63A6-BF09-4E3A-AA75-3BC8AF36CB4B}"/>
              </a:ext>
            </a:extLst>
          </p:cNvPr>
          <p:cNvSpPr txBox="1"/>
          <p:nvPr/>
        </p:nvSpPr>
        <p:spPr>
          <a:xfrm>
            <a:off x="232732" y="5421316"/>
            <a:ext cx="4952879" cy="923330"/>
          </a:xfrm>
          <a:prstGeom prst="rect">
            <a:avLst/>
          </a:prstGeom>
          <a:noFill/>
        </p:spPr>
        <p:txBody>
          <a:bodyPr wrap="square">
            <a:spAutoFit/>
          </a:bodyPr>
          <a:lstStyle/>
          <a:p>
            <a:r>
              <a:rPr lang="es-419" dirty="0"/>
              <a:t>4. Las implementaciones concretas anulan el método de fábrica base para que devuelva un tipo de producto diferente.</a:t>
            </a:r>
          </a:p>
        </p:txBody>
      </p:sp>
      <p:cxnSp>
        <p:nvCxnSpPr>
          <p:cNvPr id="26" name="Conector recto de flecha 25">
            <a:extLst>
              <a:ext uri="{FF2B5EF4-FFF2-40B4-BE49-F238E27FC236}">
                <a16:creationId xmlns:a16="http://schemas.microsoft.com/office/drawing/2014/main" id="{A16DBDEC-0AD1-43CE-A238-01CFE51616C2}"/>
              </a:ext>
            </a:extLst>
          </p:cNvPr>
          <p:cNvCxnSpPr/>
          <p:nvPr/>
        </p:nvCxnSpPr>
        <p:spPr>
          <a:xfrm flipV="1">
            <a:off x="936434" y="4277966"/>
            <a:ext cx="1608462" cy="11373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6449542A-400D-4659-9A29-E9AFC4D79D96}"/>
              </a:ext>
            </a:extLst>
          </p:cNvPr>
          <p:cNvSpPr txBox="1"/>
          <p:nvPr/>
        </p:nvSpPr>
        <p:spPr>
          <a:xfrm>
            <a:off x="6820818" y="814056"/>
            <a:ext cx="4234149" cy="2369880"/>
          </a:xfrm>
          <a:prstGeom prst="rect">
            <a:avLst/>
          </a:prstGeom>
          <a:noFill/>
        </p:spPr>
        <p:txBody>
          <a:bodyPr wrap="square">
            <a:spAutoFit/>
          </a:bodyPr>
          <a:lstStyle/>
          <a:p>
            <a:r>
              <a:rPr lang="es-419" sz="1600" dirty="0"/>
              <a:t>N1: Puede declarar el método de fábrica como abstracto para obligar a todas las subclases a implementar sus propias versiones del método</a:t>
            </a:r>
          </a:p>
          <a:p>
            <a:endParaRPr lang="es-ES" sz="2000" dirty="0"/>
          </a:p>
          <a:p>
            <a:r>
              <a:rPr lang="es-ES" sz="1600" dirty="0"/>
              <a:t>N2: La creación del producto no es la responsabilidad principal de </a:t>
            </a:r>
            <a:r>
              <a:rPr lang="es-ES" sz="1600" dirty="0" err="1"/>
              <a:t>Creator</a:t>
            </a:r>
            <a:r>
              <a:rPr lang="es-ES" sz="1600" dirty="0"/>
              <a:t>.</a:t>
            </a:r>
          </a:p>
          <a:p>
            <a:endParaRPr lang="es-ES" sz="1600" dirty="0"/>
          </a:p>
          <a:p>
            <a:r>
              <a:rPr lang="es-ES" sz="1600" dirty="0"/>
              <a:t>N3: El método de fábrica ayuda a desacoplar las clases de producto concretas</a:t>
            </a:r>
            <a:endParaRPr lang="es-419" sz="1600" dirty="0"/>
          </a:p>
        </p:txBody>
      </p:sp>
      <p:sp>
        <p:nvSpPr>
          <p:cNvPr id="13" name="CuadroTexto 12">
            <a:extLst>
              <a:ext uri="{FF2B5EF4-FFF2-40B4-BE49-F238E27FC236}">
                <a16:creationId xmlns:a16="http://schemas.microsoft.com/office/drawing/2014/main" id="{A899915F-31FE-4E4C-92A4-07A6616D60A4}"/>
              </a:ext>
            </a:extLst>
          </p:cNvPr>
          <p:cNvSpPr txBox="1"/>
          <p:nvPr/>
        </p:nvSpPr>
        <p:spPr>
          <a:xfrm>
            <a:off x="9050669" y="5104840"/>
            <a:ext cx="1722138" cy="369332"/>
          </a:xfrm>
          <a:prstGeom prst="rect">
            <a:avLst/>
          </a:prstGeom>
          <a:noFill/>
        </p:spPr>
        <p:txBody>
          <a:bodyPr wrap="none" rtlCol="0">
            <a:spAutoFit/>
          </a:bodyPr>
          <a:lstStyle/>
          <a:p>
            <a:r>
              <a:rPr lang="es-ES" dirty="0"/>
              <a:t>Implementemos</a:t>
            </a:r>
            <a:endParaRPr lang="es-419" dirty="0"/>
          </a:p>
        </p:txBody>
      </p:sp>
      <p:pic>
        <p:nvPicPr>
          <p:cNvPr id="14" name="Imagen 13">
            <a:extLst>
              <a:ext uri="{FF2B5EF4-FFF2-40B4-BE49-F238E27FC236}">
                <a16:creationId xmlns:a16="http://schemas.microsoft.com/office/drawing/2014/main" id="{4B06A9D9-2E9E-49B2-A9DD-055FC38F6ACB}"/>
              </a:ext>
            </a:extLst>
          </p:cNvPr>
          <p:cNvPicPr>
            <a:picLocks noChangeAspect="1"/>
          </p:cNvPicPr>
          <p:nvPr/>
        </p:nvPicPr>
        <p:blipFill>
          <a:blip r:embed="rId3"/>
          <a:stretch>
            <a:fillRect/>
          </a:stretch>
        </p:blipFill>
        <p:spPr>
          <a:xfrm>
            <a:off x="9233935" y="5519790"/>
            <a:ext cx="1355605" cy="903737"/>
          </a:xfrm>
          <a:prstGeom prst="rect">
            <a:avLst/>
          </a:prstGeom>
        </p:spPr>
      </p:pic>
    </p:spTree>
    <p:extLst>
      <p:ext uri="{BB962C8B-B14F-4D97-AF65-F5344CB8AC3E}">
        <p14:creationId xmlns:p14="http://schemas.microsoft.com/office/powerpoint/2010/main" val="150805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9" grpId="0"/>
      <p:bldP spid="24"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adroTexto 44">
            <a:extLst>
              <a:ext uri="{FF2B5EF4-FFF2-40B4-BE49-F238E27FC236}">
                <a16:creationId xmlns:a16="http://schemas.microsoft.com/office/drawing/2014/main" id="{15ED4B6C-E985-45B3-A75F-62552D67844C}"/>
              </a:ext>
            </a:extLst>
          </p:cNvPr>
          <p:cNvSpPr txBox="1"/>
          <p:nvPr/>
        </p:nvSpPr>
        <p:spPr>
          <a:xfrm>
            <a:off x="902369" y="685800"/>
            <a:ext cx="3771995" cy="461665"/>
          </a:xfrm>
          <a:prstGeom prst="rect">
            <a:avLst/>
          </a:prstGeom>
          <a:noFill/>
        </p:spPr>
        <p:txBody>
          <a:bodyPr wrap="none" rtlCol="0">
            <a:spAutoFit/>
          </a:bodyPr>
          <a:lstStyle/>
          <a:p>
            <a:r>
              <a:rPr lang="es-ES" sz="2400" b="1" dirty="0"/>
              <a:t>Ventajas de Factory </a:t>
            </a:r>
            <a:r>
              <a:rPr lang="es-ES" sz="2400" b="1" dirty="0" err="1"/>
              <a:t>Method</a:t>
            </a:r>
            <a:endParaRPr lang="es-419" sz="2400" b="1" dirty="0"/>
          </a:p>
        </p:txBody>
      </p:sp>
      <p:sp>
        <p:nvSpPr>
          <p:cNvPr id="47" name="CuadroTexto 46">
            <a:extLst>
              <a:ext uri="{FF2B5EF4-FFF2-40B4-BE49-F238E27FC236}">
                <a16:creationId xmlns:a16="http://schemas.microsoft.com/office/drawing/2014/main" id="{C77F8340-15FD-47F6-866C-F8C690D71493}"/>
              </a:ext>
            </a:extLst>
          </p:cNvPr>
          <p:cNvSpPr txBox="1"/>
          <p:nvPr/>
        </p:nvSpPr>
        <p:spPr>
          <a:xfrm>
            <a:off x="397043" y="1491124"/>
            <a:ext cx="5242760" cy="1384995"/>
          </a:xfrm>
          <a:prstGeom prst="rect">
            <a:avLst/>
          </a:prstGeom>
          <a:noFill/>
        </p:spPr>
        <p:txBody>
          <a:bodyPr wrap="square">
            <a:spAutoFit/>
          </a:bodyPr>
          <a:lstStyle/>
          <a:p>
            <a:r>
              <a:rPr lang="es-ES" sz="1600" b="1" dirty="0"/>
              <a:t>Desacoplamiento</a:t>
            </a:r>
            <a:r>
              <a:rPr lang="es-ES" sz="1600" dirty="0"/>
              <a:t>:</a:t>
            </a:r>
          </a:p>
          <a:p>
            <a:pPr marL="285750" indent="-285750">
              <a:buFont typeface="Arial" panose="020B0604020202020204" pitchFamily="34" charset="0"/>
              <a:buChar char="•"/>
            </a:pPr>
            <a:r>
              <a:rPr lang="es-ES" sz="1600" dirty="0"/>
              <a:t>Elimina la dependencia directa entre el código cliente y las clases concretas.</a:t>
            </a:r>
          </a:p>
          <a:p>
            <a:pPr marL="285750" indent="-285750">
              <a:buFont typeface="Arial" panose="020B0604020202020204" pitchFamily="34" charset="0"/>
              <a:buChar char="•"/>
            </a:pPr>
            <a:r>
              <a:rPr lang="es-ES" sz="1600" dirty="0"/>
              <a:t>El cliente usa </a:t>
            </a:r>
            <a:r>
              <a:rPr lang="es-ES" sz="2000" dirty="0"/>
              <a:t>interfaces</a:t>
            </a:r>
            <a:r>
              <a:rPr lang="es-ES" sz="1600" dirty="0"/>
              <a:t> o clases abstractas sin preocuparse por cómo se crean los objetos reales.</a:t>
            </a:r>
          </a:p>
        </p:txBody>
      </p:sp>
      <p:sp>
        <p:nvSpPr>
          <p:cNvPr id="49" name="CuadroTexto 48">
            <a:extLst>
              <a:ext uri="{FF2B5EF4-FFF2-40B4-BE49-F238E27FC236}">
                <a16:creationId xmlns:a16="http://schemas.microsoft.com/office/drawing/2014/main" id="{60377DF4-01F8-4090-B27F-F2FA6149FE5F}"/>
              </a:ext>
            </a:extLst>
          </p:cNvPr>
          <p:cNvSpPr txBox="1"/>
          <p:nvPr/>
        </p:nvSpPr>
        <p:spPr>
          <a:xfrm>
            <a:off x="397043" y="3092986"/>
            <a:ext cx="5242760" cy="1631216"/>
          </a:xfrm>
          <a:prstGeom prst="rect">
            <a:avLst/>
          </a:prstGeom>
          <a:noFill/>
        </p:spPr>
        <p:txBody>
          <a:bodyPr wrap="square">
            <a:spAutoFit/>
          </a:bodyPr>
          <a:lstStyle/>
          <a:p>
            <a:r>
              <a:rPr lang="es-ES" sz="1600" b="1" dirty="0"/>
              <a:t>Facilita la Extensión</a:t>
            </a:r>
            <a:r>
              <a:rPr lang="es-ES" sz="1600" dirty="0"/>
              <a:t>:</a:t>
            </a:r>
          </a:p>
          <a:p>
            <a:pPr marL="285750" indent="-285750">
              <a:buFont typeface="Arial" panose="020B0604020202020204" pitchFamily="34" charset="0"/>
              <a:buChar char="•"/>
            </a:pPr>
            <a:r>
              <a:rPr lang="es-ES" sz="1600" dirty="0"/>
              <a:t>Agregar nuevos tipos de productos (como un nuevo tipo de automóvil) es fácil.</a:t>
            </a:r>
          </a:p>
          <a:p>
            <a:pPr marL="285750" indent="-285750">
              <a:buFont typeface="Arial" panose="020B0604020202020204" pitchFamily="34" charset="0"/>
              <a:buChar char="•"/>
            </a:pPr>
            <a:r>
              <a:rPr lang="es-ES" sz="1600" dirty="0"/>
              <a:t>Solo necesitas crear una nueva </a:t>
            </a:r>
            <a:r>
              <a:rPr lang="es-ES" sz="2000" dirty="0"/>
              <a:t>fábrica</a:t>
            </a:r>
            <a:r>
              <a:rPr lang="es-ES" sz="1600" dirty="0"/>
              <a:t> sin modificar el código existente, siguiendo el principio </a:t>
            </a:r>
            <a:r>
              <a:rPr lang="es-ES" sz="1600" b="1" dirty="0"/>
              <a:t>Open/</a:t>
            </a:r>
            <a:r>
              <a:rPr lang="es-ES" sz="1600" b="1" dirty="0" err="1"/>
              <a:t>Closed</a:t>
            </a:r>
            <a:r>
              <a:rPr lang="es-ES" sz="1600" dirty="0"/>
              <a:t> (abierto para extensión, cerrado para modificación).</a:t>
            </a:r>
          </a:p>
        </p:txBody>
      </p:sp>
      <p:sp>
        <p:nvSpPr>
          <p:cNvPr id="51" name="CuadroTexto 50">
            <a:extLst>
              <a:ext uri="{FF2B5EF4-FFF2-40B4-BE49-F238E27FC236}">
                <a16:creationId xmlns:a16="http://schemas.microsoft.com/office/drawing/2014/main" id="{45CC3C95-81F4-498F-9AD8-5D95C50B4F1E}"/>
              </a:ext>
            </a:extLst>
          </p:cNvPr>
          <p:cNvSpPr txBox="1"/>
          <p:nvPr/>
        </p:nvSpPr>
        <p:spPr>
          <a:xfrm>
            <a:off x="5946608" y="1170736"/>
            <a:ext cx="5242760" cy="1323439"/>
          </a:xfrm>
          <a:prstGeom prst="rect">
            <a:avLst/>
          </a:prstGeom>
          <a:noFill/>
        </p:spPr>
        <p:txBody>
          <a:bodyPr wrap="square">
            <a:spAutoFit/>
          </a:bodyPr>
          <a:lstStyle/>
          <a:p>
            <a:r>
              <a:rPr lang="es-ES" sz="1600" b="1" dirty="0"/>
              <a:t>Reutilización de Código</a:t>
            </a:r>
            <a:r>
              <a:rPr lang="es-ES" sz="1600" dirty="0"/>
              <a:t>:</a:t>
            </a:r>
          </a:p>
          <a:p>
            <a:pPr marL="285750" indent="-285750">
              <a:buFont typeface="Arial" panose="020B0604020202020204" pitchFamily="34" charset="0"/>
              <a:buChar char="•"/>
            </a:pPr>
            <a:r>
              <a:rPr lang="es-ES" sz="1600" dirty="0"/>
              <a:t>Permite reutilizar la lógica de creación en varias partes de la aplicación.</a:t>
            </a:r>
          </a:p>
          <a:p>
            <a:pPr marL="285750" indent="-285750">
              <a:buFont typeface="Arial" panose="020B0604020202020204" pitchFamily="34" charset="0"/>
              <a:buChar char="•"/>
            </a:pPr>
            <a:r>
              <a:rPr lang="es-ES" sz="1600" dirty="0"/>
              <a:t>Cada subclase de fábrica encapsula cómo crear un tipo específico de objeto.</a:t>
            </a:r>
          </a:p>
        </p:txBody>
      </p:sp>
      <p:sp>
        <p:nvSpPr>
          <p:cNvPr id="53" name="CuadroTexto 52">
            <a:extLst>
              <a:ext uri="{FF2B5EF4-FFF2-40B4-BE49-F238E27FC236}">
                <a16:creationId xmlns:a16="http://schemas.microsoft.com/office/drawing/2014/main" id="{C9CEAA7A-4977-481C-9532-19AE6B8E5987}"/>
              </a:ext>
            </a:extLst>
          </p:cNvPr>
          <p:cNvSpPr txBox="1"/>
          <p:nvPr/>
        </p:nvSpPr>
        <p:spPr>
          <a:xfrm>
            <a:off x="5946608" y="2681082"/>
            <a:ext cx="5242760" cy="1138773"/>
          </a:xfrm>
          <a:prstGeom prst="rect">
            <a:avLst/>
          </a:prstGeom>
          <a:noFill/>
        </p:spPr>
        <p:txBody>
          <a:bodyPr wrap="square">
            <a:spAutoFit/>
          </a:bodyPr>
          <a:lstStyle/>
          <a:p>
            <a:r>
              <a:rPr lang="es-ES" sz="1600" b="1" dirty="0"/>
              <a:t>Centraliza la Creación de Objetos</a:t>
            </a:r>
            <a:r>
              <a:rPr lang="es-ES" sz="1600" dirty="0"/>
              <a:t>:</a:t>
            </a:r>
          </a:p>
          <a:p>
            <a:pPr marL="285750" indent="-285750">
              <a:buFont typeface="Arial" panose="020B0604020202020204" pitchFamily="34" charset="0"/>
              <a:buChar char="•"/>
            </a:pPr>
            <a:r>
              <a:rPr lang="es-ES" sz="1600" dirty="0"/>
              <a:t>La </a:t>
            </a:r>
            <a:r>
              <a:rPr lang="es-ES" sz="2000" dirty="0"/>
              <a:t>lógica</a:t>
            </a:r>
            <a:r>
              <a:rPr lang="es-ES" sz="1600" dirty="0"/>
              <a:t> de creación no está dispersa en el código.</a:t>
            </a:r>
          </a:p>
          <a:p>
            <a:pPr marL="285750" indent="-285750">
              <a:buFont typeface="Arial" panose="020B0604020202020204" pitchFamily="34" charset="0"/>
              <a:buChar char="•"/>
            </a:pPr>
            <a:r>
              <a:rPr lang="es-ES" sz="1600" dirty="0"/>
              <a:t>Esto facilita cambios futuros, como modificar el proceso de creación en un solo lugar.</a:t>
            </a:r>
          </a:p>
        </p:txBody>
      </p:sp>
      <p:sp>
        <p:nvSpPr>
          <p:cNvPr id="55" name="CuadroTexto 54">
            <a:extLst>
              <a:ext uri="{FF2B5EF4-FFF2-40B4-BE49-F238E27FC236}">
                <a16:creationId xmlns:a16="http://schemas.microsoft.com/office/drawing/2014/main" id="{B2724432-71D7-4961-B83E-A1A106885017}"/>
              </a:ext>
            </a:extLst>
          </p:cNvPr>
          <p:cNvSpPr txBox="1"/>
          <p:nvPr/>
        </p:nvSpPr>
        <p:spPr>
          <a:xfrm>
            <a:off x="5946608" y="3962881"/>
            <a:ext cx="5242760" cy="1077218"/>
          </a:xfrm>
          <a:prstGeom prst="rect">
            <a:avLst/>
          </a:prstGeom>
          <a:noFill/>
        </p:spPr>
        <p:txBody>
          <a:bodyPr wrap="square">
            <a:spAutoFit/>
          </a:bodyPr>
          <a:lstStyle/>
          <a:p>
            <a:r>
              <a:rPr lang="es-ES" sz="1600" b="1" dirty="0"/>
              <a:t>Promueve la Cohesión</a:t>
            </a:r>
            <a:r>
              <a:rPr lang="es-ES" sz="1600" dirty="0"/>
              <a:t>:</a:t>
            </a:r>
          </a:p>
          <a:p>
            <a:pPr marL="285750" indent="-285750">
              <a:buFont typeface="Arial" panose="020B0604020202020204" pitchFamily="34" charset="0"/>
              <a:buChar char="•"/>
            </a:pPr>
            <a:r>
              <a:rPr lang="es-ES" sz="1600" dirty="0"/>
              <a:t>Cada clase tiene una única responsabilidad: las fábricas crean objetos, los objetos realizan sus propias funciones.</a:t>
            </a:r>
          </a:p>
          <a:p>
            <a:pPr marL="285750" indent="-285750">
              <a:buFont typeface="Arial" panose="020B0604020202020204" pitchFamily="34" charset="0"/>
              <a:buChar char="•"/>
            </a:pPr>
            <a:r>
              <a:rPr lang="es-ES" sz="1600" dirty="0"/>
              <a:t>Esto hace que el diseño sea más </a:t>
            </a:r>
            <a:r>
              <a:rPr lang="es-ES" sz="1600" b="1" dirty="0"/>
              <a:t>limpio y mantenible</a:t>
            </a:r>
            <a:r>
              <a:rPr lang="es-ES" sz="1600" dirty="0"/>
              <a:t>.</a:t>
            </a:r>
          </a:p>
        </p:txBody>
      </p:sp>
      <p:sp>
        <p:nvSpPr>
          <p:cNvPr id="60" name="CuadroTexto 59">
            <a:extLst>
              <a:ext uri="{FF2B5EF4-FFF2-40B4-BE49-F238E27FC236}">
                <a16:creationId xmlns:a16="http://schemas.microsoft.com/office/drawing/2014/main" id="{876DD837-5B6B-47F4-AB8F-F286BDEE84BC}"/>
              </a:ext>
            </a:extLst>
          </p:cNvPr>
          <p:cNvSpPr txBox="1"/>
          <p:nvPr/>
        </p:nvSpPr>
        <p:spPr>
          <a:xfrm>
            <a:off x="381943" y="4828267"/>
            <a:ext cx="5242760" cy="1077218"/>
          </a:xfrm>
          <a:prstGeom prst="rect">
            <a:avLst/>
          </a:prstGeom>
          <a:noFill/>
        </p:spPr>
        <p:txBody>
          <a:bodyPr wrap="square">
            <a:spAutoFit/>
          </a:bodyPr>
          <a:lstStyle/>
          <a:p>
            <a:r>
              <a:rPr lang="es-ES" sz="1600" b="1" dirty="0"/>
              <a:t>Soporte para Productos Complejos</a:t>
            </a:r>
            <a:r>
              <a:rPr lang="es-ES" sz="1600" dirty="0"/>
              <a:t>:</a:t>
            </a:r>
          </a:p>
          <a:p>
            <a:pPr marL="285750" indent="-285750">
              <a:buFont typeface="Arial" panose="020B0604020202020204" pitchFamily="34" charset="0"/>
              <a:buChar char="•"/>
            </a:pPr>
            <a:r>
              <a:rPr lang="es-ES" sz="1600" dirty="0"/>
              <a:t>Si la creación de un objeto es compleja o tiene múltiples pasos, el Factory </a:t>
            </a:r>
            <a:r>
              <a:rPr lang="es-ES" sz="1600" dirty="0" err="1"/>
              <a:t>Method</a:t>
            </a:r>
            <a:r>
              <a:rPr lang="es-ES" sz="1600" dirty="0"/>
              <a:t> ayuda a encapsular esos detalles.</a:t>
            </a:r>
          </a:p>
        </p:txBody>
      </p:sp>
      <p:sp>
        <p:nvSpPr>
          <p:cNvPr id="62" name="CuadroTexto 61">
            <a:extLst>
              <a:ext uri="{FF2B5EF4-FFF2-40B4-BE49-F238E27FC236}">
                <a16:creationId xmlns:a16="http://schemas.microsoft.com/office/drawing/2014/main" id="{2BFDF174-307B-4F34-8928-DA0D160C4A5D}"/>
              </a:ext>
            </a:extLst>
          </p:cNvPr>
          <p:cNvSpPr txBox="1"/>
          <p:nvPr/>
        </p:nvSpPr>
        <p:spPr>
          <a:xfrm>
            <a:off x="5946608" y="5356471"/>
            <a:ext cx="6093994" cy="1015663"/>
          </a:xfrm>
          <a:prstGeom prst="rect">
            <a:avLst/>
          </a:prstGeom>
          <a:noFill/>
        </p:spPr>
        <p:txBody>
          <a:bodyPr wrap="square">
            <a:spAutoFit/>
          </a:bodyPr>
          <a:lstStyle/>
          <a:p>
            <a:r>
              <a:rPr lang="es-ES" sz="2000" b="1" dirty="0"/>
              <a:t>Mejora las Pruebas Unitarias</a:t>
            </a:r>
            <a:r>
              <a:rPr lang="es-ES" sz="2000" dirty="0"/>
              <a:t>:</a:t>
            </a:r>
          </a:p>
          <a:p>
            <a:pPr marL="285750" indent="-285750">
              <a:buFont typeface="Arial" panose="020B0604020202020204" pitchFamily="34" charset="0"/>
              <a:buChar char="•"/>
            </a:pPr>
            <a:r>
              <a:rPr lang="es-ES" sz="2000" dirty="0"/>
              <a:t>Al trabajar con interfaces, puedes </a:t>
            </a:r>
            <a:r>
              <a:rPr lang="es-ES" sz="2000" b="1" dirty="0"/>
              <a:t>simular</a:t>
            </a:r>
            <a:r>
              <a:rPr lang="es-ES" sz="2000" dirty="0"/>
              <a:t> objetos más fácilmente durante las pruebas.</a:t>
            </a:r>
          </a:p>
        </p:txBody>
      </p:sp>
    </p:spTree>
    <p:extLst>
      <p:ext uri="{BB962C8B-B14F-4D97-AF65-F5344CB8AC3E}">
        <p14:creationId xmlns:p14="http://schemas.microsoft.com/office/powerpoint/2010/main" val="125514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9" grpId="0"/>
      <p:bldP spid="51" grpId="0"/>
      <p:bldP spid="53" grpId="0"/>
      <p:bldP spid="55" grpId="0"/>
      <p:bldP spid="60"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77C72FF-261B-485F-B50E-69BA60C37877}"/>
              </a:ext>
            </a:extLst>
          </p:cNvPr>
          <p:cNvSpPr txBox="1"/>
          <p:nvPr/>
        </p:nvSpPr>
        <p:spPr>
          <a:xfrm>
            <a:off x="5150765" y="1928414"/>
            <a:ext cx="6093994" cy="3170099"/>
          </a:xfrm>
          <a:prstGeom prst="rect">
            <a:avLst/>
          </a:prstGeom>
          <a:noFill/>
        </p:spPr>
        <p:txBody>
          <a:bodyPr wrap="square">
            <a:spAutoFit/>
          </a:bodyPr>
          <a:lstStyle/>
          <a:p>
            <a:r>
              <a:rPr lang="es-ES" sz="2400" b="1" dirty="0"/>
              <a:t>Desventajas de Factory </a:t>
            </a:r>
            <a:r>
              <a:rPr lang="es-ES" sz="2400" b="1" dirty="0" err="1"/>
              <a:t>Method</a:t>
            </a:r>
            <a:endParaRPr lang="es-ES" sz="2400" b="1" dirty="0"/>
          </a:p>
          <a:p>
            <a:endParaRPr lang="es-ES" b="1" dirty="0"/>
          </a:p>
          <a:p>
            <a:pPr marL="285750" indent="-285750">
              <a:buFont typeface="Wingdings" panose="05000000000000000000" pitchFamily="2" charset="2"/>
              <a:buChar char="ü"/>
            </a:pPr>
            <a:r>
              <a:rPr lang="es-ES" dirty="0"/>
              <a:t>Puede añadir complejidad si no se necesita tanta </a:t>
            </a:r>
            <a:r>
              <a:rPr lang="es-ES" sz="2000" dirty="0"/>
              <a:t>flexibilidad. El código puede volverse más complicado ya que es necesario introducir muchas subclases nuevas para implementar el patrón. </a:t>
            </a:r>
          </a:p>
          <a:p>
            <a:endParaRPr lang="es-ES" sz="2000" dirty="0"/>
          </a:p>
          <a:p>
            <a:endParaRPr lang="es-ES" sz="2000" dirty="0"/>
          </a:p>
          <a:p>
            <a:pPr marL="285750" indent="-285750">
              <a:buFont typeface="Wingdings" panose="05000000000000000000" pitchFamily="2" charset="2"/>
              <a:buChar char="ü"/>
            </a:pPr>
            <a:r>
              <a:rPr lang="es-ES" sz="2000" dirty="0"/>
              <a:t>Involucra más clases y abstracciones, lo que puede ser excesivo en proyectos muy simples.</a:t>
            </a:r>
          </a:p>
        </p:txBody>
      </p:sp>
      <p:pic>
        <p:nvPicPr>
          <p:cNvPr id="8" name="Imagen 7">
            <a:extLst>
              <a:ext uri="{FF2B5EF4-FFF2-40B4-BE49-F238E27FC236}">
                <a16:creationId xmlns:a16="http://schemas.microsoft.com/office/drawing/2014/main" id="{26E6ECDC-56F6-31F6-D891-67BE54B7C541}"/>
              </a:ext>
            </a:extLst>
          </p:cNvPr>
          <p:cNvPicPr>
            <a:picLocks noChangeAspect="1"/>
          </p:cNvPicPr>
          <p:nvPr/>
        </p:nvPicPr>
        <p:blipFill>
          <a:blip r:embed="rId2"/>
          <a:stretch>
            <a:fillRect/>
          </a:stretch>
        </p:blipFill>
        <p:spPr>
          <a:xfrm>
            <a:off x="947241" y="1681614"/>
            <a:ext cx="3663665" cy="2772162"/>
          </a:xfrm>
          <a:prstGeom prst="rect">
            <a:avLst/>
          </a:prstGeom>
        </p:spPr>
      </p:pic>
    </p:spTree>
    <p:extLst>
      <p:ext uri="{BB962C8B-B14F-4D97-AF65-F5344CB8AC3E}">
        <p14:creationId xmlns:p14="http://schemas.microsoft.com/office/powerpoint/2010/main" val="56329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F3EA714-2467-4EB0-8D91-A498C43689D2}"/>
              </a:ext>
            </a:extLst>
          </p:cNvPr>
          <p:cNvSpPr txBox="1"/>
          <p:nvPr/>
        </p:nvSpPr>
        <p:spPr>
          <a:xfrm>
            <a:off x="747651" y="897874"/>
            <a:ext cx="6093994" cy="5570756"/>
          </a:xfrm>
          <a:prstGeom prst="rect">
            <a:avLst/>
          </a:prstGeom>
          <a:noFill/>
        </p:spPr>
        <p:txBody>
          <a:bodyPr wrap="square">
            <a:spAutoFit/>
          </a:bodyPr>
          <a:lstStyle/>
          <a:p>
            <a:r>
              <a:rPr lang="es-ES" sz="2800" b="1" dirty="0"/>
              <a:t>¿Cómo lo usa un arquitecto de software profesionalmente?</a:t>
            </a:r>
          </a:p>
          <a:p>
            <a:endParaRPr lang="es-ES" sz="2000" dirty="0"/>
          </a:p>
          <a:p>
            <a:r>
              <a:rPr lang="es-ES" sz="2000" dirty="0"/>
              <a:t>Un arquitecto de software, al diseñar la estructura de un sistema, define los </a:t>
            </a:r>
            <a:r>
              <a:rPr lang="es-ES" sz="2000" b="1" dirty="0"/>
              <a:t>puntos de extensión</a:t>
            </a:r>
            <a:r>
              <a:rPr lang="es-ES" sz="2000" dirty="0"/>
              <a:t> y las </a:t>
            </a:r>
            <a:r>
              <a:rPr lang="es-ES" sz="2000" b="1" dirty="0"/>
              <a:t>interfaces</a:t>
            </a:r>
            <a:r>
              <a:rPr lang="es-ES" sz="2000" dirty="0"/>
              <a:t> que otros desarrolladores implementarán.  Usa el Factory </a:t>
            </a:r>
            <a:r>
              <a:rPr lang="es-ES" sz="2000" dirty="0" err="1"/>
              <a:t>Method</a:t>
            </a:r>
            <a:r>
              <a:rPr lang="es-ES" sz="2000" dirty="0"/>
              <a:t> para:</a:t>
            </a:r>
          </a:p>
          <a:p>
            <a:endParaRPr lang="es-ES" sz="2000" dirty="0"/>
          </a:p>
          <a:p>
            <a:pPr>
              <a:buFont typeface="Arial" panose="020B0604020202020204" pitchFamily="34" charset="0"/>
              <a:buChar char="•"/>
            </a:pPr>
            <a:r>
              <a:rPr lang="es-ES" sz="2000" b="1" dirty="0"/>
              <a:t>Establecer un punto central de creación de objetos</a:t>
            </a:r>
            <a:r>
              <a:rPr lang="es-ES" sz="2000" dirty="0"/>
              <a:t>, evitando que múltiples partes del sistema creen instancias de clases directamente.</a:t>
            </a:r>
          </a:p>
          <a:p>
            <a:endParaRPr lang="es-ES" sz="2000" dirty="0"/>
          </a:p>
          <a:p>
            <a:pPr>
              <a:buFont typeface="Arial" panose="020B0604020202020204" pitchFamily="34" charset="0"/>
              <a:buChar char="•"/>
            </a:pPr>
            <a:r>
              <a:rPr lang="es-ES" sz="2000" b="1" dirty="0"/>
              <a:t>Asegurar flexibilidad</a:t>
            </a:r>
            <a:r>
              <a:rPr lang="es-ES" sz="2000" dirty="0"/>
              <a:t> al permitir que el sistema evolucione sin modificar grandes cantidades de código.</a:t>
            </a:r>
          </a:p>
          <a:p>
            <a:endParaRPr lang="es-ES" sz="2000" dirty="0"/>
          </a:p>
          <a:p>
            <a:pPr>
              <a:buFont typeface="Arial" panose="020B0604020202020204" pitchFamily="34" charset="0"/>
              <a:buChar char="•"/>
            </a:pPr>
            <a:r>
              <a:rPr lang="es-ES" sz="2000" b="1" dirty="0"/>
              <a:t>Facilitar la prueba y el mantenimiento</a:t>
            </a:r>
            <a:r>
              <a:rPr lang="es-ES" sz="2000" dirty="0"/>
              <a:t> al crear objetos a través de interfaces bien definidas.</a:t>
            </a:r>
          </a:p>
        </p:txBody>
      </p:sp>
      <p:pic>
        <p:nvPicPr>
          <p:cNvPr id="4" name="Imagen 3">
            <a:extLst>
              <a:ext uri="{FF2B5EF4-FFF2-40B4-BE49-F238E27FC236}">
                <a16:creationId xmlns:a16="http://schemas.microsoft.com/office/drawing/2014/main" id="{A2A92542-714F-3253-7546-525B443023B4}"/>
              </a:ext>
            </a:extLst>
          </p:cNvPr>
          <p:cNvPicPr>
            <a:picLocks noChangeAspect="1"/>
          </p:cNvPicPr>
          <p:nvPr/>
        </p:nvPicPr>
        <p:blipFill>
          <a:blip r:embed="rId2"/>
          <a:stretch>
            <a:fillRect/>
          </a:stretch>
        </p:blipFill>
        <p:spPr>
          <a:xfrm>
            <a:off x="7369586" y="1574720"/>
            <a:ext cx="4382703" cy="4001621"/>
          </a:xfrm>
          <a:prstGeom prst="rect">
            <a:avLst/>
          </a:prstGeom>
        </p:spPr>
      </p:pic>
    </p:spTree>
    <p:extLst>
      <p:ext uri="{BB962C8B-B14F-4D97-AF65-F5344CB8AC3E}">
        <p14:creationId xmlns:p14="http://schemas.microsoft.com/office/powerpoint/2010/main" val="327841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37DE662-CEC9-4159-8A51-8433B2A03A1B}"/>
              </a:ext>
            </a:extLst>
          </p:cNvPr>
          <p:cNvSpPr txBox="1"/>
          <p:nvPr/>
        </p:nvSpPr>
        <p:spPr>
          <a:xfrm>
            <a:off x="592944" y="527157"/>
            <a:ext cx="3012363" cy="584775"/>
          </a:xfrm>
          <a:prstGeom prst="rect">
            <a:avLst/>
          </a:prstGeom>
          <a:noFill/>
        </p:spPr>
        <p:txBody>
          <a:bodyPr wrap="none" rtlCol="0">
            <a:spAutoFit/>
          </a:bodyPr>
          <a:lstStyle/>
          <a:p>
            <a:r>
              <a:rPr lang="es-ES" sz="3200" b="1" dirty="0"/>
              <a:t>¿Cuándo usarlo?</a:t>
            </a:r>
            <a:endParaRPr lang="es-419" sz="3200" b="1" dirty="0"/>
          </a:p>
        </p:txBody>
      </p:sp>
      <p:sp>
        <p:nvSpPr>
          <p:cNvPr id="4" name="CuadroTexto 3">
            <a:extLst>
              <a:ext uri="{FF2B5EF4-FFF2-40B4-BE49-F238E27FC236}">
                <a16:creationId xmlns:a16="http://schemas.microsoft.com/office/drawing/2014/main" id="{EF90FBC6-3E94-467D-8441-4A73434A8900}"/>
              </a:ext>
            </a:extLst>
          </p:cNvPr>
          <p:cNvSpPr txBox="1"/>
          <p:nvPr/>
        </p:nvSpPr>
        <p:spPr>
          <a:xfrm>
            <a:off x="592944" y="1250740"/>
            <a:ext cx="5205663" cy="5016758"/>
          </a:xfrm>
          <a:prstGeom prst="rect">
            <a:avLst/>
          </a:prstGeom>
          <a:noFill/>
        </p:spPr>
        <p:txBody>
          <a:bodyPr wrap="square">
            <a:spAutoFit/>
          </a:bodyPr>
          <a:lstStyle/>
          <a:p>
            <a:pPr algn="just"/>
            <a:r>
              <a:rPr lang="es-ES" sz="2000" dirty="0"/>
              <a:t>El método Factory separa el código de construcción del producto del código que realmente utiliza el producto. Por lo tanto, es más fácil extender el código de construcción del producto independientemente del resto del código.</a:t>
            </a:r>
          </a:p>
          <a:p>
            <a:endParaRPr lang="es-ES" sz="2000" dirty="0"/>
          </a:p>
          <a:p>
            <a:r>
              <a:rPr lang="es-ES" sz="2000" dirty="0"/>
              <a:t>Utilice el método Factory cuando no conozca de antemano los tipos y dependencias exactos de los objetos con los que debería trabajar su código.</a:t>
            </a:r>
          </a:p>
          <a:p>
            <a:endParaRPr lang="es-ES" sz="2000" dirty="0"/>
          </a:p>
          <a:p>
            <a:r>
              <a:rPr lang="es-ES" sz="2000" dirty="0"/>
              <a:t>Por ejemplo, para agregar un nuevo tipo de producto a la aplicación, solo necesitará crear una nueva subclase de creador y anular el método Factory en ella.</a:t>
            </a:r>
            <a:endParaRPr lang="es-419" sz="2000" dirty="0"/>
          </a:p>
        </p:txBody>
      </p:sp>
      <p:sp>
        <p:nvSpPr>
          <p:cNvPr id="6" name="CuadroTexto 5">
            <a:extLst>
              <a:ext uri="{FF2B5EF4-FFF2-40B4-BE49-F238E27FC236}">
                <a16:creationId xmlns:a16="http://schemas.microsoft.com/office/drawing/2014/main" id="{2BD3CEDC-8EDB-4300-9135-B68562B43C2D}"/>
              </a:ext>
            </a:extLst>
          </p:cNvPr>
          <p:cNvSpPr txBox="1"/>
          <p:nvPr/>
        </p:nvSpPr>
        <p:spPr>
          <a:xfrm>
            <a:off x="6255881" y="757990"/>
            <a:ext cx="5480689" cy="3170099"/>
          </a:xfrm>
          <a:prstGeom prst="rect">
            <a:avLst/>
          </a:prstGeom>
          <a:noFill/>
        </p:spPr>
        <p:txBody>
          <a:bodyPr wrap="square">
            <a:spAutoFit/>
          </a:bodyPr>
          <a:lstStyle/>
          <a:p>
            <a:pPr algn="just"/>
            <a:r>
              <a:rPr lang="es-ES" sz="2000" dirty="0"/>
              <a:t>Utilice el método Factory cuando desee proporcionar a los usuarios de su biblioteca o marco una forma de extender sus componentes internos.</a:t>
            </a:r>
          </a:p>
          <a:p>
            <a:pPr algn="just"/>
            <a:endParaRPr lang="es-ES" sz="2000" dirty="0"/>
          </a:p>
          <a:p>
            <a:pPr algn="just"/>
            <a:r>
              <a:rPr lang="es-ES" sz="2000" dirty="0"/>
              <a:t>La solución es reducir el código que construye componentes en todo el marco a un único método de fábrica y permitir que cualquiera reemplace este método además de extender el componente en sí.</a:t>
            </a:r>
          </a:p>
        </p:txBody>
      </p:sp>
      <p:sp>
        <p:nvSpPr>
          <p:cNvPr id="8" name="CuadroTexto 7">
            <a:extLst>
              <a:ext uri="{FF2B5EF4-FFF2-40B4-BE49-F238E27FC236}">
                <a16:creationId xmlns:a16="http://schemas.microsoft.com/office/drawing/2014/main" id="{9A6EA7B9-25E9-4B78-B268-32D07CB44056}"/>
              </a:ext>
            </a:extLst>
          </p:cNvPr>
          <p:cNvSpPr txBox="1"/>
          <p:nvPr/>
        </p:nvSpPr>
        <p:spPr>
          <a:xfrm>
            <a:off x="6250898" y="3928089"/>
            <a:ext cx="5696263" cy="2554545"/>
          </a:xfrm>
          <a:prstGeom prst="rect">
            <a:avLst/>
          </a:prstGeom>
          <a:noFill/>
        </p:spPr>
        <p:txBody>
          <a:bodyPr wrap="square">
            <a:spAutoFit/>
          </a:bodyPr>
          <a:lstStyle/>
          <a:p>
            <a:r>
              <a:rPr lang="es-ES" sz="2000" dirty="0"/>
              <a:t>Utilice el método de fábrica cuando desee ahorrar recursos del sistema reutilizando objetos existentes en lugar de reconstruirlos cada vez . </a:t>
            </a:r>
          </a:p>
          <a:p>
            <a:endParaRPr lang="es-ES" sz="2000" dirty="0"/>
          </a:p>
          <a:p>
            <a:pPr algn="just"/>
            <a:r>
              <a:rPr lang="es-ES" sz="2000" dirty="0"/>
              <a:t>Esta necesidad es frecuente cuando al trabajar con objetos grandes que consumen muchos recursos, como conexiones de bases de datos, sistemas de archivos y recursos de red.</a:t>
            </a:r>
            <a:endParaRPr lang="es-419" sz="2000" dirty="0"/>
          </a:p>
        </p:txBody>
      </p:sp>
    </p:spTree>
    <p:extLst>
      <p:ext uri="{BB962C8B-B14F-4D97-AF65-F5344CB8AC3E}">
        <p14:creationId xmlns:p14="http://schemas.microsoft.com/office/powerpoint/2010/main" val="296020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24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 Presentación UPB 2018" id="{36F8BB01-3393-FA4D-8145-86DA81FADD61}" vid="{FB05699F-FE3A-FD40-B367-9B6900AD0EFD}"/>
    </a:ext>
  </a:extLst>
</a:theme>
</file>

<file path=ppt/theme/themeOverride1.xml><?xml version="1.0" encoding="utf-8"?>
<a:themeOverride xmlns:a="http://schemas.openxmlformats.org/drawingml/2006/main">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3492</TotalTime>
  <Words>4127</Words>
  <Application>Microsoft Office PowerPoint</Application>
  <PresentationFormat>Panorámica</PresentationFormat>
  <Paragraphs>363</Paragraphs>
  <Slides>45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45</vt:i4>
      </vt:variant>
    </vt:vector>
  </HeadingPairs>
  <TitlesOfParts>
    <vt:vector size="53" baseType="lpstr">
      <vt:lpstr>__fkGroteskNeue_598ab8</vt:lpstr>
      <vt:lpstr>Arial</vt:lpstr>
      <vt:lpstr>Arial Narrow</vt:lpstr>
      <vt:lpstr>Calibri</vt:lpstr>
      <vt:lpstr>Flama Condensed Light</vt:lpstr>
      <vt:lpstr>Nunito</vt:lpstr>
      <vt:lpstr>Wingdings</vt:lpstr>
      <vt:lpstr>1_Tema de Office</vt:lpstr>
      <vt:lpstr>Patrones Creacionales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Bibliografía</vt:lpstr>
      <vt:lpstr>Cibergrafía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Principios SOLID</dc:title>
  <dc:creator>Cesar Augusto Lopez Gallego</dc:creator>
  <cp:lastModifiedBy>Cesar Augusto Lopez Gallego</cp:lastModifiedBy>
  <cp:revision>699</cp:revision>
  <dcterms:created xsi:type="dcterms:W3CDTF">2025-01-27T15:29:47Z</dcterms:created>
  <dcterms:modified xsi:type="dcterms:W3CDTF">2025-03-05T12:45:39Z</dcterms:modified>
</cp:coreProperties>
</file>