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305" r:id="rId3"/>
    <p:sldId id="306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A66B0F80-4C8C-4B8A-B67E-65D4C8F9A5E7}"/>
    <pc:docChg chg="custSel modSld">
      <pc:chgData name="Cesar Augusto Lopez Gallego" userId="0dfa9112-9251-4882-b472-cf2dfcee09d1" providerId="ADAL" clId="{A66B0F80-4C8C-4B8A-B67E-65D4C8F9A5E7}" dt="2025-09-09T13:49:20.299" v="574" actId="20577"/>
      <pc:docMkLst>
        <pc:docMk/>
      </pc:docMkLst>
      <pc:sldChg chg="modSp mod">
        <pc:chgData name="Cesar Augusto Lopez Gallego" userId="0dfa9112-9251-4882-b472-cf2dfcee09d1" providerId="ADAL" clId="{A66B0F80-4C8C-4B8A-B67E-65D4C8F9A5E7}" dt="2025-09-09T13:45:35.154" v="280" actId="20577"/>
        <pc:sldMkLst>
          <pc:docMk/>
          <pc:sldMk cId="422681083" sldId="305"/>
        </pc:sldMkLst>
        <pc:spChg chg="mod">
          <ac:chgData name="Cesar Augusto Lopez Gallego" userId="0dfa9112-9251-4882-b472-cf2dfcee09d1" providerId="ADAL" clId="{A66B0F80-4C8C-4B8A-B67E-65D4C8F9A5E7}" dt="2025-09-09T13:42:27.799" v="30" actId="20577"/>
          <ac:spMkLst>
            <pc:docMk/>
            <pc:sldMk cId="422681083" sldId="305"/>
            <ac:spMk id="4" creationId="{39B7BFF4-D8E0-4B73-AF99-96BF84FB12C9}"/>
          </ac:spMkLst>
        </pc:spChg>
        <pc:spChg chg="mod">
          <ac:chgData name="Cesar Augusto Lopez Gallego" userId="0dfa9112-9251-4882-b472-cf2dfcee09d1" providerId="ADAL" clId="{A66B0F80-4C8C-4B8A-B67E-65D4C8F9A5E7}" dt="2025-09-09T13:45:35.154" v="280" actId="20577"/>
          <ac:spMkLst>
            <pc:docMk/>
            <pc:sldMk cId="422681083" sldId="305"/>
            <ac:spMk id="6" creationId="{5C0C99DA-22F6-46E8-BA20-C0B99D54A67D}"/>
          </ac:spMkLst>
        </pc:spChg>
      </pc:sldChg>
      <pc:sldChg chg="modSp mod">
        <pc:chgData name="Cesar Augusto Lopez Gallego" userId="0dfa9112-9251-4882-b472-cf2dfcee09d1" providerId="ADAL" clId="{A66B0F80-4C8C-4B8A-B67E-65D4C8F9A5E7}" dt="2025-09-09T13:49:20.299" v="574" actId="20577"/>
        <pc:sldMkLst>
          <pc:docMk/>
          <pc:sldMk cId="565602947" sldId="306"/>
        </pc:sldMkLst>
        <pc:spChg chg="mod">
          <ac:chgData name="Cesar Augusto Lopez Gallego" userId="0dfa9112-9251-4882-b472-cf2dfcee09d1" providerId="ADAL" clId="{A66B0F80-4C8C-4B8A-B67E-65D4C8F9A5E7}" dt="2025-09-09T13:47:55.569" v="450" actId="20577"/>
          <ac:spMkLst>
            <pc:docMk/>
            <pc:sldMk cId="565602947" sldId="306"/>
            <ac:spMk id="2" creationId="{67B01726-0EC2-430D-8B81-B1FCF708CAEE}"/>
          </ac:spMkLst>
        </pc:spChg>
        <pc:spChg chg="mod">
          <ac:chgData name="Cesar Augusto Lopez Gallego" userId="0dfa9112-9251-4882-b472-cf2dfcee09d1" providerId="ADAL" clId="{A66B0F80-4C8C-4B8A-B67E-65D4C8F9A5E7}" dt="2025-09-09T13:49:20.299" v="574" actId="20577"/>
          <ac:spMkLst>
            <pc:docMk/>
            <pc:sldMk cId="565602947" sldId="306"/>
            <ac:spMk id="4" creationId="{39B7BFF4-D8E0-4B73-AF99-96BF84FB12C9}"/>
          </ac:spMkLst>
        </pc:spChg>
        <pc:spChg chg="mod">
          <ac:chgData name="Cesar Augusto Lopez Gallego" userId="0dfa9112-9251-4882-b472-cf2dfcee09d1" providerId="ADAL" clId="{A66B0F80-4C8C-4B8A-B67E-65D4C8F9A5E7}" dt="2025-09-09T13:47:01.037" v="411" actId="20577"/>
          <ac:spMkLst>
            <pc:docMk/>
            <pc:sldMk cId="565602947" sldId="306"/>
            <ac:spMk id="5" creationId="{8585E7C0-048A-41D8-9A63-A5A5FC2B82C0}"/>
          </ac:spMkLst>
        </pc:spChg>
        <pc:spChg chg="mod">
          <ac:chgData name="Cesar Augusto Lopez Gallego" userId="0dfa9112-9251-4882-b472-cf2dfcee09d1" providerId="ADAL" clId="{A66B0F80-4C8C-4B8A-B67E-65D4C8F9A5E7}" dt="2025-09-09T13:48:01.145" v="452" actId="20577"/>
          <ac:spMkLst>
            <pc:docMk/>
            <pc:sldMk cId="565602947" sldId="306"/>
            <ac:spMk id="7" creationId="{CAA86407-759D-4645-8317-502DA4984741}"/>
          </ac:spMkLst>
        </pc:spChg>
        <pc:spChg chg="mod">
          <ac:chgData name="Cesar Augusto Lopez Gallego" userId="0dfa9112-9251-4882-b472-cf2dfcee09d1" providerId="ADAL" clId="{A66B0F80-4C8C-4B8A-B67E-65D4C8F9A5E7}" dt="2025-09-09T13:48:29.796" v="549" actId="20577"/>
          <ac:spMkLst>
            <pc:docMk/>
            <pc:sldMk cId="565602947" sldId="306"/>
            <ac:spMk id="8" creationId="{C736D5E5-4998-49FF-BA2F-F3A1D75F7D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7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0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482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2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378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12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179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8184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9866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13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969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79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628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612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733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313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974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9/09/2025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09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971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83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05" y="1203891"/>
            <a:ext cx="9559128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005" y="2896721"/>
            <a:ext cx="9559127" cy="2384051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884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5" y="1203891"/>
            <a:ext cx="11262311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909328"/>
            <a:ext cx="6042772" cy="32034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4504" y="2860302"/>
            <a:ext cx="5035643" cy="3252507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04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31538"/>
            <a:ext cx="9559128" cy="1106559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23327" y="1857101"/>
            <a:ext cx="9558618" cy="409602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11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338366"/>
            <a:ext cx="10443263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8855" y="2994776"/>
            <a:ext cx="3781365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450137" y="3007001"/>
            <a:ext cx="3263713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09953" y="3007001"/>
            <a:ext cx="2982165" cy="29709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217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1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94179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562" y="287047"/>
            <a:ext cx="11294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63" y="1747546"/>
            <a:ext cx="11294289" cy="41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7BFF4-D8E0-4B73-AF99-96BF84FB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2" y="562470"/>
            <a:ext cx="8317736" cy="12883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Segundo Trabajo 25%</a:t>
            </a:r>
            <a:b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</a:br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Aplicación de Patrones Arquitectónicos</a:t>
            </a:r>
            <a:endParaRPr lang="es-CO" sz="3900" dirty="0">
              <a:solidFill>
                <a:schemeClr val="lt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C99DA-22F6-46E8-BA20-C0B99D54A67D}"/>
              </a:ext>
            </a:extLst>
          </p:cNvPr>
          <p:cNvSpPr/>
          <p:nvPr/>
        </p:nvSpPr>
        <p:spPr>
          <a:xfrm>
            <a:off x="627962" y="2148290"/>
            <a:ext cx="10642293" cy="3735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 de Entrega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 grupo tendrá 20 minutos.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  minutos para exponer con lujo de detalles, el rediseño aplicando los principios SOLID y la implementación de esta forma: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Presentar el diagrama de partida: “as-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”. Sobre este se van a hacer los rediseños.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Luego, presentar el diagrama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ya con los cambios que se incorporaron. Los cambios deben poder ser evidenciados con colores distintos.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Finalmente, 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implementación de los aspectos diseñados junto con el programa principal que van a ejecutar para ver el funcionamiento final.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Minutos restantes, preguntas</a:t>
            </a: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7BFF4-D8E0-4B73-AF99-96BF84FB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2" y="562470"/>
            <a:ext cx="8317736" cy="12883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RUBRICA DISEÑO CON PATRONES</a:t>
            </a:r>
            <a:endParaRPr lang="es-CO" sz="3900" dirty="0">
              <a:solidFill>
                <a:schemeClr val="lt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85E7C0-048A-41D8-9A63-A5A5FC2B82C0}"/>
              </a:ext>
            </a:extLst>
          </p:cNvPr>
          <p:cNvSpPr/>
          <p:nvPr/>
        </p:nvSpPr>
        <p:spPr>
          <a:xfrm>
            <a:off x="627962" y="2027106"/>
            <a:ext cx="11093985" cy="1112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puntos del 25% están distribuidos así: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puntos: 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Patrones de Comportamiento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 puntos: Diseño e implementación de los patrones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Entrega: Semana 10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B01726-0EC2-430D-8B81-B1FCF708CAEE}"/>
              </a:ext>
            </a:extLst>
          </p:cNvPr>
          <p:cNvSpPr/>
          <p:nvPr/>
        </p:nvSpPr>
        <p:spPr>
          <a:xfrm>
            <a:off x="4698451" y="3718193"/>
            <a:ext cx="2346592" cy="148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Argumentación de los patrones incorporados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puntos</a:t>
            </a:r>
            <a:endParaRPr kumimoji="0" lang="es-419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A86407-759D-4645-8317-502DA4984741}"/>
              </a:ext>
            </a:extLst>
          </p:cNvPr>
          <p:cNvSpPr/>
          <p:nvPr/>
        </p:nvSpPr>
        <p:spPr>
          <a:xfrm>
            <a:off x="7325730" y="3718193"/>
            <a:ext cx="2346592" cy="148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Implementación en el lenguaje fiel al rediseño en el diagrama y funcionando correctamente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 puntos</a:t>
            </a:r>
            <a:endParaRPr kumimoji="0" lang="es-419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36D5E5-4998-49FF-BA2F-F3A1D75F7DDA}"/>
              </a:ext>
            </a:extLst>
          </p:cNvPr>
          <p:cNvSpPr/>
          <p:nvPr/>
        </p:nvSpPr>
        <p:spPr>
          <a:xfrm>
            <a:off x="2071172" y="3718193"/>
            <a:ext cx="2346592" cy="148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Diagrama UML (con las relaciones bien documentadas) con el nuevo diseño que incluye  patrones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 puntos</a:t>
            </a:r>
            <a:endParaRPr kumimoji="0" lang="es-419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602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183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Flama Condensed Light</vt:lpstr>
      <vt:lpstr>Tema de Office</vt:lpstr>
      <vt:lpstr>1_Tema de Office</vt:lpstr>
      <vt:lpstr>Segundo Trabajo 25% Aplicación de Patrones Arquitectónicos</vt:lpstr>
      <vt:lpstr>RUBRICA DISEÑO CON PATRONES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Trabajo 25% Aplicación de Patrones Arquitectónicos</dc:title>
  <dc:creator>Cesar Augusto Lopez Gallego</dc:creator>
  <cp:lastModifiedBy>Cesar Augusto Lopez Gallego</cp:lastModifiedBy>
  <cp:revision>1</cp:revision>
  <dcterms:created xsi:type="dcterms:W3CDTF">2025-09-09T13:42:06Z</dcterms:created>
  <dcterms:modified xsi:type="dcterms:W3CDTF">2025-09-09T13:49:22Z</dcterms:modified>
</cp:coreProperties>
</file>