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  <p:sldMasterId id="2147483684" r:id="rId2"/>
  </p:sldMasterIdLst>
  <p:sldIdLst>
    <p:sldId id="257" r:id="rId3"/>
    <p:sldId id="265" r:id="rId4"/>
    <p:sldId id="274" r:id="rId5"/>
    <p:sldId id="275" r:id="rId6"/>
    <p:sldId id="269" r:id="rId7"/>
    <p:sldId id="1060" r:id="rId8"/>
    <p:sldId id="1064" r:id="rId9"/>
    <p:sldId id="1062" r:id="rId10"/>
    <p:sldId id="1063" r:id="rId11"/>
    <p:sldId id="276" r:id="rId12"/>
    <p:sldId id="267" r:id="rId13"/>
    <p:sldId id="272" r:id="rId14"/>
    <p:sldId id="273" r:id="rId15"/>
    <p:sldId id="270" r:id="rId16"/>
  </p:sldIdLst>
  <p:sldSz cx="13817600" cy="7772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448">
          <p15:clr>
            <a:srgbClr val="A4A3A4"/>
          </p15:clr>
        </p15:guide>
        <p15:guide id="2" pos="4352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4" autoAdjust="0"/>
    <p:restoredTop sz="94660"/>
  </p:normalViewPr>
  <p:slideViewPr>
    <p:cSldViewPr snapToGrid="0">
      <p:cViewPr varScale="1">
        <p:scale>
          <a:sx n="55" d="100"/>
          <a:sy n="55" d="100"/>
        </p:scale>
        <p:origin x="744" y="44"/>
      </p:cViewPr>
      <p:guideLst>
        <p:guide orient="horz" pos="2448"/>
        <p:guide pos="4352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21" Type="http://schemas.microsoft.com/office/2016/11/relationships/changesInfo" Target="changesInfos/changesInfo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esar Augusto Lopez Gallego" userId="0dfa9112-9251-4882-b472-cf2dfcee09d1" providerId="ADAL" clId="{CBE6D4D7-E45C-4F07-877F-A127B989F789}"/>
    <pc:docChg chg="modSld">
      <pc:chgData name="Cesar Augusto Lopez Gallego" userId="0dfa9112-9251-4882-b472-cf2dfcee09d1" providerId="ADAL" clId="{CBE6D4D7-E45C-4F07-877F-A127B989F789}" dt="2022-09-09T20:30:39.214" v="62" actId="20577"/>
      <pc:docMkLst>
        <pc:docMk/>
      </pc:docMkLst>
      <pc:sldChg chg="modSp">
        <pc:chgData name="Cesar Augusto Lopez Gallego" userId="0dfa9112-9251-4882-b472-cf2dfcee09d1" providerId="ADAL" clId="{CBE6D4D7-E45C-4F07-877F-A127B989F789}" dt="2022-09-09T20:30:39.214" v="62" actId="20577"/>
        <pc:sldMkLst>
          <pc:docMk/>
          <pc:sldMk cId="3955610236" sldId="269"/>
        </pc:sldMkLst>
        <pc:graphicFrameChg chg="modGraphic">
          <ac:chgData name="Cesar Augusto Lopez Gallego" userId="0dfa9112-9251-4882-b472-cf2dfcee09d1" providerId="ADAL" clId="{CBE6D4D7-E45C-4F07-877F-A127B989F789}" dt="2022-09-09T20:30:39.214" v="62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</pc:docChg>
  </pc:docChgLst>
  <pc:docChgLst>
    <pc:chgData name="Cesar Augusto Lopez Gallego" userId="0dfa9112-9251-4882-b472-cf2dfcee09d1" providerId="ADAL" clId="{16F64108-75EE-4E7A-8D57-085BD96FB7D6}"/>
    <pc:docChg chg="custSel delSld modSld sldOrd">
      <pc:chgData name="Cesar Augusto Lopez Gallego" userId="0dfa9112-9251-4882-b472-cf2dfcee09d1" providerId="ADAL" clId="{16F64108-75EE-4E7A-8D57-085BD96FB7D6}" dt="2024-04-18T19:58:02.841" v="708" actId="14100"/>
      <pc:docMkLst>
        <pc:docMk/>
      </pc:docMkLst>
      <pc:sldChg chg="modSp mod setBg">
        <pc:chgData name="Cesar Augusto Lopez Gallego" userId="0dfa9112-9251-4882-b472-cf2dfcee09d1" providerId="ADAL" clId="{16F64108-75EE-4E7A-8D57-085BD96FB7D6}" dt="2024-04-18T19:58:02.841" v="708" actId="14100"/>
        <pc:sldMkLst>
          <pc:docMk/>
          <pc:sldMk cId="2704432805" sldId="265"/>
        </pc:sldMkLst>
        <pc:spChg chg="mod">
          <ac:chgData name="Cesar Augusto Lopez Gallego" userId="0dfa9112-9251-4882-b472-cf2dfcee09d1" providerId="ADAL" clId="{16F64108-75EE-4E7A-8D57-085BD96FB7D6}" dt="2024-04-18T19:43:37.923" v="5" actId="6549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8:02.841" v="708" actId="14100"/>
          <ac:spMkLst>
            <pc:docMk/>
            <pc:sldMk cId="2704432805" sldId="265"/>
            <ac:spMk id="3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50.530" v="8"/>
        <pc:sldMkLst>
          <pc:docMk/>
          <pc:sldMk cId="700691443" sldId="267"/>
        </pc:sldMkLst>
      </pc:sldChg>
      <pc:sldChg chg="modSp mod ord setBg">
        <pc:chgData name="Cesar Augusto Lopez Gallego" userId="0dfa9112-9251-4882-b472-cf2dfcee09d1" providerId="ADAL" clId="{16F64108-75EE-4E7A-8D57-085BD96FB7D6}" dt="2024-04-18T19:53:55.812" v="476" actId="14100"/>
        <pc:sldMkLst>
          <pc:docMk/>
          <pc:sldMk cId="3955610236" sldId="269"/>
        </pc:sldMkLst>
        <pc:spChg chg="mod">
          <ac:chgData name="Cesar Augusto Lopez Gallego" userId="0dfa9112-9251-4882-b472-cf2dfcee09d1" providerId="ADAL" clId="{16F64108-75EE-4E7A-8D57-085BD96FB7D6}" dt="2024-04-18T19:53:55.812" v="476" actId="14100"/>
          <ac:spMkLst>
            <pc:docMk/>
            <pc:sldMk cId="3955610236" sldId="269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53:17.643" v="459" actId="1076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16F64108-75EE-4E7A-8D57-085BD96FB7D6}" dt="2024-04-18T19:53:42.455" v="473" actId="122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setBg">
        <pc:chgData name="Cesar Augusto Lopez Gallego" userId="0dfa9112-9251-4882-b472-cf2dfcee09d1" providerId="ADAL" clId="{16F64108-75EE-4E7A-8D57-085BD96FB7D6}" dt="2024-04-18T19:44:00.306" v="13"/>
        <pc:sldMkLst>
          <pc:docMk/>
          <pc:sldMk cId="2066548019" sldId="270"/>
        </pc:sldMkLst>
      </pc:sldChg>
      <pc:sldChg chg="modSp setBg">
        <pc:chgData name="Cesar Augusto Lopez Gallego" userId="0dfa9112-9251-4882-b472-cf2dfcee09d1" providerId="ADAL" clId="{16F64108-75EE-4E7A-8D57-085BD96FB7D6}" dt="2024-04-18T19:43:57.162" v="11"/>
        <pc:sldMkLst>
          <pc:docMk/>
          <pc:sldMk cId="295547570" sldId="272"/>
        </pc:sldMkLst>
        <pc:spChg chg="mod">
          <ac:chgData name="Cesar Augusto Lopez Gallego" userId="0dfa9112-9251-4882-b472-cf2dfcee09d1" providerId="ADAL" clId="{16F64108-75EE-4E7A-8D57-085BD96FB7D6}" dt="2024-04-18T19:43:57.162" v="11"/>
          <ac:spMkLst>
            <pc:docMk/>
            <pc:sldMk cId="295547570" sldId="272"/>
            <ac:spMk id="3" creationId="{00000000-0000-0000-0000-000000000000}"/>
          </ac:spMkLst>
        </pc:spChg>
      </pc:sldChg>
      <pc:sldChg chg="modSp setBg">
        <pc:chgData name="Cesar Augusto Lopez Gallego" userId="0dfa9112-9251-4882-b472-cf2dfcee09d1" providerId="ADAL" clId="{16F64108-75EE-4E7A-8D57-085BD96FB7D6}" dt="2024-04-18T19:43:58.443" v="12"/>
        <pc:sldMkLst>
          <pc:docMk/>
          <pc:sldMk cId="3686965534" sldId="273"/>
        </pc:sldMkLst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16F64108-75EE-4E7A-8D57-085BD96FB7D6}" dt="2024-04-18T19:43:58.443" v="12"/>
          <ac:spMkLst>
            <pc:docMk/>
            <pc:sldMk cId="3686965534" sldId="273"/>
            <ac:spMk id="3" creationId="{00000000-0000-0000-0000-000000000000}"/>
          </ac:spMkLst>
        </pc:spChg>
      </pc:sldChg>
      <pc:sldChg chg="modSp mod setBg">
        <pc:chgData name="Cesar Augusto Lopez Gallego" userId="0dfa9112-9251-4882-b472-cf2dfcee09d1" providerId="ADAL" clId="{16F64108-75EE-4E7A-8D57-085BD96FB7D6}" dt="2024-04-18T19:56:43.641" v="552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16F64108-75EE-4E7A-8D57-085BD96FB7D6}" dt="2024-04-18T19:56:43.641" v="552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setBg">
        <pc:chgData name="Cesar Augusto Lopez Gallego" userId="0dfa9112-9251-4882-b472-cf2dfcee09d1" providerId="ADAL" clId="{16F64108-75EE-4E7A-8D57-085BD96FB7D6}" dt="2024-04-18T19:43:49.347" v="7"/>
        <pc:sldMkLst>
          <pc:docMk/>
          <pc:sldMk cId="3967091082" sldId="275"/>
        </pc:sldMkLst>
      </pc:sldChg>
      <pc:sldChg chg="modSp del setBg">
        <pc:chgData name="Cesar Augusto Lopez Gallego" userId="0dfa9112-9251-4882-b472-cf2dfcee09d1" providerId="ADAL" clId="{16F64108-75EE-4E7A-8D57-085BD96FB7D6}" dt="2024-04-18T19:46:35.131" v="66" actId="47"/>
        <pc:sldMkLst>
          <pc:docMk/>
          <pc:sldMk cId="2388522673" sldId="276"/>
        </pc:sldMkLst>
        <pc:spChg chg="mod">
          <ac:chgData name="Cesar Augusto Lopez Gallego" userId="0dfa9112-9251-4882-b472-cf2dfcee09d1" providerId="ADAL" clId="{16F64108-75EE-4E7A-8D57-085BD96FB7D6}" dt="2024-04-18T19:43:52.447" v="9"/>
          <ac:spMkLst>
            <pc:docMk/>
            <pc:sldMk cId="2388522673" sldId="276"/>
            <ac:spMk id="2" creationId="{00000000-0000-0000-0000-000000000000}"/>
          </ac:spMkLst>
        </pc:spChg>
      </pc:sldChg>
    </pc:docChg>
  </pc:docChgLst>
  <pc:docChgLst>
    <pc:chgData name="Cesar Augusto Lopez Gallego" userId="0dfa9112-9251-4882-b472-cf2dfcee09d1" providerId="ADAL" clId="{7344A93C-BCBA-4AE3-A706-7F1CCF079FAE}"/>
    <pc:docChg chg="custSel modSld">
      <pc:chgData name="Cesar Augusto Lopez Gallego" userId="0dfa9112-9251-4882-b472-cf2dfcee09d1" providerId="ADAL" clId="{7344A93C-BCBA-4AE3-A706-7F1CCF079FAE}" dt="2024-09-26T15:43:06.276" v="946" actId="20577"/>
      <pc:docMkLst>
        <pc:docMk/>
      </pc:docMkLst>
      <pc:sldChg chg="modSp">
        <pc:chgData name="Cesar Augusto Lopez Gallego" userId="0dfa9112-9251-4882-b472-cf2dfcee09d1" providerId="ADAL" clId="{7344A93C-BCBA-4AE3-A706-7F1CCF079FAE}" dt="2024-09-26T15:42:11.594" v="939" actId="1076"/>
        <pc:sldMkLst>
          <pc:docMk/>
          <pc:sldMk cId="700691443" sldId="267"/>
        </pc:sldMkLst>
        <pc:spChg chg="mod">
          <ac:chgData name="Cesar Augusto Lopez Gallego" userId="0dfa9112-9251-4882-b472-cf2dfcee09d1" providerId="ADAL" clId="{7344A93C-BCBA-4AE3-A706-7F1CCF079FAE}" dt="2024-09-26T15:11:40.696" v="903" actId="1076"/>
          <ac:spMkLst>
            <pc:docMk/>
            <pc:sldMk cId="700691443" sldId="267"/>
            <ac:spMk id="5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11.594" v="939" actId="1076"/>
          <ac:picMkLst>
            <pc:docMk/>
            <pc:sldMk cId="700691443" sldId="267"/>
            <ac:picMk id="4" creationId="{00000000-0000-0000-0000-000000000000}"/>
          </ac:picMkLst>
        </pc:picChg>
      </pc:sldChg>
      <pc:sldChg chg="modSp mod">
        <pc:chgData name="Cesar Augusto Lopez Gallego" userId="0dfa9112-9251-4882-b472-cf2dfcee09d1" providerId="ADAL" clId="{7344A93C-BCBA-4AE3-A706-7F1CCF079FAE}" dt="2024-09-26T15:39:31.590" v="936" actId="20577"/>
        <pc:sldMkLst>
          <pc:docMk/>
          <pc:sldMk cId="3955610236" sldId="269"/>
        </pc:sldMkLst>
        <pc:spChg chg="mod">
          <ac:chgData name="Cesar Augusto Lopez Gallego" userId="0dfa9112-9251-4882-b472-cf2dfcee09d1" providerId="ADAL" clId="{7344A93C-BCBA-4AE3-A706-7F1CCF079FAE}" dt="2024-09-26T14:51:52.434" v="292" actId="20577"/>
          <ac:spMkLst>
            <pc:docMk/>
            <pc:sldMk cId="3955610236" sldId="269"/>
            <ac:spMk id="3" creationId="{00000000-0000-0000-0000-000000000000}"/>
          </ac:spMkLst>
        </pc:spChg>
        <pc:graphicFrameChg chg="mod modGraphic">
          <ac:chgData name="Cesar Augusto Lopez Gallego" userId="0dfa9112-9251-4882-b472-cf2dfcee09d1" providerId="ADAL" clId="{7344A93C-BCBA-4AE3-A706-7F1CCF079FAE}" dt="2024-09-26T15:39:31.590" v="936" actId="20577"/>
          <ac:graphicFrameMkLst>
            <pc:docMk/>
            <pc:sldMk cId="3955610236" sldId="269"/>
            <ac:graphicFrameMk id="4" creationId="{00000000-0000-0000-0000-000000000000}"/>
          </ac:graphicFrameMkLst>
        </pc:graphicFrameChg>
      </pc:sldChg>
      <pc:sldChg chg="modSp mod">
        <pc:chgData name="Cesar Augusto Lopez Gallego" userId="0dfa9112-9251-4882-b472-cf2dfcee09d1" providerId="ADAL" clId="{7344A93C-BCBA-4AE3-A706-7F1CCF079FAE}" dt="2024-09-26T14:59:20.403" v="902" actId="6549"/>
        <pc:sldMkLst>
          <pc:docMk/>
          <pc:sldMk cId="3737279914" sldId="274"/>
        </pc:sldMkLst>
        <pc:spChg chg="mod">
          <ac:chgData name="Cesar Augusto Lopez Gallego" userId="0dfa9112-9251-4882-b472-cf2dfcee09d1" providerId="ADAL" clId="{7344A93C-BCBA-4AE3-A706-7F1CCF079FAE}" dt="2024-09-26T14:59:20.403" v="902" actId="6549"/>
          <ac:spMkLst>
            <pc:docMk/>
            <pc:sldMk cId="3737279914" sldId="274"/>
            <ac:spMk id="5" creationId="{00000000-0000-0000-0000-000000000000}"/>
          </ac:spMkLst>
        </pc:spChg>
      </pc:sldChg>
      <pc:sldChg chg="modSp mod">
        <pc:chgData name="Cesar Augusto Lopez Gallego" userId="0dfa9112-9251-4882-b472-cf2dfcee09d1" providerId="ADAL" clId="{7344A93C-BCBA-4AE3-A706-7F1CCF079FAE}" dt="2024-09-26T15:43:06.276" v="94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7344A93C-BCBA-4AE3-A706-7F1CCF079FAE}" dt="2024-09-26T15:43:06.276" v="946" actId="20577"/>
          <ac:spMkLst>
            <pc:docMk/>
            <pc:sldMk cId="3967091082" sldId="275"/>
            <ac:spMk id="3" creationId="{00000000-0000-0000-0000-000000000000}"/>
          </ac:spMkLst>
        </pc:spChg>
        <pc:picChg chg="mod">
          <ac:chgData name="Cesar Augusto Lopez Gallego" userId="0dfa9112-9251-4882-b472-cf2dfcee09d1" providerId="ADAL" clId="{7344A93C-BCBA-4AE3-A706-7F1CCF079FAE}" dt="2024-09-26T15:42:57.460" v="942" actId="1076"/>
          <ac:picMkLst>
            <pc:docMk/>
            <pc:sldMk cId="3967091082" sldId="275"/>
            <ac:picMk id="4" creationId="{00000000-0000-0000-0000-000000000000}"/>
          </ac:picMkLst>
        </pc:picChg>
      </pc:sldChg>
    </pc:docChg>
  </pc:docChgLst>
  <pc:docChgLst>
    <pc:chgData name="Cesar Augusto Lopez Gallego" userId="0dfa9112-9251-4882-b472-cf2dfcee09d1" providerId="ADAL" clId="{DE6737D3-B4C8-45F0-A506-BC9F8459DBD2}"/>
    <pc:docChg chg="delSld modSld">
      <pc:chgData name="Cesar Augusto Lopez Gallego" userId="0dfa9112-9251-4882-b472-cf2dfcee09d1" providerId="ADAL" clId="{DE6737D3-B4C8-45F0-A506-BC9F8459DBD2}" dt="2025-07-15T13:26:42.630" v="19" actId="20577"/>
      <pc:docMkLst>
        <pc:docMk/>
      </pc:docMkLst>
      <pc:sldChg chg="modSp">
        <pc:chgData name="Cesar Augusto Lopez Gallego" userId="0dfa9112-9251-4882-b472-cf2dfcee09d1" providerId="ADAL" clId="{DE6737D3-B4C8-45F0-A506-BC9F8459DBD2}" dt="2025-07-15T13:26:42.630" v="19" actId="20577"/>
        <pc:sldMkLst>
          <pc:docMk/>
          <pc:sldMk cId="3955610236" sldId="269"/>
        </pc:sldMkLst>
        <pc:graphicFrameChg chg="mod">
          <ac:chgData name="Cesar Augusto Lopez Gallego" userId="0dfa9112-9251-4882-b472-cf2dfcee09d1" providerId="ADAL" clId="{DE6737D3-B4C8-45F0-A506-BC9F8459DBD2}" dt="2025-07-15T13:26:42.630" v="19" actId="20577"/>
          <ac:graphicFrameMkLst>
            <pc:docMk/>
            <pc:sldMk cId="3955610236" sldId="269"/>
            <ac:graphicFrameMk id="5" creationId="{037E4D31-75B8-474D-BF18-F12F6D663307}"/>
          </ac:graphicFrameMkLst>
        </pc:graphicFrameChg>
      </pc:sldChg>
      <pc:sldChg chg="modSp del mod">
        <pc:chgData name="Cesar Augusto Lopez Gallego" userId="0dfa9112-9251-4882-b472-cf2dfcee09d1" providerId="ADAL" clId="{DE6737D3-B4C8-45F0-A506-BC9F8459DBD2}" dt="2025-07-15T13:25:54.023" v="1" actId="47"/>
        <pc:sldMkLst>
          <pc:docMk/>
          <pc:sldMk cId="0" sldId="1061"/>
        </pc:sldMkLst>
        <pc:spChg chg="mod">
          <ac:chgData name="Cesar Augusto Lopez Gallego" userId="0dfa9112-9251-4882-b472-cf2dfcee09d1" providerId="ADAL" clId="{DE6737D3-B4C8-45F0-A506-BC9F8459DBD2}" dt="2025-07-15T13:25:12.675" v="0" actId="20577"/>
          <ac:spMkLst>
            <pc:docMk/>
            <pc:sldMk cId="0" sldId="1061"/>
            <ac:spMk id="4" creationId="{9EA3E6C6-E0CA-44E8-9F90-6202460FC461}"/>
          </ac:spMkLst>
        </pc:spChg>
      </pc:sldChg>
    </pc:docChg>
  </pc:docChgLst>
  <pc:docChgLst>
    <pc:chgData name="Cesar Augusto Lopez Gallego" userId="0dfa9112-9251-4882-b472-cf2dfcee09d1" providerId="ADAL" clId="{C30B13B6-38CE-4912-A30A-4A36E10392F9}"/>
    <pc:docChg chg="undo custSel addSld modSld">
      <pc:chgData name="Cesar Augusto Lopez Gallego" userId="0dfa9112-9251-4882-b472-cf2dfcee09d1" providerId="ADAL" clId="{C30B13B6-38CE-4912-A30A-4A36E10392F9}" dt="2025-01-20T21:21:06.167" v="1155" actId="14100"/>
      <pc:docMkLst>
        <pc:docMk/>
      </pc:docMkLst>
      <pc:sldChg chg="delSp modSp mod">
        <pc:chgData name="Cesar Augusto Lopez Gallego" userId="0dfa9112-9251-4882-b472-cf2dfcee09d1" providerId="ADAL" clId="{C30B13B6-38CE-4912-A30A-4A36E10392F9}" dt="2025-01-19T13:31:18.219" v="1005" actId="20577"/>
        <pc:sldMkLst>
          <pc:docMk/>
          <pc:sldMk cId="2704432805" sldId="265"/>
        </pc:sldMkLst>
        <pc:spChg chg="mod">
          <ac:chgData name="Cesar Augusto Lopez Gallego" userId="0dfa9112-9251-4882-b472-cf2dfcee09d1" providerId="ADAL" clId="{C30B13B6-38CE-4912-A30A-4A36E10392F9}" dt="2025-01-19T12:37:40.038" v="25" actId="1076"/>
          <ac:spMkLst>
            <pc:docMk/>
            <pc:sldMk cId="2704432805" sldId="265"/>
            <ac:spMk id="2" creationId="{00000000-0000-0000-0000-000000000000}"/>
          </ac:spMkLst>
        </pc:spChg>
        <pc:spChg chg="mod">
          <ac:chgData name="Cesar Augusto Lopez Gallego" userId="0dfa9112-9251-4882-b472-cf2dfcee09d1" providerId="ADAL" clId="{C30B13B6-38CE-4912-A30A-4A36E10392F9}" dt="2025-01-19T13:31:18.219" v="1005" actId="20577"/>
          <ac:spMkLst>
            <pc:docMk/>
            <pc:sldMk cId="2704432805" sldId="265"/>
            <ac:spMk id="3" creationId="{00000000-0000-0000-0000-000000000000}"/>
          </ac:spMkLst>
        </pc:spChg>
        <pc:picChg chg="del mod">
          <ac:chgData name="Cesar Augusto Lopez Gallego" userId="0dfa9112-9251-4882-b472-cf2dfcee09d1" providerId="ADAL" clId="{C30B13B6-38CE-4912-A30A-4A36E10392F9}" dt="2025-01-19T12:37:42.879" v="27" actId="478"/>
          <ac:picMkLst>
            <pc:docMk/>
            <pc:sldMk cId="2704432805" sldId="265"/>
            <ac:picMk id="4" creationId="{D407A0AB-32BF-44D3-8718-4B87A6A6FEA2}"/>
          </ac:picMkLst>
        </pc:picChg>
      </pc:sldChg>
      <pc:sldChg chg="addSp delSp modSp mod modAnim">
        <pc:chgData name="Cesar Augusto Lopez Gallego" userId="0dfa9112-9251-4882-b472-cf2dfcee09d1" providerId="ADAL" clId="{C30B13B6-38CE-4912-A30A-4A36E10392F9}" dt="2025-01-19T13:21:03.320" v="998"/>
        <pc:sldMkLst>
          <pc:docMk/>
          <pc:sldMk cId="3955610236" sldId="269"/>
        </pc:sldMkLst>
        <pc:spChg chg="del">
          <ac:chgData name="Cesar Augusto Lopez Gallego" userId="0dfa9112-9251-4882-b472-cf2dfcee09d1" providerId="ADAL" clId="{C30B13B6-38CE-4912-A30A-4A36E10392F9}" dt="2025-01-19T12:39:30.792" v="72" actId="478"/>
          <ac:spMkLst>
            <pc:docMk/>
            <pc:sldMk cId="3955610236" sldId="269"/>
            <ac:spMk id="3" creationId="{00000000-0000-0000-0000-000000000000}"/>
          </ac:spMkLst>
        </pc:spChg>
        <pc:graphicFrameChg chg="del">
          <ac:chgData name="Cesar Augusto Lopez Gallego" userId="0dfa9112-9251-4882-b472-cf2dfcee09d1" providerId="ADAL" clId="{C30B13B6-38CE-4912-A30A-4A36E10392F9}" dt="2025-01-19T12:39:30.792" v="72" actId="478"/>
          <ac:graphicFrameMkLst>
            <pc:docMk/>
            <pc:sldMk cId="3955610236" sldId="269"/>
            <ac:graphicFrameMk id="4" creationId="{00000000-0000-0000-0000-000000000000}"/>
          </ac:graphicFrameMkLst>
        </pc:graphicFrameChg>
        <pc:graphicFrameChg chg="add mod modGraphic">
          <ac:chgData name="Cesar Augusto Lopez Gallego" userId="0dfa9112-9251-4882-b472-cf2dfcee09d1" providerId="ADAL" clId="{C30B13B6-38CE-4912-A30A-4A36E10392F9}" dt="2025-01-19T13:12:29.900" v="828" actId="1076"/>
          <ac:graphicFrameMkLst>
            <pc:docMk/>
            <pc:sldMk cId="3955610236" sldId="269"/>
            <ac:graphicFrameMk id="5" creationId="{037E4D31-75B8-474D-BF18-F12F6D663307}"/>
          </ac:graphicFrameMkLst>
        </pc:graphicFrameChg>
        <pc:graphicFrameChg chg="add mod modGraphic">
          <ac:chgData name="Cesar Augusto Lopez Gallego" userId="0dfa9112-9251-4882-b472-cf2dfcee09d1" providerId="ADAL" clId="{C30B13B6-38CE-4912-A30A-4A36E10392F9}" dt="2025-01-19T13:20:34.772" v="994" actId="688"/>
          <ac:graphicFrameMkLst>
            <pc:docMk/>
            <pc:sldMk cId="3955610236" sldId="269"/>
            <ac:graphicFrameMk id="6" creationId="{FB4821A6-8C79-42A7-8B96-56BEF3B42B8B}"/>
          </ac:graphicFrameMkLst>
        </pc:graphicFrameChg>
      </pc:sldChg>
      <pc:sldChg chg="addSp delSp modSp mod">
        <pc:chgData name="Cesar Augusto Lopez Gallego" userId="0dfa9112-9251-4882-b472-cf2dfcee09d1" providerId="ADAL" clId="{C30B13B6-38CE-4912-A30A-4A36E10392F9}" dt="2025-01-19T12:43:07.887" v="169" actId="1076"/>
        <pc:sldMkLst>
          <pc:docMk/>
          <pc:sldMk cId="295547570" sldId="272"/>
        </pc:sldMkLst>
        <pc:spChg chg="mod">
          <ac:chgData name="Cesar Augusto Lopez Gallego" userId="0dfa9112-9251-4882-b472-cf2dfcee09d1" providerId="ADAL" clId="{C30B13B6-38CE-4912-A30A-4A36E10392F9}" dt="2025-01-19T12:42:24.918" v="161" actId="20577"/>
          <ac:spMkLst>
            <pc:docMk/>
            <pc:sldMk cId="295547570" sldId="272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C30B13B6-38CE-4912-A30A-4A36E10392F9}" dt="2025-01-19T12:39:45.007" v="73" actId="478"/>
          <ac:spMkLst>
            <pc:docMk/>
            <pc:sldMk cId="295547570" sldId="272"/>
            <ac:spMk id="3" creationId="{00000000-0000-0000-0000-000000000000}"/>
          </ac:spMkLst>
        </pc:spChg>
        <pc:spChg chg="add del mod">
          <ac:chgData name="Cesar Augusto Lopez Gallego" userId="0dfa9112-9251-4882-b472-cf2dfcee09d1" providerId="ADAL" clId="{C30B13B6-38CE-4912-A30A-4A36E10392F9}" dt="2025-01-19T12:39:47.324" v="74" actId="478"/>
          <ac:spMkLst>
            <pc:docMk/>
            <pc:sldMk cId="295547570" sldId="272"/>
            <ac:spMk id="5" creationId="{1F4B64D2-8FAC-4089-B415-7527E7890A10}"/>
          </ac:spMkLst>
        </pc:spChg>
        <pc:spChg chg="add mod">
          <ac:chgData name="Cesar Augusto Lopez Gallego" userId="0dfa9112-9251-4882-b472-cf2dfcee09d1" providerId="ADAL" clId="{C30B13B6-38CE-4912-A30A-4A36E10392F9}" dt="2025-01-19T12:43:07.887" v="169" actId="1076"/>
          <ac:spMkLst>
            <pc:docMk/>
            <pc:sldMk cId="295547570" sldId="272"/>
            <ac:spMk id="7" creationId="{15636315-93BD-47D3-9B45-776339287A50}"/>
          </ac:spMkLst>
        </pc:spChg>
      </pc:sldChg>
      <pc:sldChg chg="addSp delSp modSp mod">
        <pc:chgData name="Cesar Augusto Lopez Gallego" userId="0dfa9112-9251-4882-b472-cf2dfcee09d1" providerId="ADAL" clId="{C30B13B6-38CE-4912-A30A-4A36E10392F9}" dt="2025-01-19T13:22:10.507" v="1004" actId="14100"/>
        <pc:sldMkLst>
          <pc:docMk/>
          <pc:sldMk cId="3686965534" sldId="273"/>
        </pc:sldMkLst>
        <pc:spChg chg="mod">
          <ac:chgData name="Cesar Augusto Lopez Gallego" userId="0dfa9112-9251-4882-b472-cf2dfcee09d1" providerId="ADAL" clId="{C30B13B6-38CE-4912-A30A-4A36E10392F9}" dt="2025-01-19T12:43:33.951" v="172" actId="20577"/>
          <ac:spMkLst>
            <pc:docMk/>
            <pc:sldMk cId="3686965534" sldId="273"/>
            <ac:spMk id="2" creationId="{00000000-0000-0000-0000-000000000000}"/>
          </ac:spMkLst>
        </pc:spChg>
        <pc:spChg chg="del">
          <ac:chgData name="Cesar Augusto Lopez Gallego" userId="0dfa9112-9251-4882-b472-cf2dfcee09d1" providerId="ADAL" clId="{C30B13B6-38CE-4912-A30A-4A36E10392F9}" dt="2025-01-19T12:43:12.042" v="170" actId="478"/>
          <ac:spMkLst>
            <pc:docMk/>
            <pc:sldMk cId="3686965534" sldId="273"/>
            <ac:spMk id="3" creationId="{00000000-0000-0000-0000-000000000000}"/>
          </ac:spMkLst>
        </pc:spChg>
        <pc:spChg chg="add mod">
          <ac:chgData name="Cesar Augusto Lopez Gallego" userId="0dfa9112-9251-4882-b472-cf2dfcee09d1" providerId="ADAL" clId="{C30B13B6-38CE-4912-A30A-4A36E10392F9}" dt="2025-01-19T13:22:10.507" v="1004" actId="14100"/>
          <ac:spMkLst>
            <pc:docMk/>
            <pc:sldMk cId="3686965534" sldId="273"/>
            <ac:spMk id="5" creationId="{F59DFCA2-6812-4972-858E-C84B675DCF70}"/>
          </ac:spMkLst>
        </pc:spChg>
      </pc:sldChg>
      <pc:sldChg chg="modSp mod">
        <pc:chgData name="Cesar Augusto Lopez Gallego" userId="0dfa9112-9251-4882-b472-cf2dfcee09d1" providerId="ADAL" clId="{C30B13B6-38CE-4912-A30A-4A36E10392F9}" dt="2025-01-19T12:39:03.274" v="70" actId="20577"/>
        <pc:sldMkLst>
          <pc:docMk/>
          <pc:sldMk cId="3737279914" sldId="274"/>
        </pc:sldMkLst>
        <pc:spChg chg="mod">
          <ac:chgData name="Cesar Augusto Lopez Gallego" userId="0dfa9112-9251-4882-b472-cf2dfcee09d1" providerId="ADAL" clId="{C30B13B6-38CE-4912-A30A-4A36E10392F9}" dt="2025-01-19T12:39:03.274" v="70" actId="20577"/>
          <ac:spMkLst>
            <pc:docMk/>
            <pc:sldMk cId="3737279914" sldId="274"/>
            <ac:spMk id="4" creationId="{00000000-0000-0000-0000-000000000000}"/>
          </ac:spMkLst>
        </pc:spChg>
        <pc:spChg chg="mod">
          <ac:chgData name="Cesar Augusto Lopez Gallego" userId="0dfa9112-9251-4882-b472-cf2dfcee09d1" providerId="ADAL" clId="{C30B13B6-38CE-4912-A30A-4A36E10392F9}" dt="2025-01-19T12:38:32.083" v="66" actId="20577"/>
          <ac:spMkLst>
            <pc:docMk/>
            <pc:sldMk cId="3737279914" sldId="274"/>
            <ac:spMk id="6" creationId="{00000000-0000-0000-0000-000000000000}"/>
          </ac:spMkLst>
        </pc:spChg>
      </pc:sldChg>
      <pc:sldChg chg="modSp mod">
        <pc:chgData name="Cesar Augusto Lopez Gallego" userId="0dfa9112-9251-4882-b472-cf2dfcee09d1" providerId="ADAL" clId="{C30B13B6-38CE-4912-A30A-4A36E10392F9}" dt="2025-01-19T13:54:54.008" v="1056" actId="20577"/>
        <pc:sldMkLst>
          <pc:docMk/>
          <pc:sldMk cId="3967091082" sldId="275"/>
        </pc:sldMkLst>
        <pc:spChg chg="mod">
          <ac:chgData name="Cesar Augusto Lopez Gallego" userId="0dfa9112-9251-4882-b472-cf2dfcee09d1" providerId="ADAL" clId="{C30B13B6-38CE-4912-A30A-4A36E10392F9}" dt="2025-01-19T13:54:54.008" v="1056" actId="20577"/>
          <ac:spMkLst>
            <pc:docMk/>
            <pc:sldMk cId="3967091082" sldId="275"/>
            <ac:spMk id="3" creationId="{00000000-0000-0000-0000-000000000000}"/>
          </ac:spMkLst>
        </pc:spChg>
      </pc:sldChg>
      <pc:sldChg chg="addSp delSp modSp new mod">
        <pc:chgData name="Cesar Augusto Lopez Gallego" userId="0dfa9112-9251-4882-b472-cf2dfcee09d1" providerId="ADAL" clId="{C30B13B6-38CE-4912-A30A-4A36E10392F9}" dt="2025-01-20T21:21:06.167" v="1155" actId="14100"/>
        <pc:sldMkLst>
          <pc:docMk/>
          <pc:sldMk cId="3425341166" sldId="276"/>
        </pc:sldMkLst>
        <pc:spChg chg="mod">
          <ac:chgData name="Cesar Augusto Lopez Gallego" userId="0dfa9112-9251-4882-b472-cf2dfcee09d1" providerId="ADAL" clId="{C30B13B6-38CE-4912-A30A-4A36E10392F9}" dt="2025-01-20T19:12:57.248" v="1095" actId="20577"/>
          <ac:spMkLst>
            <pc:docMk/>
            <pc:sldMk cId="3425341166" sldId="276"/>
            <ac:spMk id="2" creationId="{96EA231B-CCCC-45A2-B879-FDBAC8611014}"/>
          </ac:spMkLst>
        </pc:spChg>
        <pc:spChg chg="del">
          <ac:chgData name="Cesar Augusto Lopez Gallego" userId="0dfa9112-9251-4882-b472-cf2dfcee09d1" providerId="ADAL" clId="{C30B13B6-38CE-4912-A30A-4A36E10392F9}" dt="2025-01-20T19:13:01.548" v="1096" actId="478"/>
          <ac:spMkLst>
            <pc:docMk/>
            <pc:sldMk cId="3425341166" sldId="276"/>
            <ac:spMk id="3" creationId="{CFFBBF87-CBDD-4E0E-9A4C-90B4DBEF0D77}"/>
          </ac:spMkLst>
        </pc:sp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5" creationId="{64F06D17-FF45-460C-A984-29174270A48E}"/>
          </ac:picMkLst>
        </pc:pic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7" creationId="{4B0B31EC-58F4-4A60-802A-768F5AFBDB0D}"/>
          </ac:picMkLst>
        </pc:picChg>
        <pc:picChg chg="add mod">
          <ac:chgData name="Cesar Augusto Lopez Gallego" userId="0dfa9112-9251-4882-b472-cf2dfcee09d1" providerId="ADAL" clId="{C30B13B6-38CE-4912-A30A-4A36E10392F9}" dt="2025-01-20T21:18:33.850" v="1140" actId="1076"/>
          <ac:picMkLst>
            <pc:docMk/>
            <pc:sldMk cId="3425341166" sldId="276"/>
            <ac:picMk id="9" creationId="{98C0B1F0-86F6-4768-A22A-E2DB5339E4FF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1" creationId="{3FD296B7-AECC-4F26-AFDD-DF828AE0A754}"/>
          </ac:picMkLst>
        </pc:picChg>
        <pc:picChg chg="add del mod">
          <ac:chgData name="Cesar Augusto Lopez Gallego" userId="0dfa9112-9251-4882-b472-cf2dfcee09d1" providerId="ADAL" clId="{C30B13B6-38CE-4912-A30A-4A36E10392F9}" dt="2025-01-20T21:14:53.218" v="1116" actId="478"/>
          <ac:picMkLst>
            <pc:docMk/>
            <pc:sldMk cId="3425341166" sldId="276"/>
            <ac:picMk id="13" creationId="{61B4AE87-68AF-441F-9171-64F7E50FB13B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5" creationId="{112A0DB5-3B6E-4DC0-97E2-D9B659EB9C08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7" creationId="{9C11976B-4797-48D8-9E5D-44476D8C0079}"/>
          </ac:picMkLst>
        </pc:picChg>
        <pc:picChg chg="add mod">
          <ac:chgData name="Cesar Augusto Lopez Gallego" userId="0dfa9112-9251-4882-b472-cf2dfcee09d1" providerId="ADAL" clId="{C30B13B6-38CE-4912-A30A-4A36E10392F9}" dt="2025-01-20T21:18:27.817" v="1139" actId="1076"/>
          <ac:picMkLst>
            <pc:docMk/>
            <pc:sldMk cId="3425341166" sldId="276"/>
            <ac:picMk id="19" creationId="{93E95799-22BB-4BB7-9BB5-4A07B2EC26FB}"/>
          </ac:picMkLst>
        </pc:picChg>
        <pc:picChg chg="add mod">
          <ac:chgData name="Cesar Augusto Lopez Gallego" userId="0dfa9112-9251-4882-b472-cf2dfcee09d1" providerId="ADAL" clId="{C30B13B6-38CE-4912-A30A-4A36E10392F9}" dt="2025-01-20T21:20:58.172" v="1151" actId="1076"/>
          <ac:picMkLst>
            <pc:docMk/>
            <pc:sldMk cId="3425341166" sldId="276"/>
            <ac:picMk id="21" creationId="{AB9F04BB-7488-41EB-BD9A-138AAEF78A24}"/>
          </ac:picMkLst>
        </pc:picChg>
        <pc:picChg chg="add mod">
          <ac:chgData name="Cesar Augusto Lopez Gallego" userId="0dfa9112-9251-4882-b472-cf2dfcee09d1" providerId="ADAL" clId="{C30B13B6-38CE-4912-A30A-4A36E10392F9}" dt="2025-01-20T21:21:06.167" v="1155" actId="14100"/>
          <ac:picMkLst>
            <pc:docMk/>
            <pc:sldMk cId="3425341166" sldId="276"/>
            <ac:picMk id="23" creationId="{2A9966FF-739C-4B64-83C8-4884A2A3BEBC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5">
  <dgm:title val=""/>
  <dgm:desc val=""/>
  <dgm:catLst>
    <dgm:cat type="colorful" pri="10500"/>
  </dgm:catLst>
  <dgm:styleLbl name="node0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5"/>
      <a:schemeClr val="accent6"/>
    </dgm:fillClrLst>
    <dgm:linClrLst>
      <a:schemeClr val="accent5"/>
      <a:schemeClr val="accent6"/>
    </dgm:linClrLst>
    <dgm:effectClrLst/>
    <dgm:txLinClrLst/>
    <dgm:txFillClrLst/>
    <dgm:txEffectClrLst/>
  </dgm:styleLbl>
  <dgm:styleLbl name="lnNode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5">
        <a:tint val="50000"/>
      </a:schemeClr>
      <a:schemeClr val="accent6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5"/>
      <a:schemeClr val="accent6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5"/>
    </dgm:fillClrLst>
    <dgm:linClrLst meth="repeat">
      <a:schemeClr val="accent5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5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6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1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5"/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6">
        <a:tint val="90000"/>
      </a:schemeClr>
    </dgm:fillClrLst>
    <dgm:linClrLst meth="repeat">
      <a:schemeClr val="accent6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6">
        <a:tint val="70000"/>
      </a:schemeClr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6">
        <a:tint val="5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5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5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5">
        <a:tint val="40000"/>
        <a:alpha val="90000"/>
      </a:schemeClr>
      <a:schemeClr val="accent6">
        <a:tint val="40000"/>
        <a:alpha val="90000"/>
      </a:schemeClr>
    </dgm:fillClrLst>
    <dgm:linClrLst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6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5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5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5">
        <a:tint val="50000"/>
        <a:alpha val="40000"/>
      </a:schemeClr>
    </dgm:fillClrLst>
    <dgm:linClrLst meth="repeat">
      <a:schemeClr val="accent5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5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D92B357-DD12-42C2-9443-538D6EDAEB9D}" type="doc">
      <dgm:prSet loTypeId="urn:microsoft.com/office/officeart/2005/8/layout/vList2" loCatId="list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419"/>
        </a:p>
      </dgm:t>
    </dgm:pt>
    <dgm:pt modelId="{A82C2453-A133-48A3-987E-F73259FF257A}">
      <dgm:prSet phldrT="[Texto]" custT="1"/>
      <dgm:spPr/>
      <dgm:t>
        <a:bodyPr/>
        <a:lstStyle/>
        <a:p>
          <a:r>
            <a:rPr lang="es-ES" sz="1800" dirty="0"/>
            <a:t>Repaso Paradigmas</a:t>
          </a:r>
          <a:endParaRPr lang="es-419" sz="1800" dirty="0"/>
        </a:p>
      </dgm:t>
    </dgm:pt>
    <dgm:pt modelId="{866A0698-FC04-43AC-BC87-3A9B6DB459C7}" type="parTrans" cxnId="{6B48E9E4-913A-4E9E-B227-D800C38D42A0}">
      <dgm:prSet/>
      <dgm:spPr/>
      <dgm:t>
        <a:bodyPr/>
        <a:lstStyle/>
        <a:p>
          <a:endParaRPr lang="es-419" sz="2000"/>
        </a:p>
      </dgm:t>
    </dgm:pt>
    <dgm:pt modelId="{9FB31EF5-C6A0-4848-8088-48461AF3F487}" type="sibTrans" cxnId="{6B48E9E4-913A-4E9E-B227-D800C38D42A0}">
      <dgm:prSet/>
      <dgm:spPr/>
      <dgm:t>
        <a:bodyPr/>
        <a:lstStyle/>
        <a:p>
          <a:endParaRPr lang="es-419" sz="2000"/>
        </a:p>
      </dgm:t>
    </dgm:pt>
    <dgm:pt modelId="{04357E79-6F4F-4C11-A747-6EABBAB3E396}">
      <dgm:prSet phldrT="[Texto]" custT="1"/>
      <dgm:spPr/>
      <dgm:t>
        <a:bodyPr/>
        <a:lstStyle/>
        <a:p>
          <a:r>
            <a:rPr lang="es-ES" sz="1800" dirty="0"/>
            <a:t>Introducción Arquitectura de Software</a:t>
          </a:r>
          <a:endParaRPr lang="es-419" sz="1800" dirty="0"/>
        </a:p>
      </dgm:t>
    </dgm:pt>
    <dgm:pt modelId="{88C6B662-4EEA-4BA7-B2A7-587FD816DF11}" type="parTrans" cxnId="{1913C817-AD9A-4FFB-A872-E5A8BF73C610}">
      <dgm:prSet/>
      <dgm:spPr/>
      <dgm:t>
        <a:bodyPr/>
        <a:lstStyle/>
        <a:p>
          <a:endParaRPr lang="es-419" sz="2000"/>
        </a:p>
      </dgm:t>
    </dgm:pt>
    <dgm:pt modelId="{145F13EB-98C7-4FDF-9B19-9C64B839889C}" type="sibTrans" cxnId="{1913C817-AD9A-4FFB-A872-E5A8BF73C610}">
      <dgm:prSet/>
      <dgm:spPr/>
      <dgm:t>
        <a:bodyPr/>
        <a:lstStyle/>
        <a:p>
          <a:endParaRPr lang="es-419" sz="2000"/>
        </a:p>
      </dgm:t>
    </dgm:pt>
    <dgm:pt modelId="{11EA73F2-FBF9-4236-AF4A-B543B3525F94}">
      <dgm:prSet phldrT="[Texto]" custT="1"/>
      <dgm:spPr/>
      <dgm:t>
        <a:bodyPr/>
        <a:lstStyle/>
        <a:p>
          <a:r>
            <a:rPr lang="es-ES" sz="1800" dirty="0"/>
            <a:t>Principios SOLID Teoría - Implementación</a:t>
          </a:r>
          <a:endParaRPr lang="es-419" sz="1800" dirty="0"/>
        </a:p>
      </dgm:t>
    </dgm:pt>
    <dgm:pt modelId="{1AB1F292-E88E-417A-ACC4-735F7F2388DB}" type="parTrans" cxnId="{83027026-F3B4-4B71-AB44-52B4CA83CA4B}">
      <dgm:prSet/>
      <dgm:spPr/>
      <dgm:t>
        <a:bodyPr/>
        <a:lstStyle/>
        <a:p>
          <a:endParaRPr lang="es-419" sz="2000"/>
        </a:p>
      </dgm:t>
    </dgm:pt>
    <dgm:pt modelId="{9721AD0C-BCCC-4918-A2E2-7EFEB356FECC}" type="sibTrans" cxnId="{83027026-F3B4-4B71-AB44-52B4CA83CA4B}">
      <dgm:prSet/>
      <dgm:spPr/>
      <dgm:t>
        <a:bodyPr/>
        <a:lstStyle/>
        <a:p>
          <a:endParaRPr lang="es-419" sz="2000"/>
        </a:p>
      </dgm:t>
    </dgm:pt>
    <dgm:pt modelId="{53123B04-2C2C-4CDE-A8F2-E28B3F522E92}">
      <dgm:prSet phldrT="[Texto]" custT="1"/>
      <dgm:spPr/>
      <dgm:t>
        <a:bodyPr/>
        <a:lstStyle/>
        <a:p>
          <a:r>
            <a:rPr lang="es-ES" sz="1800" dirty="0"/>
            <a:t>Patrones de Diseño Arquitectónico</a:t>
          </a:r>
          <a:endParaRPr lang="es-419" sz="1800" dirty="0"/>
        </a:p>
      </dgm:t>
    </dgm:pt>
    <dgm:pt modelId="{6469C22C-72DC-4E77-94AA-0C83DE83DA88}" type="parTrans" cxnId="{93D94AFE-07AF-411C-B30D-6E5A223E722F}">
      <dgm:prSet/>
      <dgm:spPr/>
      <dgm:t>
        <a:bodyPr/>
        <a:lstStyle/>
        <a:p>
          <a:endParaRPr lang="es-419" sz="2000"/>
        </a:p>
      </dgm:t>
    </dgm:pt>
    <dgm:pt modelId="{37DE90D8-34AD-4AA9-8AEB-856BEBFEDB7A}" type="sibTrans" cxnId="{93D94AFE-07AF-411C-B30D-6E5A223E722F}">
      <dgm:prSet/>
      <dgm:spPr/>
      <dgm:t>
        <a:bodyPr/>
        <a:lstStyle/>
        <a:p>
          <a:endParaRPr lang="es-419" sz="2000"/>
        </a:p>
      </dgm:t>
    </dgm:pt>
    <dgm:pt modelId="{8589BB71-2394-4CA2-8BA1-08B6C6BCC0B6}">
      <dgm:prSet phldrT="[Texto]" custT="1"/>
      <dgm:spPr/>
      <dgm:t>
        <a:bodyPr/>
        <a:lstStyle/>
        <a:p>
          <a:r>
            <a:rPr lang="es-ES" sz="1400" dirty="0"/>
            <a:t>Estructurales</a:t>
          </a:r>
          <a:endParaRPr lang="es-419" sz="1400" dirty="0"/>
        </a:p>
      </dgm:t>
    </dgm:pt>
    <dgm:pt modelId="{7AE3F086-9EEF-4F97-A7EB-F661DD6F08A2}" type="parTrans" cxnId="{43EE428F-44C5-44D3-AFCF-ADD5665BF3AE}">
      <dgm:prSet/>
      <dgm:spPr/>
      <dgm:t>
        <a:bodyPr/>
        <a:lstStyle/>
        <a:p>
          <a:endParaRPr lang="es-419" sz="2000"/>
        </a:p>
      </dgm:t>
    </dgm:pt>
    <dgm:pt modelId="{3A1B62A9-6B36-4EB3-AE4E-99861CBE5AEF}" type="sibTrans" cxnId="{43EE428F-44C5-44D3-AFCF-ADD5665BF3AE}">
      <dgm:prSet/>
      <dgm:spPr/>
      <dgm:t>
        <a:bodyPr/>
        <a:lstStyle/>
        <a:p>
          <a:endParaRPr lang="es-419" sz="2000"/>
        </a:p>
      </dgm:t>
    </dgm:pt>
    <dgm:pt modelId="{A7850F8C-D673-4AC1-9038-5D0D5FFCC51C}">
      <dgm:prSet phldrT="[Texto]" custT="1"/>
      <dgm:spPr/>
      <dgm:t>
        <a:bodyPr/>
        <a:lstStyle/>
        <a:p>
          <a:r>
            <a:rPr lang="es-ES" sz="1400" dirty="0"/>
            <a:t>Comportamiento</a:t>
          </a:r>
          <a:endParaRPr lang="es-419" sz="1400" dirty="0"/>
        </a:p>
      </dgm:t>
    </dgm:pt>
    <dgm:pt modelId="{69AE17D0-CE0B-47C3-B876-D7D021391951}" type="parTrans" cxnId="{4800B1BA-3B00-4F8F-AD24-7C153CC31CB8}">
      <dgm:prSet/>
      <dgm:spPr/>
      <dgm:t>
        <a:bodyPr/>
        <a:lstStyle/>
        <a:p>
          <a:endParaRPr lang="es-419" sz="2000"/>
        </a:p>
      </dgm:t>
    </dgm:pt>
    <dgm:pt modelId="{F18AF561-31D8-427B-8487-6135780E287D}" type="sibTrans" cxnId="{4800B1BA-3B00-4F8F-AD24-7C153CC31CB8}">
      <dgm:prSet/>
      <dgm:spPr/>
      <dgm:t>
        <a:bodyPr/>
        <a:lstStyle/>
        <a:p>
          <a:endParaRPr lang="es-419" sz="2000"/>
        </a:p>
      </dgm:t>
    </dgm:pt>
    <dgm:pt modelId="{20AB106D-83B7-43BF-90F4-BBFA72F3B00F}">
      <dgm:prSet phldrT="[Texto]" custT="1"/>
      <dgm:spPr/>
      <dgm:t>
        <a:bodyPr/>
        <a:lstStyle/>
        <a:p>
          <a:r>
            <a:rPr lang="es-ES" sz="1800" dirty="0"/>
            <a:t>Arquitectura Orientada a Servicios –  MVC - </a:t>
          </a:r>
          <a:r>
            <a:rPr lang="es-ES" sz="1800" dirty="0" err="1"/>
            <a:t>MicroServicios</a:t>
          </a:r>
          <a:endParaRPr lang="es-419" sz="1800" dirty="0"/>
        </a:p>
      </dgm:t>
    </dgm:pt>
    <dgm:pt modelId="{1D601B9E-ACA5-4EB8-ADD1-76C915C9ED2B}" type="parTrans" cxnId="{BE17D8B3-8838-40D4-8C90-0424EFAB1423}">
      <dgm:prSet/>
      <dgm:spPr/>
      <dgm:t>
        <a:bodyPr/>
        <a:lstStyle/>
        <a:p>
          <a:endParaRPr lang="es-419" sz="2000"/>
        </a:p>
      </dgm:t>
    </dgm:pt>
    <dgm:pt modelId="{EDD4E755-4632-4D2C-AEAA-B657419A3475}" type="sibTrans" cxnId="{BE17D8B3-8838-40D4-8C90-0424EFAB1423}">
      <dgm:prSet/>
      <dgm:spPr/>
      <dgm:t>
        <a:bodyPr/>
        <a:lstStyle/>
        <a:p>
          <a:endParaRPr lang="es-419" sz="2000"/>
        </a:p>
      </dgm:t>
    </dgm:pt>
    <dgm:pt modelId="{76A6CDBC-D830-48C0-BC80-DC4F99465186}">
      <dgm:prSet phldrT="[Texto]" custT="1"/>
      <dgm:spPr/>
      <dgm:t>
        <a:bodyPr/>
        <a:lstStyle/>
        <a:p>
          <a:r>
            <a:rPr lang="es-ES" sz="1400" dirty="0"/>
            <a:t>Creacionales</a:t>
          </a:r>
          <a:endParaRPr lang="es-419" sz="1400" dirty="0"/>
        </a:p>
      </dgm:t>
    </dgm:pt>
    <dgm:pt modelId="{91C9A91B-B8C3-4833-BC40-43BDB005F035}" type="parTrans" cxnId="{D9B79B45-0E47-4831-92B1-E3D22B4B3B3D}">
      <dgm:prSet/>
      <dgm:spPr/>
      <dgm:t>
        <a:bodyPr/>
        <a:lstStyle/>
        <a:p>
          <a:endParaRPr lang="es-419" sz="2000"/>
        </a:p>
      </dgm:t>
    </dgm:pt>
    <dgm:pt modelId="{72C6F2CD-F69C-48E5-A085-AB583919BA56}" type="sibTrans" cxnId="{D9B79B45-0E47-4831-92B1-E3D22B4B3B3D}">
      <dgm:prSet/>
      <dgm:spPr/>
      <dgm:t>
        <a:bodyPr/>
        <a:lstStyle/>
        <a:p>
          <a:endParaRPr lang="es-419" sz="2000"/>
        </a:p>
      </dgm:t>
    </dgm:pt>
    <dgm:pt modelId="{090662EF-F9F9-4E8E-B1BA-B77A7F31AD5F}">
      <dgm:prSet phldrT="[Texto]" custT="1"/>
      <dgm:spPr/>
      <dgm:t>
        <a:bodyPr/>
        <a:lstStyle/>
        <a:p>
          <a:r>
            <a:rPr lang="es-ES" sz="1800" dirty="0"/>
            <a:t>Monolitos – </a:t>
          </a:r>
          <a:r>
            <a:rPr lang="es-ES" sz="1800" dirty="0" err="1"/>
            <a:t>Microlitos</a:t>
          </a:r>
          <a:endParaRPr lang="es-419" sz="1800" dirty="0"/>
        </a:p>
      </dgm:t>
    </dgm:pt>
    <dgm:pt modelId="{6A919D91-E8E8-4282-8E59-E04B23FE06DE}" type="parTrans" cxnId="{2CAC218C-DC65-47B2-A517-B4016A9519A7}">
      <dgm:prSet/>
      <dgm:spPr/>
      <dgm:t>
        <a:bodyPr/>
        <a:lstStyle/>
        <a:p>
          <a:endParaRPr lang="es-419" sz="2000"/>
        </a:p>
      </dgm:t>
    </dgm:pt>
    <dgm:pt modelId="{3DD26661-3F94-4D46-91E5-70E75BB9DF55}" type="sibTrans" cxnId="{2CAC218C-DC65-47B2-A517-B4016A9519A7}">
      <dgm:prSet/>
      <dgm:spPr/>
      <dgm:t>
        <a:bodyPr/>
        <a:lstStyle/>
        <a:p>
          <a:endParaRPr lang="es-419" sz="2000"/>
        </a:p>
      </dgm:t>
    </dgm:pt>
    <dgm:pt modelId="{0A969DF2-2FFC-4164-BE8D-1A138AF5F36D}">
      <dgm:prSet phldrT="[Texto]" custT="1"/>
      <dgm:spPr/>
      <dgm:t>
        <a:bodyPr/>
        <a:lstStyle/>
        <a:p>
          <a:r>
            <a:rPr lang="es-ES" sz="1800" dirty="0"/>
            <a:t>DDD</a:t>
          </a:r>
          <a:endParaRPr lang="es-419" sz="1800" dirty="0"/>
        </a:p>
      </dgm:t>
    </dgm:pt>
    <dgm:pt modelId="{7AAA771E-E215-4FD8-89D6-089C6999239D}" type="parTrans" cxnId="{C8C243BE-8323-4795-8352-789F5D21B481}">
      <dgm:prSet/>
      <dgm:spPr/>
      <dgm:t>
        <a:bodyPr/>
        <a:lstStyle/>
        <a:p>
          <a:endParaRPr lang="es-419" sz="2000"/>
        </a:p>
      </dgm:t>
    </dgm:pt>
    <dgm:pt modelId="{31D7C9FD-58EF-4033-900F-F9F0387A73D3}" type="sibTrans" cxnId="{C8C243BE-8323-4795-8352-789F5D21B481}">
      <dgm:prSet/>
      <dgm:spPr/>
      <dgm:t>
        <a:bodyPr/>
        <a:lstStyle/>
        <a:p>
          <a:endParaRPr lang="es-419" sz="2000"/>
        </a:p>
      </dgm:t>
    </dgm:pt>
    <dgm:pt modelId="{E7F795D9-6A4A-41FA-94D6-7C5EA615305C}">
      <dgm:prSet phldrT="[Texto]" custT="1"/>
      <dgm:spPr/>
      <dgm:t>
        <a:bodyPr/>
        <a:lstStyle/>
        <a:p>
          <a:r>
            <a:rPr lang="es-ES" sz="1800"/>
            <a:t>Proceso - Producto</a:t>
          </a:r>
          <a:endParaRPr lang="es-419" sz="1800" dirty="0"/>
        </a:p>
      </dgm:t>
    </dgm:pt>
    <dgm:pt modelId="{A07CA387-670B-4A4B-99AD-07DAF8999C93}" type="parTrans" cxnId="{4F5A2AD8-F93D-42B8-95B0-69988B9A1B45}">
      <dgm:prSet/>
      <dgm:spPr/>
      <dgm:t>
        <a:bodyPr/>
        <a:lstStyle/>
        <a:p>
          <a:endParaRPr lang="es-419" sz="2000"/>
        </a:p>
      </dgm:t>
    </dgm:pt>
    <dgm:pt modelId="{7D012F5F-E7DD-4890-9FB8-A104B2E5026E}" type="sibTrans" cxnId="{4F5A2AD8-F93D-42B8-95B0-69988B9A1B45}">
      <dgm:prSet/>
      <dgm:spPr/>
      <dgm:t>
        <a:bodyPr/>
        <a:lstStyle/>
        <a:p>
          <a:endParaRPr lang="es-419" sz="2000"/>
        </a:p>
      </dgm:t>
    </dgm:pt>
    <dgm:pt modelId="{050CB9F7-42E2-4F7D-BD2D-B8DD2A5DA998}">
      <dgm:prSet phldrT="[Texto]" custT="1"/>
      <dgm:spPr/>
      <dgm:t>
        <a:bodyPr/>
        <a:lstStyle/>
        <a:p>
          <a:r>
            <a:rPr lang="es-ES" sz="1800" dirty="0"/>
            <a:t>Arquitectura Aplicaciones TOGAF</a:t>
          </a:r>
          <a:endParaRPr lang="es-419" sz="1800" dirty="0"/>
        </a:p>
      </dgm:t>
    </dgm:pt>
    <dgm:pt modelId="{F52095B3-606A-457D-97CE-EE12873B97C2}" type="parTrans" cxnId="{5C359920-ECCB-4FF8-BAFE-9D4A5867A309}">
      <dgm:prSet/>
      <dgm:spPr/>
      <dgm:t>
        <a:bodyPr/>
        <a:lstStyle/>
        <a:p>
          <a:endParaRPr lang="es-419" sz="2000"/>
        </a:p>
      </dgm:t>
    </dgm:pt>
    <dgm:pt modelId="{5CB79C1A-4355-4896-B587-444CCB30E776}" type="sibTrans" cxnId="{5C359920-ECCB-4FF8-BAFE-9D4A5867A309}">
      <dgm:prSet/>
      <dgm:spPr/>
      <dgm:t>
        <a:bodyPr/>
        <a:lstStyle/>
        <a:p>
          <a:endParaRPr lang="es-419" sz="2000"/>
        </a:p>
      </dgm:t>
    </dgm:pt>
    <dgm:pt modelId="{2D38522B-159C-442F-8711-7BA040D7E34E}" type="pres">
      <dgm:prSet presAssocID="{ED92B357-DD12-42C2-9443-538D6EDAEB9D}" presName="linear" presStyleCnt="0">
        <dgm:presLayoutVars>
          <dgm:animLvl val="lvl"/>
          <dgm:resizeHandles val="exact"/>
        </dgm:presLayoutVars>
      </dgm:prSet>
      <dgm:spPr/>
    </dgm:pt>
    <dgm:pt modelId="{25083EAB-8D5A-446F-833B-C38FB1478906}" type="pres">
      <dgm:prSet presAssocID="{A82C2453-A133-48A3-987E-F73259FF257A}" presName="parentText" presStyleLbl="node1" presStyleIdx="0" presStyleCnt="9">
        <dgm:presLayoutVars>
          <dgm:chMax val="0"/>
          <dgm:bulletEnabled val="1"/>
        </dgm:presLayoutVars>
      </dgm:prSet>
      <dgm:spPr/>
    </dgm:pt>
    <dgm:pt modelId="{6258FF25-8EC1-4513-85D1-B7490C7AAB3E}" type="pres">
      <dgm:prSet presAssocID="{9FB31EF5-C6A0-4848-8088-48461AF3F487}" presName="spacer" presStyleCnt="0"/>
      <dgm:spPr/>
    </dgm:pt>
    <dgm:pt modelId="{DADB5CC4-4F55-483D-811D-5BFA777C0206}" type="pres">
      <dgm:prSet presAssocID="{04357E79-6F4F-4C11-A747-6EABBAB3E396}" presName="parentText" presStyleLbl="node1" presStyleIdx="1" presStyleCnt="9">
        <dgm:presLayoutVars>
          <dgm:chMax val="0"/>
          <dgm:bulletEnabled val="1"/>
        </dgm:presLayoutVars>
      </dgm:prSet>
      <dgm:spPr/>
    </dgm:pt>
    <dgm:pt modelId="{AA3F110E-901A-4A6A-A3B8-794F5E12C092}" type="pres">
      <dgm:prSet presAssocID="{145F13EB-98C7-4FDF-9B19-9C64B839889C}" presName="spacer" presStyleCnt="0"/>
      <dgm:spPr/>
    </dgm:pt>
    <dgm:pt modelId="{2F4D07F5-BDBB-4274-89D5-4A68E56B4F76}" type="pres">
      <dgm:prSet presAssocID="{11EA73F2-FBF9-4236-AF4A-B543B3525F94}" presName="parentText" presStyleLbl="node1" presStyleIdx="2" presStyleCnt="9">
        <dgm:presLayoutVars>
          <dgm:chMax val="0"/>
          <dgm:bulletEnabled val="1"/>
        </dgm:presLayoutVars>
      </dgm:prSet>
      <dgm:spPr/>
    </dgm:pt>
    <dgm:pt modelId="{87D42189-F487-418C-B6E7-6A1DEEF9F09D}" type="pres">
      <dgm:prSet presAssocID="{9721AD0C-BCCC-4918-A2E2-7EFEB356FECC}" presName="spacer" presStyleCnt="0"/>
      <dgm:spPr/>
    </dgm:pt>
    <dgm:pt modelId="{869A28C9-0603-4FF7-99B0-ED8F72710C8A}" type="pres">
      <dgm:prSet presAssocID="{53123B04-2C2C-4CDE-A8F2-E28B3F522E92}" presName="parentText" presStyleLbl="node1" presStyleIdx="3" presStyleCnt="9">
        <dgm:presLayoutVars>
          <dgm:chMax val="0"/>
          <dgm:bulletEnabled val="1"/>
        </dgm:presLayoutVars>
      </dgm:prSet>
      <dgm:spPr/>
    </dgm:pt>
    <dgm:pt modelId="{26E24DDE-E23E-48B1-AF66-C64D64F3041C}" type="pres">
      <dgm:prSet presAssocID="{53123B04-2C2C-4CDE-A8F2-E28B3F522E92}" presName="childText" presStyleLbl="revTx" presStyleIdx="0" presStyleCnt="1">
        <dgm:presLayoutVars>
          <dgm:bulletEnabled val="1"/>
        </dgm:presLayoutVars>
      </dgm:prSet>
      <dgm:spPr/>
    </dgm:pt>
    <dgm:pt modelId="{B0D04FAC-DFE1-44AF-BAD0-81A5EE118757}" type="pres">
      <dgm:prSet presAssocID="{E7F795D9-6A4A-41FA-94D6-7C5EA615305C}" presName="parentText" presStyleLbl="node1" presStyleIdx="4" presStyleCnt="9">
        <dgm:presLayoutVars>
          <dgm:chMax val="0"/>
          <dgm:bulletEnabled val="1"/>
        </dgm:presLayoutVars>
      </dgm:prSet>
      <dgm:spPr/>
    </dgm:pt>
    <dgm:pt modelId="{727BA957-7CD3-4229-AA68-D9B5BE5E8D83}" type="pres">
      <dgm:prSet presAssocID="{7D012F5F-E7DD-4890-9FB8-A104B2E5026E}" presName="spacer" presStyleCnt="0"/>
      <dgm:spPr/>
    </dgm:pt>
    <dgm:pt modelId="{92722FD8-C4A9-4ED5-9441-E4EA9B875C21}" type="pres">
      <dgm:prSet presAssocID="{20AB106D-83B7-43BF-90F4-BBFA72F3B00F}" presName="parentText" presStyleLbl="node1" presStyleIdx="5" presStyleCnt="9">
        <dgm:presLayoutVars>
          <dgm:chMax val="0"/>
          <dgm:bulletEnabled val="1"/>
        </dgm:presLayoutVars>
      </dgm:prSet>
      <dgm:spPr/>
    </dgm:pt>
    <dgm:pt modelId="{A803D120-C56D-4CC7-BD51-389799869179}" type="pres">
      <dgm:prSet presAssocID="{EDD4E755-4632-4D2C-AEAA-B657419A3475}" presName="spacer" presStyleCnt="0"/>
      <dgm:spPr/>
    </dgm:pt>
    <dgm:pt modelId="{9105B5D0-D0A4-4882-B1B3-7F8FB7D63E78}" type="pres">
      <dgm:prSet presAssocID="{090662EF-F9F9-4E8E-B1BA-B77A7F31AD5F}" presName="parentText" presStyleLbl="node1" presStyleIdx="6" presStyleCnt="9">
        <dgm:presLayoutVars>
          <dgm:chMax val="0"/>
          <dgm:bulletEnabled val="1"/>
        </dgm:presLayoutVars>
      </dgm:prSet>
      <dgm:spPr/>
    </dgm:pt>
    <dgm:pt modelId="{2B15F788-7D92-4CE4-A98E-A86B066CFC81}" type="pres">
      <dgm:prSet presAssocID="{3DD26661-3F94-4D46-91E5-70E75BB9DF55}" presName="spacer" presStyleCnt="0"/>
      <dgm:spPr/>
    </dgm:pt>
    <dgm:pt modelId="{A06EF008-76DC-4523-97B8-CCB0E834327F}" type="pres">
      <dgm:prSet presAssocID="{0A969DF2-2FFC-4164-BE8D-1A138AF5F36D}" presName="parentText" presStyleLbl="node1" presStyleIdx="7" presStyleCnt="9">
        <dgm:presLayoutVars>
          <dgm:chMax val="0"/>
          <dgm:bulletEnabled val="1"/>
        </dgm:presLayoutVars>
      </dgm:prSet>
      <dgm:spPr/>
    </dgm:pt>
    <dgm:pt modelId="{EB18FDDE-A86F-411C-9824-AAB5C33FAA52}" type="pres">
      <dgm:prSet presAssocID="{31D7C9FD-58EF-4033-900F-F9F0387A73D3}" presName="spacer" presStyleCnt="0"/>
      <dgm:spPr/>
    </dgm:pt>
    <dgm:pt modelId="{47E65D26-5D15-4ADD-B5B4-95521DEBC97A}" type="pres">
      <dgm:prSet presAssocID="{050CB9F7-42E2-4F7D-BD2D-B8DD2A5DA998}" presName="parentText" presStyleLbl="node1" presStyleIdx="8" presStyleCnt="9">
        <dgm:presLayoutVars>
          <dgm:chMax val="0"/>
          <dgm:bulletEnabled val="1"/>
        </dgm:presLayoutVars>
      </dgm:prSet>
      <dgm:spPr/>
    </dgm:pt>
  </dgm:ptLst>
  <dgm:cxnLst>
    <dgm:cxn modelId="{1913C817-AD9A-4FFB-A872-E5A8BF73C610}" srcId="{ED92B357-DD12-42C2-9443-538D6EDAEB9D}" destId="{04357E79-6F4F-4C11-A747-6EABBAB3E396}" srcOrd="1" destOrd="0" parTransId="{88C6B662-4EEA-4BA7-B2A7-587FD816DF11}" sibTransId="{145F13EB-98C7-4FDF-9B19-9C64B839889C}"/>
    <dgm:cxn modelId="{C1593119-520A-4274-A2DB-2AB17F48F3F4}" type="presOf" srcId="{11EA73F2-FBF9-4236-AF4A-B543B3525F94}" destId="{2F4D07F5-BDBB-4274-89D5-4A68E56B4F76}" srcOrd="0" destOrd="0" presId="urn:microsoft.com/office/officeart/2005/8/layout/vList2"/>
    <dgm:cxn modelId="{5C359920-ECCB-4FF8-BAFE-9D4A5867A309}" srcId="{ED92B357-DD12-42C2-9443-538D6EDAEB9D}" destId="{050CB9F7-42E2-4F7D-BD2D-B8DD2A5DA998}" srcOrd="8" destOrd="0" parTransId="{F52095B3-606A-457D-97CE-EE12873B97C2}" sibTransId="{5CB79C1A-4355-4896-B587-444CCB30E776}"/>
    <dgm:cxn modelId="{83027026-F3B4-4B71-AB44-52B4CA83CA4B}" srcId="{ED92B357-DD12-42C2-9443-538D6EDAEB9D}" destId="{11EA73F2-FBF9-4236-AF4A-B543B3525F94}" srcOrd="2" destOrd="0" parTransId="{1AB1F292-E88E-417A-ACC4-735F7F2388DB}" sibTransId="{9721AD0C-BCCC-4918-A2E2-7EFEB356FECC}"/>
    <dgm:cxn modelId="{2150C62B-0C46-4E12-AD7C-379C06EF91AA}" type="presOf" srcId="{A7850F8C-D673-4AC1-9038-5D0D5FFCC51C}" destId="{26E24DDE-E23E-48B1-AF66-C64D64F3041C}" srcOrd="0" destOrd="2" presId="urn:microsoft.com/office/officeart/2005/8/layout/vList2"/>
    <dgm:cxn modelId="{3378C333-5BA6-4E66-B08D-204E3C552307}" type="presOf" srcId="{0A969DF2-2FFC-4164-BE8D-1A138AF5F36D}" destId="{A06EF008-76DC-4523-97B8-CCB0E834327F}" srcOrd="0" destOrd="0" presId="urn:microsoft.com/office/officeart/2005/8/layout/vList2"/>
    <dgm:cxn modelId="{901F713C-BFEF-4F51-BA3E-FA010C0667B9}" type="presOf" srcId="{A82C2453-A133-48A3-987E-F73259FF257A}" destId="{25083EAB-8D5A-446F-833B-C38FB1478906}" srcOrd="0" destOrd="0" presId="urn:microsoft.com/office/officeart/2005/8/layout/vList2"/>
    <dgm:cxn modelId="{7E3AD660-A3AE-4D46-84B5-9B3ABC3506B7}" type="presOf" srcId="{090662EF-F9F9-4E8E-B1BA-B77A7F31AD5F}" destId="{9105B5D0-D0A4-4882-B1B3-7F8FB7D63E78}" srcOrd="0" destOrd="0" presId="urn:microsoft.com/office/officeart/2005/8/layout/vList2"/>
    <dgm:cxn modelId="{9E167C61-8487-4DA8-BA4F-1DF79809D12A}" type="presOf" srcId="{E7F795D9-6A4A-41FA-94D6-7C5EA615305C}" destId="{B0D04FAC-DFE1-44AF-BAD0-81A5EE118757}" srcOrd="0" destOrd="0" presId="urn:microsoft.com/office/officeart/2005/8/layout/vList2"/>
    <dgm:cxn modelId="{71DFD041-ACC9-403D-98AE-0269734F4118}" type="presOf" srcId="{8589BB71-2394-4CA2-8BA1-08B6C6BCC0B6}" destId="{26E24DDE-E23E-48B1-AF66-C64D64F3041C}" srcOrd="0" destOrd="1" presId="urn:microsoft.com/office/officeart/2005/8/layout/vList2"/>
    <dgm:cxn modelId="{D9B79B45-0E47-4831-92B1-E3D22B4B3B3D}" srcId="{53123B04-2C2C-4CDE-A8F2-E28B3F522E92}" destId="{76A6CDBC-D830-48C0-BC80-DC4F99465186}" srcOrd="0" destOrd="0" parTransId="{91C9A91B-B8C3-4833-BC40-43BDB005F035}" sibTransId="{72C6F2CD-F69C-48E5-A085-AB583919BA56}"/>
    <dgm:cxn modelId="{901BBF71-FDD1-4076-8AE9-5D2FE52DD1E1}" type="presOf" srcId="{ED92B357-DD12-42C2-9443-538D6EDAEB9D}" destId="{2D38522B-159C-442F-8711-7BA040D7E34E}" srcOrd="0" destOrd="0" presId="urn:microsoft.com/office/officeart/2005/8/layout/vList2"/>
    <dgm:cxn modelId="{2E33FF79-248A-49D0-81A1-ABDB7D927D03}" type="presOf" srcId="{53123B04-2C2C-4CDE-A8F2-E28B3F522E92}" destId="{869A28C9-0603-4FF7-99B0-ED8F72710C8A}" srcOrd="0" destOrd="0" presId="urn:microsoft.com/office/officeart/2005/8/layout/vList2"/>
    <dgm:cxn modelId="{2CAC218C-DC65-47B2-A517-B4016A9519A7}" srcId="{ED92B357-DD12-42C2-9443-538D6EDAEB9D}" destId="{090662EF-F9F9-4E8E-B1BA-B77A7F31AD5F}" srcOrd="6" destOrd="0" parTransId="{6A919D91-E8E8-4282-8E59-E04B23FE06DE}" sibTransId="{3DD26661-3F94-4D46-91E5-70E75BB9DF55}"/>
    <dgm:cxn modelId="{43EE428F-44C5-44D3-AFCF-ADD5665BF3AE}" srcId="{53123B04-2C2C-4CDE-A8F2-E28B3F522E92}" destId="{8589BB71-2394-4CA2-8BA1-08B6C6BCC0B6}" srcOrd="1" destOrd="0" parTransId="{7AE3F086-9EEF-4F97-A7EB-F661DD6F08A2}" sibTransId="{3A1B62A9-6B36-4EB3-AE4E-99861CBE5AEF}"/>
    <dgm:cxn modelId="{454BB79B-8909-4B7E-A21A-2297B7F8E276}" type="presOf" srcId="{76A6CDBC-D830-48C0-BC80-DC4F99465186}" destId="{26E24DDE-E23E-48B1-AF66-C64D64F3041C}" srcOrd="0" destOrd="0" presId="urn:microsoft.com/office/officeart/2005/8/layout/vList2"/>
    <dgm:cxn modelId="{BE17D8B3-8838-40D4-8C90-0424EFAB1423}" srcId="{ED92B357-DD12-42C2-9443-538D6EDAEB9D}" destId="{20AB106D-83B7-43BF-90F4-BBFA72F3B00F}" srcOrd="5" destOrd="0" parTransId="{1D601B9E-ACA5-4EB8-ADD1-76C915C9ED2B}" sibTransId="{EDD4E755-4632-4D2C-AEAA-B657419A3475}"/>
    <dgm:cxn modelId="{4800B1BA-3B00-4F8F-AD24-7C153CC31CB8}" srcId="{53123B04-2C2C-4CDE-A8F2-E28B3F522E92}" destId="{A7850F8C-D673-4AC1-9038-5D0D5FFCC51C}" srcOrd="2" destOrd="0" parTransId="{69AE17D0-CE0B-47C3-B876-D7D021391951}" sibTransId="{F18AF561-31D8-427B-8487-6135780E287D}"/>
    <dgm:cxn modelId="{C8C243BE-8323-4795-8352-789F5D21B481}" srcId="{ED92B357-DD12-42C2-9443-538D6EDAEB9D}" destId="{0A969DF2-2FFC-4164-BE8D-1A138AF5F36D}" srcOrd="7" destOrd="0" parTransId="{7AAA771E-E215-4FD8-89D6-089C6999239D}" sibTransId="{31D7C9FD-58EF-4033-900F-F9F0387A73D3}"/>
    <dgm:cxn modelId="{4F5A2AD8-F93D-42B8-95B0-69988B9A1B45}" srcId="{ED92B357-DD12-42C2-9443-538D6EDAEB9D}" destId="{E7F795D9-6A4A-41FA-94D6-7C5EA615305C}" srcOrd="4" destOrd="0" parTransId="{A07CA387-670B-4A4B-99AD-07DAF8999C93}" sibTransId="{7D012F5F-E7DD-4890-9FB8-A104B2E5026E}"/>
    <dgm:cxn modelId="{B8A03FD9-34CE-43A3-B855-8E2D97336D0D}" type="presOf" srcId="{050CB9F7-42E2-4F7D-BD2D-B8DD2A5DA998}" destId="{47E65D26-5D15-4ADD-B5B4-95521DEBC97A}" srcOrd="0" destOrd="0" presId="urn:microsoft.com/office/officeart/2005/8/layout/vList2"/>
    <dgm:cxn modelId="{6B48E9E4-913A-4E9E-B227-D800C38D42A0}" srcId="{ED92B357-DD12-42C2-9443-538D6EDAEB9D}" destId="{A82C2453-A133-48A3-987E-F73259FF257A}" srcOrd="0" destOrd="0" parTransId="{866A0698-FC04-43AC-BC87-3A9B6DB459C7}" sibTransId="{9FB31EF5-C6A0-4848-8088-48461AF3F487}"/>
    <dgm:cxn modelId="{7F393DE8-5429-4C4F-AFA7-A43082D8EFAF}" type="presOf" srcId="{04357E79-6F4F-4C11-A747-6EABBAB3E396}" destId="{DADB5CC4-4F55-483D-811D-5BFA777C0206}" srcOrd="0" destOrd="0" presId="urn:microsoft.com/office/officeart/2005/8/layout/vList2"/>
    <dgm:cxn modelId="{467B09E9-BBC2-4B60-BFA5-EF7445E9AF73}" type="presOf" srcId="{20AB106D-83B7-43BF-90F4-BBFA72F3B00F}" destId="{92722FD8-C4A9-4ED5-9441-E4EA9B875C21}" srcOrd="0" destOrd="0" presId="urn:microsoft.com/office/officeart/2005/8/layout/vList2"/>
    <dgm:cxn modelId="{93D94AFE-07AF-411C-B30D-6E5A223E722F}" srcId="{ED92B357-DD12-42C2-9443-538D6EDAEB9D}" destId="{53123B04-2C2C-4CDE-A8F2-E28B3F522E92}" srcOrd="3" destOrd="0" parTransId="{6469C22C-72DC-4E77-94AA-0C83DE83DA88}" sibTransId="{37DE90D8-34AD-4AA9-8AEB-856BEBFEDB7A}"/>
    <dgm:cxn modelId="{E0E369EE-D747-4643-AE8D-04404ECB1A7F}" type="presParOf" srcId="{2D38522B-159C-442F-8711-7BA040D7E34E}" destId="{25083EAB-8D5A-446F-833B-C38FB1478906}" srcOrd="0" destOrd="0" presId="urn:microsoft.com/office/officeart/2005/8/layout/vList2"/>
    <dgm:cxn modelId="{CA37E19A-786B-4A28-BC4B-416AFA691170}" type="presParOf" srcId="{2D38522B-159C-442F-8711-7BA040D7E34E}" destId="{6258FF25-8EC1-4513-85D1-B7490C7AAB3E}" srcOrd="1" destOrd="0" presId="urn:microsoft.com/office/officeart/2005/8/layout/vList2"/>
    <dgm:cxn modelId="{5065BF48-44A0-457C-B0CA-A438DB58F196}" type="presParOf" srcId="{2D38522B-159C-442F-8711-7BA040D7E34E}" destId="{DADB5CC4-4F55-483D-811D-5BFA777C0206}" srcOrd="2" destOrd="0" presId="urn:microsoft.com/office/officeart/2005/8/layout/vList2"/>
    <dgm:cxn modelId="{4F51C64B-6F17-42BB-8C94-102FABC31857}" type="presParOf" srcId="{2D38522B-159C-442F-8711-7BA040D7E34E}" destId="{AA3F110E-901A-4A6A-A3B8-794F5E12C092}" srcOrd="3" destOrd="0" presId="urn:microsoft.com/office/officeart/2005/8/layout/vList2"/>
    <dgm:cxn modelId="{986A03F8-09A0-4EB1-B15B-2711C06C6DA3}" type="presParOf" srcId="{2D38522B-159C-442F-8711-7BA040D7E34E}" destId="{2F4D07F5-BDBB-4274-89D5-4A68E56B4F76}" srcOrd="4" destOrd="0" presId="urn:microsoft.com/office/officeart/2005/8/layout/vList2"/>
    <dgm:cxn modelId="{EA745575-273E-4F99-BE5E-694C4EE6C33B}" type="presParOf" srcId="{2D38522B-159C-442F-8711-7BA040D7E34E}" destId="{87D42189-F487-418C-B6E7-6A1DEEF9F09D}" srcOrd="5" destOrd="0" presId="urn:microsoft.com/office/officeart/2005/8/layout/vList2"/>
    <dgm:cxn modelId="{DE8E5FD3-0FF9-47BC-A793-1A091FF6A52E}" type="presParOf" srcId="{2D38522B-159C-442F-8711-7BA040D7E34E}" destId="{869A28C9-0603-4FF7-99B0-ED8F72710C8A}" srcOrd="6" destOrd="0" presId="urn:microsoft.com/office/officeart/2005/8/layout/vList2"/>
    <dgm:cxn modelId="{A83B0BFF-F8A2-4746-B515-A733214F434B}" type="presParOf" srcId="{2D38522B-159C-442F-8711-7BA040D7E34E}" destId="{26E24DDE-E23E-48B1-AF66-C64D64F3041C}" srcOrd="7" destOrd="0" presId="urn:microsoft.com/office/officeart/2005/8/layout/vList2"/>
    <dgm:cxn modelId="{423009D1-C2CA-473E-B9DB-FCA8F58EE773}" type="presParOf" srcId="{2D38522B-159C-442F-8711-7BA040D7E34E}" destId="{B0D04FAC-DFE1-44AF-BAD0-81A5EE118757}" srcOrd="8" destOrd="0" presId="urn:microsoft.com/office/officeart/2005/8/layout/vList2"/>
    <dgm:cxn modelId="{3461C6F5-E879-4FF0-B767-3AD7775DE000}" type="presParOf" srcId="{2D38522B-159C-442F-8711-7BA040D7E34E}" destId="{727BA957-7CD3-4229-AA68-D9B5BE5E8D83}" srcOrd="9" destOrd="0" presId="urn:microsoft.com/office/officeart/2005/8/layout/vList2"/>
    <dgm:cxn modelId="{9B553F4A-FC0A-44CE-B43F-A14B49740419}" type="presParOf" srcId="{2D38522B-159C-442F-8711-7BA040D7E34E}" destId="{92722FD8-C4A9-4ED5-9441-E4EA9B875C21}" srcOrd="10" destOrd="0" presId="urn:microsoft.com/office/officeart/2005/8/layout/vList2"/>
    <dgm:cxn modelId="{89195EF7-16B1-46CD-B29C-C96FC2EEEB04}" type="presParOf" srcId="{2D38522B-159C-442F-8711-7BA040D7E34E}" destId="{A803D120-C56D-4CC7-BD51-389799869179}" srcOrd="11" destOrd="0" presId="urn:microsoft.com/office/officeart/2005/8/layout/vList2"/>
    <dgm:cxn modelId="{D1967AA3-1807-4F70-A905-00D894A8C9DC}" type="presParOf" srcId="{2D38522B-159C-442F-8711-7BA040D7E34E}" destId="{9105B5D0-D0A4-4882-B1B3-7F8FB7D63E78}" srcOrd="12" destOrd="0" presId="urn:microsoft.com/office/officeart/2005/8/layout/vList2"/>
    <dgm:cxn modelId="{1F8A756C-478C-4601-B8FB-18D3B0385BA3}" type="presParOf" srcId="{2D38522B-159C-442F-8711-7BA040D7E34E}" destId="{2B15F788-7D92-4CE4-A98E-A86B066CFC81}" srcOrd="13" destOrd="0" presId="urn:microsoft.com/office/officeart/2005/8/layout/vList2"/>
    <dgm:cxn modelId="{27F4212E-4DCE-4EB8-81AC-D424EA667741}" type="presParOf" srcId="{2D38522B-159C-442F-8711-7BA040D7E34E}" destId="{A06EF008-76DC-4523-97B8-CCB0E834327F}" srcOrd="14" destOrd="0" presId="urn:microsoft.com/office/officeart/2005/8/layout/vList2"/>
    <dgm:cxn modelId="{955C1ECE-5544-4100-B5FF-3542D5844DF4}" type="presParOf" srcId="{2D38522B-159C-442F-8711-7BA040D7E34E}" destId="{EB18FDDE-A86F-411C-9824-AAB5C33FAA52}" srcOrd="15" destOrd="0" presId="urn:microsoft.com/office/officeart/2005/8/layout/vList2"/>
    <dgm:cxn modelId="{B6112195-ADBE-4D5C-B902-69C5DD88504B}" type="presParOf" srcId="{2D38522B-159C-442F-8711-7BA040D7E34E}" destId="{47E65D26-5D15-4ADD-B5B4-95521DEBC97A}" srcOrd="16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5DDB36-A954-49E9-99BE-E20B75B202BB}" type="doc">
      <dgm:prSet loTypeId="urn:microsoft.com/office/officeart/2005/8/layout/radial5" loCatId="relationship" qsTypeId="urn:microsoft.com/office/officeart/2005/8/quickstyle/simple1" qsCatId="simple" csTypeId="urn:microsoft.com/office/officeart/2005/8/colors/colorful5" csCatId="colorful" phldr="1"/>
      <dgm:spPr/>
      <dgm:t>
        <a:bodyPr/>
        <a:lstStyle/>
        <a:p>
          <a:endParaRPr lang="es-419"/>
        </a:p>
      </dgm:t>
    </dgm:pt>
    <dgm:pt modelId="{DEA13855-5F9E-4694-A821-B75855E5E61C}">
      <dgm:prSet phldrT="[Texto]" custT="1"/>
      <dgm:spPr/>
      <dgm:t>
        <a:bodyPr/>
        <a:lstStyle/>
        <a:p>
          <a:r>
            <a:rPr lang="es-ES" sz="1400" dirty="0">
              <a:solidFill>
                <a:schemeClr val="tx1"/>
              </a:solidFill>
            </a:rPr>
            <a:t>Nota Final </a:t>
          </a:r>
        </a:p>
        <a:p>
          <a:r>
            <a:rPr lang="es-ES" sz="1400" dirty="0">
              <a:solidFill>
                <a:schemeClr val="tx1"/>
              </a:solidFill>
            </a:rPr>
            <a:t>100%</a:t>
          </a:r>
          <a:endParaRPr lang="es-419" sz="1400" dirty="0">
            <a:solidFill>
              <a:schemeClr val="tx1"/>
            </a:solidFill>
          </a:endParaRPr>
        </a:p>
      </dgm:t>
    </dgm:pt>
    <dgm:pt modelId="{DC06BB4B-6C77-42A8-BAB0-4886ADD92DB7}" type="parTrans" cxnId="{20E7F26C-7CF1-4EFA-B542-DB0DADA3E8D3}">
      <dgm:prSet/>
      <dgm:spPr/>
      <dgm:t>
        <a:bodyPr/>
        <a:lstStyle/>
        <a:p>
          <a:endParaRPr lang="es-419"/>
        </a:p>
      </dgm:t>
    </dgm:pt>
    <dgm:pt modelId="{3FDF7E42-9796-451D-AE9A-AB472233A02B}" type="sibTrans" cxnId="{20E7F26C-7CF1-4EFA-B542-DB0DADA3E8D3}">
      <dgm:prSet/>
      <dgm:spPr/>
      <dgm:t>
        <a:bodyPr/>
        <a:lstStyle/>
        <a:p>
          <a:endParaRPr lang="es-419"/>
        </a:p>
      </dgm:t>
    </dgm:pt>
    <dgm:pt modelId="{671F21B7-DE79-4CB8-A299-09AA063E3C03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5</a:t>
          </a:r>
        </a:p>
        <a:p>
          <a:r>
            <a:rPr lang="es-ES" dirty="0"/>
            <a:t>Aplicación principios SOLID</a:t>
          </a:r>
          <a:endParaRPr lang="es-419" dirty="0"/>
        </a:p>
      </dgm:t>
    </dgm:pt>
    <dgm:pt modelId="{472D3D07-10C2-4DC4-BD8D-6ED0F1487E45}" type="parTrans" cxnId="{AFE9AB7D-6A2D-4D2A-A92D-0D63659C7A61}">
      <dgm:prSet/>
      <dgm:spPr/>
      <dgm:t>
        <a:bodyPr/>
        <a:lstStyle/>
        <a:p>
          <a:endParaRPr lang="es-419"/>
        </a:p>
      </dgm:t>
    </dgm:pt>
    <dgm:pt modelId="{24F98377-82BA-4CE4-95CA-EC04129B12E1}" type="sibTrans" cxnId="{AFE9AB7D-6A2D-4D2A-A92D-0D63659C7A61}">
      <dgm:prSet/>
      <dgm:spPr/>
      <dgm:t>
        <a:bodyPr/>
        <a:lstStyle/>
        <a:p>
          <a:endParaRPr lang="es-419"/>
        </a:p>
      </dgm:t>
    </dgm:pt>
    <dgm:pt modelId="{F9E065FD-AA97-415F-A4CD-5521200A0B79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10</a:t>
          </a:r>
        </a:p>
        <a:p>
          <a:r>
            <a:rPr lang="es-ES" dirty="0"/>
            <a:t>Aplicación Patrones Arquitectónicos</a:t>
          </a:r>
          <a:endParaRPr lang="es-419" dirty="0"/>
        </a:p>
      </dgm:t>
    </dgm:pt>
    <dgm:pt modelId="{884292C7-7188-41B0-BA91-E127AB0092FF}" type="parTrans" cxnId="{A0777C5D-F240-4046-B765-0F1F35940FEA}">
      <dgm:prSet/>
      <dgm:spPr/>
      <dgm:t>
        <a:bodyPr/>
        <a:lstStyle/>
        <a:p>
          <a:endParaRPr lang="es-419"/>
        </a:p>
      </dgm:t>
    </dgm:pt>
    <dgm:pt modelId="{E1CE4B6C-38C5-48CF-9380-EF60C2169F2D}" type="sibTrans" cxnId="{A0777C5D-F240-4046-B765-0F1F35940FEA}">
      <dgm:prSet/>
      <dgm:spPr/>
      <dgm:t>
        <a:bodyPr/>
        <a:lstStyle/>
        <a:p>
          <a:endParaRPr lang="es-419"/>
        </a:p>
      </dgm:t>
    </dgm:pt>
    <dgm:pt modelId="{4F3005DD-A24A-4C17-B64B-2EA83F836002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Semana 16</a:t>
          </a:r>
        </a:p>
        <a:p>
          <a:r>
            <a:rPr lang="es-419" dirty="0"/>
            <a:t>Diagrama de Diseño Arquitectónico</a:t>
          </a:r>
        </a:p>
      </dgm:t>
    </dgm:pt>
    <dgm:pt modelId="{A339141B-5180-401A-8F2C-F9BFF9FC337D}" type="parTrans" cxnId="{D1936E3F-43EF-4BD7-BBD3-5465C5CEB42B}">
      <dgm:prSet/>
      <dgm:spPr/>
      <dgm:t>
        <a:bodyPr/>
        <a:lstStyle/>
        <a:p>
          <a:endParaRPr lang="es-419"/>
        </a:p>
      </dgm:t>
    </dgm:pt>
    <dgm:pt modelId="{C122A887-C518-4E58-865C-7794124B7B68}" type="sibTrans" cxnId="{D1936E3F-43EF-4BD7-BBD3-5465C5CEB42B}">
      <dgm:prSet/>
      <dgm:spPr/>
      <dgm:t>
        <a:bodyPr/>
        <a:lstStyle/>
        <a:p>
          <a:endParaRPr lang="es-419"/>
        </a:p>
      </dgm:t>
    </dgm:pt>
    <dgm:pt modelId="{3628CDDA-73AC-48FA-85FE-5F4FC813E8EE}">
      <dgm:prSet phldrT="[Texto]"/>
      <dgm:spPr/>
      <dgm:t>
        <a:bodyPr/>
        <a:lstStyle/>
        <a:p>
          <a:r>
            <a:rPr lang="es-ES" dirty="0"/>
            <a:t>25%</a:t>
          </a:r>
        </a:p>
        <a:p>
          <a:r>
            <a:rPr lang="es-ES" dirty="0"/>
            <a:t>Prototipo de Software</a:t>
          </a:r>
          <a:endParaRPr lang="es-419" dirty="0"/>
        </a:p>
      </dgm:t>
    </dgm:pt>
    <dgm:pt modelId="{74F72323-A096-4033-AAA5-3F580B7282DF}" type="parTrans" cxnId="{A91B3587-411B-4201-ABF7-011519918D8C}">
      <dgm:prSet/>
      <dgm:spPr/>
      <dgm:t>
        <a:bodyPr/>
        <a:lstStyle/>
        <a:p>
          <a:endParaRPr lang="es-419"/>
        </a:p>
      </dgm:t>
    </dgm:pt>
    <dgm:pt modelId="{97B847C7-B39E-4162-95E7-1793DACEA977}" type="sibTrans" cxnId="{A91B3587-411B-4201-ABF7-011519918D8C}">
      <dgm:prSet/>
      <dgm:spPr/>
      <dgm:t>
        <a:bodyPr/>
        <a:lstStyle/>
        <a:p>
          <a:endParaRPr lang="es-419"/>
        </a:p>
      </dgm:t>
    </dgm:pt>
    <dgm:pt modelId="{036E6028-592A-4E99-A9B5-5634C0366E0D}" type="pres">
      <dgm:prSet presAssocID="{B75DDB36-A954-49E9-99BE-E20B75B202BB}" presName="Name0" presStyleCnt="0">
        <dgm:presLayoutVars>
          <dgm:chMax val="1"/>
          <dgm:dir/>
          <dgm:animLvl val="ctr"/>
          <dgm:resizeHandles val="exact"/>
        </dgm:presLayoutVars>
      </dgm:prSet>
      <dgm:spPr/>
    </dgm:pt>
    <dgm:pt modelId="{605CE3A6-3A5E-46C9-831E-738BAB9DA934}" type="pres">
      <dgm:prSet presAssocID="{DEA13855-5F9E-4694-A821-B75855E5E61C}" presName="centerShape" presStyleLbl="node0" presStyleIdx="0" presStyleCnt="1"/>
      <dgm:spPr/>
    </dgm:pt>
    <dgm:pt modelId="{EB0AF5A9-DC82-4A90-9606-8D7AE1529A5B}" type="pres">
      <dgm:prSet presAssocID="{472D3D07-10C2-4DC4-BD8D-6ED0F1487E45}" presName="parTrans" presStyleLbl="sibTrans2D1" presStyleIdx="0" presStyleCnt="4" custAng="10800000"/>
      <dgm:spPr/>
    </dgm:pt>
    <dgm:pt modelId="{71310B97-E92C-4E0E-8A4D-967F285943CD}" type="pres">
      <dgm:prSet presAssocID="{472D3D07-10C2-4DC4-BD8D-6ED0F1487E45}" presName="connectorText" presStyleLbl="sibTrans2D1" presStyleIdx="0" presStyleCnt="4"/>
      <dgm:spPr/>
    </dgm:pt>
    <dgm:pt modelId="{38331A70-88E1-47D8-B909-26F272909096}" type="pres">
      <dgm:prSet presAssocID="{671F21B7-DE79-4CB8-A299-09AA063E3C03}" presName="node" presStyleLbl="node1" presStyleIdx="0" presStyleCnt="4">
        <dgm:presLayoutVars>
          <dgm:bulletEnabled val="1"/>
        </dgm:presLayoutVars>
      </dgm:prSet>
      <dgm:spPr/>
    </dgm:pt>
    <dgm:pt modelId="{59A90926-6D65-47C4-B9E8-2C501EC09320}" type="pres">
      <dgm:prSet presAssocID="{884292C7-7188-41B0-BA91-E127AB0092FF}" presName="parTrans" presStyleLbl="sibTrans2D1" presStyleIdx="1" presStyleCnt="4" custAng="10800000"/>
      <dgm:spPr/>
    </dgm:pt>
    <dgm:pt modelId="{7599A2E3-D3BE-400E-AB32-EB0EFC7AD78B}" type="pres">
      <dgm:prSet presAssocID="{884292C7-7188-41B0-BA91-E127AB0092FF}" presName="connectorText" presStyleLbl="sibTrans2D1" presStyleIdx="1" presStyleCnt="4"/>
      <dgm:spPr/>
    </dgm:pt>
    <dgm:pt modelId="{84946AE4-C85D-44AD-9F24-D9C94C4049B9}" type="pres">
      <dgm:prSet presAssocID="{F9E065FD-AA97-415F-A4CD-5521200A0B79}" presName="node" presStyleLbl="node1" presStyleIdx="1" presStyleCnt="4">
        <dgm:presLayoutVars>
          <dgm:bulletEnabled val="1"/>
        </dgm:presLayoutVars>
      </dgm:prSet>
      <dgm:spPr/>
    </dgm:pt>
    <dgm:pt modelId="{BB4FC240-384A-4E93-B4E5-D6E347344E99}" type="pres">
      <dgm:prSet presAssocID="{A339141B-5180-401A-8F2C-F9BFF9FC337D}" presName="parTrans" presStyleLbl="sibTrans2D1" presStyleIdx="2" presStyleCnt="4" custAng="10800000"/>
      <dgm:spPr/>
    </dgm:pt>
    <dgm:pt modelId="{0DB5AD48-A6AB-4A23-8A5C-ECC6887BE655}" type="pres">
      <dgm:prSet presAssocID="{A339141B-5180-401A-8F2C-F9BFF9FC337D}" presName="connectorText" presStyleLbl="sibTrans2D1" presStyleIdx="2" presStyleCnt="4"/>
      <dgm:spPr/>
    </dgm:pt>
    <dgm:pt modelId="{79418567-9B43-4A8E-839B-844D819890CF}" type="pres">
      <dgm:prSet presAssocID="{4F3005DD-A24A-4C17-B64B-2EA83F836002}" presName="node" presStyleLbl="node1" presStyleIdx="2" presStyleCnt="4">
        <dgm:presLayoutVars>
          <dgm:bulletEnabled val="1"/>
        </dgm:presLayoutVars>
      </dgm:prSet>
      <dgm:spPr/>
    </dgm:pt>
    <dgm:pt modelId="{D0427D62-0C20-4E51-80F5-506B6EDC44F1}" type="pres">
      <dgm:prSet presAssocID="{74F72323-A096-4033-AAA5-3F580B7282DF}" presName="parTrans" presStyleLbl="sibTrans2D1" presStyleIdx="3" presStyleCnt="4" custAng="10800000"/>
      <dgm:spPr/>
    </dgm:pt>
    <dgm:pt modelId="{211B6F24-5D75-4160-AC5A-D475ADF2D358}" type="pres">
      <dgm:prSet presAssocID="{74F72323-A096-4033-AAA5-3F580B7282DF}" presName="connectorText" presStyleLbl="sibTrans2D1" presStyleIdx="3" presStyleCnt="4"/>
      <dgm:spPr/>
    </dgm:pt>
    <dgm:pt modelId="{F34FC398-FFCF-4BD1-B023-E5CF1080FAD1}" type="pres">
      <dgm:prSet presAssocID="{3628CDDA-73AC-48FA-85FE-5F4FC813E8EE}" presName="node" presStyleLbl="node1" presStyleIdx="3" presStyleCnt="4">
        <dgm:presLayoutVars>
          <dgm:bulletEnabled val="1"/>
        </dgm:presLayoutVars>
      </dgm:prSet>
      <dgm:spPr/>
    </dgm:pt>
  </dgm:ptLst>
  <dgm:cxnLst>
    <dgm:cxn modelId="{96BB4216-04E9-48C5-8E58-02466B255B12}" type="presOf" srcId="{671F21B7-DE79-4CB8-A299-09AA063E3C03}" destId="{38331A70-88E1-47D8-B909-26F272909096}" srcOrd="0" destOrd="0" presId="urn:microsoft.com/office/officeart/2005/8/layout/radial5"/>
    <dgm:cxn modelId="{39C64216-4A1F-48C5-93A7-1806B7E3E665}" type="presOf" srcId="{B75DDB36-A954-49E9-99BE-E20B75B202BB}" destId="{036E6028-592A-4E99-A9B5-5634C0366E0D}" srcOrd="0" destOrd="0" presId="urn:microsoft.com/office/officeart/2005/8/layout/radial5"/>
    <dgm:cxn modelId="{C081A326-19D7-406F-9BF8-E7BD0C23A278}" type="presOf" srcId="{A339141B-5180-401A-8F2C-F9BFF9FC337D}" destId="{0DB5AD48-A6AB-4A23-8A5C-ECC6887BE655}" srcOrd="1" destOrd="0" presId="urn:microsoft.com/office/officeart/2005/8/layout/radial5"/>
    <dgm:cxn modelId="{D1936E3F-43EF-4BD7-BBD3-5465C5CEB42B}" srcId="{DEA13855-5F9E-4694-A821-B75855E5E61C}" destId="{4F3005DD-A24A-4C17-B64B-2EA83F836002}" srcOrd="2" destOrd="0" parTransId="{A339141B-5180-401A-8F2C-F9BFF9FC337D}" sibTransId="{C122A887-C518-4E58-865C-7794124B7B68}"/>
    <dgm:cxn modelId="{6410F840-5566-4469-A45E-8342D7A48C7E}" type="presOf" srcId="{3628CDDA-73AC-48FA-85FE-5F4FC813E8EE}" destId="{F34FC398-FFCF-4BD1-B023-E5CF1080FAD1}" srcOrd="0" destOrd="0" presId="urn:microsoft.com/office/officeart/2005/8/layout/radial5"/>
    <dgm:cxn modelId="{A0777C5D-F240-4046-B765-0F1F35940FEA}" srcId="{DEA13855-5F9E-4694-A821-B75855E5E61C}" destId="{F9E065FD-AA97-415F-A4CD-5521200A0B79}" srcOrd="1" destOrd="0" parTransId="{884292C7-7188-41B0-BA91-E127AB0092FF}" sibTransId="{E1CE4B6C-38C5-48CF-9380-EF60C2169F2D}"/>
    <dgm:cxn modelId="{64468460-8217-435A-AEF6-74D24E2B7523}" type="presOf" srcId="{74F72323-A096-4033-AAA5-3F580B7282DF}" destId="{D0427D62-0C20-4E51-80F5-506B6EDC44F1}" srcOrd="0" destOrd="0" presId="urn:microsoft.com/office/officeart/2005/8/layout/radial5"/>
    <dgm:cxn modelId="{2D31BF65-870E-45C2-8FB7-D9D55B412DE6}" type="presOf" srcId="{884292C7-7188-41B0-BA91-E127AB0092FF}" destId="{7599A2E3-D3BE-400E-AB32-EB0EFC7AD78B}" srcOrd="1" destOrd="0" presId="urn:microsoft.com/office/officeart/2005/8/layout/radial5"/>
    <dgm:cxn modelId="{20E7F26C-7CF1-4EFA-B542-DB0DADA3E8D3}" srcId="{B75DDB36-A954-49E9-99BE-E20B75B202BB}" destId="{DEA13855-5F9E-4694-A821-B75855E5E61C}" srcOrd="0" destOrd="0" parTransId="{DC06BB4B-6C77-42A8-BAB0-4886ADD92DB7}" sibTransId="{3FDF7E42-9796-451D-AE9A-AB472233A02B}"/>
    <dgm:cxn modelId="{AFE9AB7D-6A2D-4D2A-A92D-0D63659C7A61}" srcId="{DEA13855-5F9E-4694-A821-B75855E5E61C}" destId="{671F21B7-DE79-4CB8-A299-09AA063E3C03}" srcOrd="0" destOrd="0" parTransId="{472D3D07-10C2-4DC4-BD8D-6ED0F1487E45}" sibTransId="{24F98377-82BA-4CE4-95CA-EC04129B12E1}"/>
    <dgm:cxn modelId="{A91B3587-411B-4201-ABF7-011519918D8C}" srcId="{DEA13855-5F9E-4694-A821-B75855E5E61C}" destId="{3628CDDA-73AC-48FA-85FE-5F4FC813E8EE}" srcOrd="3" destOrd="0" parTransId="{74F72323-A096-4033-AAA5-3F580B7282DF}" sibTransId="{97B847C7-B39E-4162-95E7-1793DACEA977}"/>
    <dgm:cxn modelId="{9D9A459A-E675-449F-A4D7-A506D3D97D2C}" type="presOf" srcId="{472D3D07-10C2-4DC4-BD8D-6ED0F1487E45}" destId="{71310B97-E92C-4E0E-8A4D-967F285943CD}" srcOrd="1" destOrd="0" presId="urn:microsoft.com/office/officeart/2005/8/layout/radial5"/>
    <dgm:cxn modelId="{6CF76CA1-90C9-419C-985F-4929D2ABDC14}" type="presOf" srcId="{A339141B-5180-401A-8F2C-F9BFF9FC337D}" destId="{BB4FC240-384A-4E93-B4E5-D6E347344E99}" srcOrd="0" destOrd="0" presId="urn:microsoft.com/office/officeart/2005/8/layout/radial5"/>
    <dgm:cxn modelId="{6825E2AC-7893-4D20-92B6-3EAA90081BE1}" type="presOf" srcId="{472D3D07-10C2-4DC4-BD8D-6ED0F1487E45}" destId="{EB0AF5A9-DC82-4A90-9606-8D7AE1529A5B}" srcOrd="0" destOrd="0" presId="urn:microsoft.com/office/officeart/2005/8/layout/radial5"/>
    <dgm:cxn modelId="{DBA705CE-D2C3-4126-9A67-81872BD2B95A}" type="presOf" srcId="{4F3005DD-A24A-4C17-B64B-2EA83F836002}" destId="{79418567-9B43-4A8E-839B-844D819890CF}" srcOrd="0" destOrd="0" presId="urn:microsoft.com/office/officeart/2005/8/layout/radial5"/>
    <dgm:cxn modelId="{2634B4D0-9589-4B21-A9D2-8B352E090D71}" type="presOf" srcId="{74F72323-A096-4033-AAA5-3F580B7282DF}" destId="{211B6F24-5D75-4160-AC5A-D475ADF2D358}" srcOrd="1" destOrd="0" presId="urn:microsoft.com/office/officeart/2005/8/layout/radial5"/>
    <dgm:cxn modelId="{0B8226D8-1ABF-47FE-A7E8-BE1FA564F42B}" type="presOf" srcId="{F9E065FD-AA97-415F-A4CD-5521200A0B79}" destId="{84946AE4-C85D-44AD-9F24-D9C94C4049B9}" srcOrd="0" destOrd="0" presId="urn:microsoft.com/office/officeart/2005/8/layout/radial5"/>
    <dgm:cxn modelId="{0A6629F9-B5BF-40BF-99A1-50BED9172286}" type="presOf" srcId="{884292C7-7188-41B0-BA91-E127AB0092FF}" destId="{59A90926-6D65-47C4-B9E8-2C501EC09320}" srcOrd="0" destOrd="0" presId="urn:microsoft.com/office/officeart/2005/8/layout/radial5"/>
    <dgm:cxn modelId="{C4BF48FE-3F5A-40B5-BDB6-2AF85D8A8B4E}" type="presOf" srcId="{DEA13855-5F9E-4694-A821-B75855E5E61C}" destId="{605CE3A6-3A5E-46C9-831E-738BAB9DA934}" srcOrd="0" destOrd="0" presId="urn:microsoft.com/office/officeart/2005/8/layout/radial5"/>
    <dgm:cxn modelId="{7FCF07C3-249F-4305-889F-9615FC44976C}" type="presParOf" srcId="{036E6028-592A-4E99-A9B5-5634C0366E0D}" destId="{605CE3A6-3A5E-46C9-831E-738BAB9DA934}" srcOrd="0" destOrd="0" presId="urn:microsoft.com/office/officeart/2005/8/layout/radial5"/>
    <dgm:cxn modelId="{EDD81696-D8E5-4539-8291-3E3287EC256A}" type="presParOf" srcId="{036E6028-592A-4E99-A9B5-5634C0366E0D}" destId="{EB0AF5A9-DC82-4A90-9606-8D7AE1529A5B}" srcOrd="1" destOrd="0" presId="urn:microsoft.com/office/officeart/2005/8/layout/radial5"/>
    <dgm:cxn modelId="{57AC9B81-20D1-4A81-A5AB-610B1B459CF4}" type="presParOf" srcId="{EB0AF5A9-DC82-4A90-9606-8D7AE1529A5B}" destId="{71310B97-E92C-4E0E-8A4D-967F285943CD}" srcOrd="0" destOrd="0" presId="urn:microsoft.com/office/officeart/2005/8/layout/radial5"/>
    <dgm:cxn modelId="{447F6923-4D83-480A-9355-CB378EF8A336}" type="presParOf" srcId="{036E6028-592A-4E99-A9B5-5634C0366E0D}" destId="{38331A70-88E1-47D8-B909-26F272909096}" srcOrd="2" destOrd="0" presId="urn:microsoft.com/office/officeart/2005/8/layout/radial5"/>
    <dgm:cxn modelId="{7A37A95F-6216-419F-90EB-92F8BE1D5A57}" type="presParOf" srcId="{036E6028-592A-4E99-A9B5-5634C0366E0D}" destId="{59A90926-6D65-47C4-B9E8-2C501EC09320}" srcOrd="3" destOrd="0" presId="urn:microsoft.com/office/officeart/2005/8/layout/radial5"/>
    <dgm:cxn modelId="{609E08FC-14E9-4DAC-BCBE-4D96FEE37671}" type="presParOf" srcId="{59A90926-6D65-47C4-B9E8-2C501EC09320}" destId="{7599A2E3-D3BE-400E-AB32-EB0EFC7AD78B}" srcOrd="0" destOrd="0" presId="urn:microsoft.com/office/officeart/2005/8/layout/radial5"/>
    <dgm:cxn modelId="{A116011C-E173-4E07-A036-DFFE03CF783F}" type="presParOf" srcId="{036E6028-592A-4E99-A9B5-5634C0366E0D}" destId="{84946AE4-C85D-44AD-9F24-D9C94C4049B9}" srcOrd="4" destOrd="0" presId="urn:microsoft.com/office/officeart/2005/8/layout/radial5"/>
    <dgm:cxn modelId="{966CA0FC-EEE1-48EA-A891-63AD90172589}" type="presParOf" srcId="{036E6028-592A-4E99-A9B5-5634C0366E0D}" destId="{BB4FC240-384A-4E93-B4E5-D6E347344E99}" srcOrd="5" destOrd="0" presId="urn:microsoft.com/office/officeart/2005/8/layout/radial5"/>
    <dgm:cxn modelId="{42C37FC1-F760-4A82-9F43-897A8C517D2B}" type="presParOf" srcId="{BB4FC240-384A-4E93-B4E5-D6E347344E99}" destId="{0DB5AD48-A6AB-4A23-8A5C-ECC6887BE655}" srcOrd="0" destOrd="0" presId="urn:microsoft.com/office/officeart/2005/8/layout/radial5"/>
    <dgm:cxn modelId="{7C8DD2A6-F2F7-42A2-AED6-5826FF3DBDEA}" type="presParOf" srcId="{036E6028-592A-4E99-A9B5-5634C0366E0D}" destId="{79418567-9B43-4A8E-839B-844D819890CF}" srcOrd="6" destOrd="0" presId="urn:microsoft.com/office/officeart/2005/8/layout/radial5"/>
    <dgm:cxn modelId="{D40545B7-2AF9-4CFB-B679-C645B1AE3440}" type="presParOf" srcId="{036E6028-592A-4E99-A9B5-5634C0366E0D}" destId="{D0427D62-0C20-4E51-80F5-506B6EDC44F1}" srcOrd="7" destOrd="0" presId="urn:microsoft.com/office/officeart/2005/8/layout/radial5"/>
    <dgm:cxn modelId="{A04E6053-3B1F-4E97-83BF-9BF97DE1C262}" type="presParOf" srcId="{D0427D62-0C20-4E51-80F5-506B6EDC44F1}" destId="{211B6F24-5D75-4160-AC5A-D475ADF2D358}" srcOrd="0" destOrd="0" presId="urn:microsoft.com/office/officeart/2005/8/layout/radial5"/>
    <dgm:cxn modelId="{8812350C-8621-4639-80F9-644B824968E2}" type="presParOf" srcId="{036E6028-592A-4E99-A9B5-5634C0366E0D}" destId="{F34FC398-FFCF-4BD1-B023-E5CF1080FAD1}" srcOrd="8" destOrd="0" presId="urn:microsoft.com/office/officeart/2005/8/layout/radial5"/>
  </dgm:cxnLst>
  <dgm:bg/>
  <dgm:whole/>
  <dgm:extLst>
    <a:ext uri="http://schemas.microsoft.com/office/drawing/2008/diagram">
      <dsp:dataModelExt xmlns:dsp="http://schemas.microsoft.com/office/drawing/2008/diagram" relId="rId13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083EAB-8D5A-446F-833B-C38FB1478906}">
      <dsp:nvSpPr>
        <dsp:cNvPr id="0" name=""/>
        <dsp:cNvSpPr/>
      </dsp:nvSpPr>
      <dsp:spPr>
        <a:xfrm>
          <a:off x="0" y="2744"/>
          <a:ext cx="4855408" cy="477760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Repaso Paradigmas</a:t>
          </a:r>
          <a:endParaRPr lang="es-419" sz="1800" kern="1200" dirty="0"/>
        </a:p>
      </dsp:txBody>
      <dsp:txXfrm>
        <a:off x="23322" y="26066"/>
        <a:ext cx="4808764" cy="431116"/>
      </dsp:txXfrm>
    </dsp:sp>
    <dsp:sp modelId="{DADB5CC4-4F55-483D-811D-5BFA777C0206}">
      <dsp:nvSpPr>
        <dsp:cNvPr id="0" name=""/>
        <dsp:cNvSpPr/>
      </dsp:nvSpPr>
      <dsp:spPr>
        <a:xfrm>
          <a:off x="0" y="490100"/>
          <a:ext cx="4855408" cy="477760"/>
        </a:xfrm>
        <a:prstGeom prst="roundRect">
          <a:avLst/>
        </a:prstGeom>
        <a:solidFill>
          <a:schemeClr val="accent5">
            <a:hueOff val="-919168"/>
            <a:satOff val="-1278"/>
            <a:lumOff val="-49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Introducción Arquitectura de Software</a:t>
          </a:r>
          <a:endParaRPr lang="es-419" sz="1800" kern="1200" dirty="0"/>
        </a:p>
      </dsp:txBody>
      <dsp:txXfrm>
        <a:off x="23322" y="513422"/>
        <a:ext cx="4808764" cy="431116"/>
      </dsp:txXfrm>
    </dsp:sp>
    <dsp:sp modelId="{2F4D07F5-BDBB-4274-89D5-4A68E56B4F76}">
      <dsp:nvSpPr>
        <dsp:cNvPr id="0" name=""/>
        <dsp:cNvSpPr/>
      </dsp:nvSpPr>
      <dsp:spPr>
        <a:xfrm>
          <a:off x="0" y="977455"/>
          <a:ext cx="4855408" cy="477760"/>
        </a:xfrm>
        <a:prstGeom prst="roundRect">
          <a:avLst/>
        </a:prstGeom>
        <a:solidFill>
          <a:schemeClr val="accent5">
            <a:hueOff val="-1838336"/>
            <a:satOff val="-2557"/>
            <a:lumOff val="-98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Principios SOLID Teoría - Implementación</a:t>
          </a:r>
          <a:endParaRPr lang="es-419" sz="1800" kern="1200" dirty="0"/>
        </a:p>
      </dsp:txBody>
      <dsp:txXfrm>
        <a:off x="23322" y="1000777"/>
        <a:ext cx="4808764" cy="431116"/>
      </dsp:txXfrm>
    </dsp:sp>
    <dsp:sp modelId="{869A28C9-0603-4FF7-99B0-ED8F72710C8A}">
      <dsp:nvSpPr>
        <dsp:cNvPr id="0" name=""/>
        <dsp:cNvSpPr/>
      </dsp:nvSpPr>
      <dsp:spPr>
        <a:xfrm>
          <a:off x="0" y="1464811"/>
          <a:ext cx="4855408" cy="477760"/>
        </a:xfrm>
        <a:prstGeom prst="roundRect">
          <a:avLst/>
        </a:prstGeom>
        <a:solidFill>
          <a:schemeClr val="accent5">
            <a:hueOff val="-2757504"/>
            <a:satOff val="-3835"/>
            <a:lumOff val="-147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Patrones de Diseño Arquitectónico</a:t>
          </a:r>
          <a:endParaRPr lang="es-419" sz="1800" kern="1200" dirty="0"/>
        </a:p>
      </dsp:txBody>
      <dsp:txXfrm>
        <a:off x="23322" y="1488133"/>
        <a:ext cx="4808764" cy="431116"/>
      </dsp:txXfrm>
    </dsp:sp>
    <dsp:sp modelId="{26E24DDE-E23E-48B1-AF66-C64D64F3041C}">
      <dsp:nvSpPr>
        <dsp:cNvPr id="0" name=""/>
        <dsp:cNvSpPr/>
      </dsp:nvSpPr>
      <dsp:spPr>
        <a:xfrm>
          <a:off x="0" y="1942571"/>
          <a:ext cx="4855408" cy="4827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54159" tIns="17780" rIns="99568" bIns="17780" numCol="1" spcCol="1270" anchor="t" anchorCtr="0">
          <a:noAutofit/>
        </a:bodyPr>
        <a:lstStyle/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Creacionales</a:t>
          </a:r>
          <a:endParaRPr lang="es-419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Estructurales</a:t>
          </a:r>
          <a:endParaRPr lang="es-419" sz="1400" kern="1200" dirty="0"/>
        </a:p>
        <a:p>
          <a:pPr marL="114300" lvl="1" indent="-114300" algn="l" defTabSz="622300">
            <a:lnSpc>
              <a:spcPct val="90000"/>
            </a:lnSpc>
            <a:spcBef>
              <a:spcPct val="0"/>
            </a:spcBef>
            <a:spcAft>
              <a:spcPct val="20000"/>
            </a:spcAft>
            <a:buChar char="•"/>
          </a:pPr>
          <a:r>
            <a:rPr lang="es-ES" sz="1400" kern="1200" dirty="0"/>
            <a:t>Comportamiento</a:t>
          </a:r>
          <a:endParaRPr lang="es-419" sz="1400" kern="1200" dirty="0"/>
        </a:p>
      </dsp:txBody>
      <dsp:txXfrm>
        <a:off x="0" y="1942571"/>
        <a:ext cx="4855408" cy="482763"/>
      </dsp:txXfrm>
    </dsp:sp>
    <dsp:sp modelId="{B0D04FAC-DFE1-44AF-BAD0-81A5EE118757}">
      <dsp:nvSpPr>
        <dsp:cNvPr id="0" name=""/>
        <dsp:cNvSpPr/>
      </dsp:nvSpPr>
      <dsp:spPr>
        <a:xfrm>
          <a:off x="0" y="2425335"/>
          <a:ext cx="4855408" cy="477760"/>
        </a:xfrm>
        <a:prstGeom prst="roundRect">
          <a:avLst/>
        </a:prstGeom>
        <a:solidFill>
          <a:schemeClr val="accent5">
            <a:hueOff val="-3676672"/>
            <a:satOff val="-5114"/>
            <a:lumOff val="-196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/>
            <a:t>Proceso - Producto</a:t>
          </a:r>
          <a:endParaRPr lang="es-419" sz="1800" kern="1200" dirty="0"/>
        </a:p>
      </dsp:txBody>
      <dsp:txXfrm>
        <a:off x="23322" y="2448657"/>
        <a:ext cx="4808764" cy="431116"/>
      </dsp:txXfrm>
    </dsp:sp>
    <dsp:sp modelId="{92722FD8-C4A9-4ED5-9441-E4EA9B875C21}">
      <dsp:nvSpPr>
        <dsp:cNvPr id="0" name=""/>
        <dsp:cNvSpPr/>
      </dsp:nvSpPr>
      <dsp:spPr>
        <a:xfrm>
          <a:off x="0" y="2912690"/>
          <a:ext cx="4855408" cy="477760"/>
        </a:xfrm>
        <a:prstGeom prst="roundRect">
          <a:avLst/>
        </a:prstGeom>
        <a:solidFill>
          <a:schemeClr val="accent5">
            <a:hueOff val="-4595840"/>
            <a:satOff val="-6392"/>
            <a:lumOff val="-2451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Arquitectura Orientada a Servicios –  MVC - </a:t>
          </a:r>
          <a:r>
            <a:rPr lang="es-ES" sz="1800" kern="1200" dirty="0" err="1"/>
            <a:t>MicroServicios</a:t>
          </a:r>
          <a:endParaRPr lang="es-419" sz="1800" kern="1200" dirty="0"/>
        </a:p>
      </dsp:txBody>
      <dsp:txXfrm>
        <a:off x="23322" y="2936012"/>
        <a:ext cx="4808764" cy="431116"/>
      </dsp:txXfrm>
    </dsp:sp>
    <dsp:sp modelId="{9105B5D0-D0A4-4882-B1B3-7F8FB7D63E78}">
      <dsp:nvSpPr>
        <dsp:cNvPr id="0" name=""/>
        <dsp:cNvSpPr/>
      </dsp:nvSpPr>
      <dsp:spPr>
        <a:xfrm>
          <a:off x="0" y="3400046"/>
          <a:ext cx="4855408" cy="477760"/>
        </a:xfrm>
        <a:prstGeom prst="roundRect">
          <a:avLst/>
        </a:prstGeom>
        <a:solidFill>
          <a:schemeClr val="accent5">
            <a:hueOff val="-5515009"/>
            <a:satOff val="-7671"/>
            <a:lumOff val="-294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Monolitos – </a:t>
          </a:r>
          <a:r>
            <a:rPr lang="es-ES" sz="1800" kern="1200" dirty="0" err="1"/>
            <a:t>Microlitos</a:t>
          </a:r>
          <a:endParaRPr lang="es-419" sz="1800" kern="1200" dirty="0"/>
        </a:p>
      </dsp:txBody>
      <dsp:txXfrm>
        <a:off x="23322" y="3423368"/>
        <a:ext cx="4808764" cy="431116"/>
      </dsp:txXfrm>
    </dsp:sp>
    <dsp:sp modelId="{A06EF008-76DC-4523-97B8-CCB0E834327F}">
      <dsp:nvSpPr>
        <dsp:cNvPr id="0" name=""/>
        <dsp:cNvSpPr/>
      </dsp:nvSpPr>
      <dsp:spPr>
        <a:xfrm>
          <a:off x="0" y="3887401"/>
          <a:ext cx="4855408" cy="477760"/>
        </a:xfrm>
        <a:prstGeom prst="roundRect">
          <a:avLst/>
        </a:prstGeom>
        <a:solidFill>
          <a:schemeClr val="accent5">
            <a:hueOff val="-6434176"/>
            <a:satOff val="-8949"/>
            <a:lumOff val="-343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DDD</a:t>
          </a:r>
          <a:endParaRPr lang="es-419" sz="1800" kern="1200" dirty="0"/>
        </a:p>
      </dsp:txBody>
      <dsp:txXfrm>
        <a:off x="23322" y="3910723"/>
        <a:ext cx="4808764" cy="431116"/>
      </dsp:txXfrm>
    </dsp:sp>
    <dsp:sp modelId="{47E65D26-5D15-4ADD-B5B4-95521DEBC97A}">
      <dsp:nvSpPr>
        <dsp:cNvPr id="0" name=""/>
        <dsp:cNvSpPr/>
      </dsp:nvSpPr>
      <dsp:spPr>
        <a:xfrm>
          <a:off x="0" y="4374756"/>
          <a:ext cx="4855408" cy="477760"/>
        </a:xfrm>
        <a:prstGeom prst="roundRect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8580" tIns="68580" rIns="68580" bIns="6858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800" kern="1200" dirty="0"/>
            <a:t>Arquitectura Aplicaciones TOGAF</a:t>
          </a:r>
          <a:endParaRPr lang="es-419" sz="1800" kern="1200" dirty="0"/>
        </a:p>
      </dsp:txBody>
      <dsp:txXfrm>
        <a:off x="23322" y="4398078"/>
        <a:ext cx="4808764" cy="43111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605CE3A6-3A5E-46C9-831E-738BAB9DA934}">
      <dsp:nvSpPr>
        <dsp:cNvPr id="0" name=""/>
        <dsp:cNvSpPr/>
      </dsp:nvSpPr>
      <dsp:spPr>
        <a:xfrm>
          <a:off x="3051105" y="2112642"/>
          <a:ext cx="1277156" cy="1277156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780" tIns="17780" rIns="17780" bIns="1778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Nota Final </a:t>
          </a:r>
        </a:p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400" kern="1200" dirty="0">
              <a:solidFill>
                <a:schemeClr val="tx1"/>
              </a:solidFill>
            </a:rPr>
            <a:t>100%</a:t>
          </a:r>
          <a:endParaRPr lang="es-419" sz="1400" kern="1200" dirty="0">
            <a:solidFill>
              <a:schemeClr val="tx1"/>
            </a:solidFill>
          </a:endParaRPr>
        </a:p>
      </dsp:txBody>
      <dsp:txXfrm>
        <a:off x="3238140" y="2299677"/>
        <a:ext cx="903086" cy="903086"/>
      </dsp:txXfrm>
    </dsp:sp>
    <dsp:sp modelId="{EB0AF5A9-DC82-4A90-9606-8D7AE1529A5B}">
      <dsp:nvSpPr>
        <dsp:cNvPr id="0" name=""/>
        <dsp:cNvSpPr/>
      </dsp:nvSpPr>
      <dsp:spPr>
        <a:xfrm rot="5400000">
          <a:off x="3553735" y="1646715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3594520" y="1692778"/>
        <a:ext cx="190327" cy="260539"/>
      </dsp:txXfrm>
    </dsp:sp>
    <dsp:sp modelId="{38331A70-88E1-47D8-B909-26F272909096}">
      <dsp:nvSpPr>
        <dsp:cNvPr id="0" name=""/>
        <dsp:cNvSpPr/>
      </dsp:nvSpPr>
      <dsp:spPr>
        <a:xfrm>
          <a:off x="2891460" y="3185"/>
          <a:ext cx="1596445" cy="1596445"/>
        </a:xfrm>
        <a:prstGeom prst="ellipse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5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Aplicación principios SOLID</a:t>
          </a:r>
          <a:endParaRPr lang="es-419" sz="1300" kern="1200" dirty="0"/>
        </a:p>
      </dsp:txBody>
      <dsp:txXfrm>
        <a:off x="3125254" y="236979"/>
        <a:ext cx="1128857" cy="1128857"/>
      </dsp:txXfrm>
    </dsp:sp>
    <dsp:sp modelId="{59A90926-6D65-47C4-B9E8-2C501EC09320}">
      <dsp:nvSpPr>
        <dsp:cNvPr id="0" name=""/>
        <dsp:cNvSpPr/>
      </dsp:nvSpPr>
      <dsp:spPr>
        <a:xfrm rot="10800000">
          <a:off x="4441124" y="2534104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4522693" y="2620951"/>
        <a:ext cx="190327" cy="260539"/>
      </dsp:txXfrm>
    </dsp:sp>
    <dsp:sp modelId="{84946AE4-C85D-44AD-9F24-D9C94C4049B9}">
      <dsp:nvSpPr>
        <dsp:cNvPr id="0" name=""/>
        <dsp:cNvSpPr/>
      </dsp:nvSpPr>
      <dsp:spPr>
        <a:xfrm>
          <a:off x="4841273" y="1952998"/>
          <a:ext cx="1596445" cy="1596445"/>
        </a:xfrm>
        <a:prstGeom prst="ellipse">
          <a:avLst/>
        </a:prstGeom>
        <a:solidFill>
          <a:schemeClr val="accent5">
            <a:hueOff val="-2451115"/>
            <a:satOff val="-3409"/>
            <a:lumOff val="-1307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10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Aplicación Patrones Arquitectónicos</a:t>
          </a:r>
          <a:endParaRPr lang="es-419" sz="1300" kern="1200" dirty="0"/>
        </a:p>
      </dsp:txBody>
      <dsp:txXfrm>
        <a:off x="5075067" y="2186792"/>
        <a:ext cx="1128857" cy="1128857"/>
      </dsp:txXfrm>
    </dsp:sp>
    <dsp:sp modelId="{BB4FC240-384A-4E93-B4E5-D6E347344E99}">
      <dsp:nvSpPr>
        <dsp:cNvPr id="0" name=""/>
        <dsp:cNvSpPr/>
      </dsp:nvSpPr>
      <dsp:spPr>
        <a:xfrm rot="16200000">
          <a:off x="3553735" y="3421493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>
        <a:off x="3594520" y="3549125"/>
        <a:ext cx="190327" cy="260539"/>
      </dsp:txXfrm>
    </dsp:sp>
    <dsp:sp modelId="{79418567-9B43-4A8E-839B-844D819890CF}">
      <dsp:nvSpPr>
        <dsp:cNvPr id="0" name=""/>
        <dsp:cNvSpPr/>
      </dsp:nvSpPr>
      <dsp:spPr>
        <a:xfrm>
          <a:off x="2891460" y="3902811"/>
          <a:ext cx="1596445" cy="1596445"/>
        </a:xfrm>
        <a:prstGeom prst="ellipse">
          <a:avLst/>
        </a:prstGeom>
        <a:solidFill>
          <a:schemeClr val="accent5">
            <a:hueOff val="-4902230"/>
            <a:satOff val="-6819"/>
            <a:lumOff val="-2615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Semana 16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419" sz="1300" kern="1200" dirty="0"/>
            <a:t>Diagrama de Diseño Arquitectónico</a:t>
          </a:r>
        </a:p>
      </dsp:txBody>
      <dsp:txXfrm>
        <a:off x="3125254" y="4136605"/>
        <a:ext cx="1128857" cy="1128857"/>
      </dsp:txXfrm>
    </dsp:sp>
    <dsp:sp modelId="{D0427D62-0C20-4E51-80F5-506B6EDC44F1}">
      <dsp:nvSpPr>
        <dsp:cNvPr id="0" name=""/>
        <dsp:cNvSpPr/>
      </dsp:nvSpPr>
      <dsp:spPr>
        <a:xfrm>
          <a:off x="2666346" y="2534104"/>
          <a:ext cx="271896" cy="434233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419" sz="1300" kern="1200"/>
        </a:p>
      </dsp:txBody>
      <dsp:txXfrm rot="10800000">
        <a:off x="2666346" y="2620951"/>
        <a:ext cx="190327" cy="260539"/>
      </dsp:txXfrm>
    </dsp:sp>
    <dsp:sp modelId="{F34FC398-FFCF-4BD1-B023-E5CF1080FAD1}">
      <dsp:nvSpPr>
        <dsp:cNvPr id="0" name=""/>
        <dsp:cNvSpPr/>
      </dsp:nvSpPr>
      <dsp:spPr>
        <a:xfrm>
          <a:off x="941647" y="1952998"/>
          <a:ext cx="1596445" cy="1596445"/>
        </a:xfrm>
        <a:prstGeom prst="ellipse">
          <a:avLst/>
        </a:prstGeom>
        <a:solidFill>
          <a:schemeClr val="accent5">
            <a:hueOff val="-7353344"/>
            <a:satOff val="-10228"/>
            <a:lumOff val="-3922"/>
            <a:alphaOff val="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6510" tIns="16510" rIns="16510" bIns="16510" numCol="1" spcCol="1270" anchor="ctr" anchorCtr="0">
          <a:noAutofit/>
        </a:bodyPr>
        <a:lstStyle/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25%</a:t>
          </a:r>
        </a:p>
        <a:p>
          <a:pPr marL="0" lvl="0" indent="0" algn="ctr" defTabSz="5778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ES" sz="1300" kern="1200" dirty="0"/>
            <a:t>Prototipo de Software</a:t>
          </a:r>
          <a:endParaRPr lang="es-419" sz="1300" kern="1200" dirty="0"/>
        </a:p>
      </dsp:txBody>
      <dsp:txXfrm>
        <a:off x="1175441" y="2186792"/>
        <a:ext cx="1128857" cy="1128857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radial5">
  <dgm:title val=""/>
  <dgm:desc val=""/>
  <dgm:catLst>
    <dgm:cat type="relationship" pri="23000"/>
    <dgm:cat type="cycle" pri="1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  <dgm:pt modelId="14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  <dgm:cxn modelId="6" srcId="1" destId="14" srcOrd="3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  <dgm:pt modelId="13"/>
      </dgm:ptLst>
      <dgm:cxnLst>
        <dgm:cxn modelId="2" srcId="0" destId="1" srcOrd="0" destOrd="0"/>
        <dgm:cxn modelId="15" srcId="1" destId="11" srcOrd="0" destOrd="0"/>
        <dgm:cxn modelId="16" srcId="1" destId="12" srcOrd="1" destOrd="0"/>
        <dgm:cxn modelId="17" srcId="1" destId="13" srcOrd="2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12"/>
        <dgm:pt modelId="13"/>
        <dgm:pt modelId="14"/>
        <dgm:pt modelId="15"/>
        <dgm:pt modelId="16"/>
      </dgm:ptLst>
      <dgm:cxnLst>
        <dgm:cxn modelId="2" srcId="0" destId="1" srcOrd="0" destOrd="0"/>
        <dgm:cxn modelId="16" srcId="1" destId="11" srcOrd="0" destOrd="0"/>
        <dgm:cxn modelId="17" srcId="1" destId="12" srcOrd="1" destOrd="0"/>
        <dgm:cxn modelId="18" srcId="1" destId="13" srcOrd="2" destOrd="0"/>
        <dgm:cxn modelId="19" srcId="1" destId="14" srcOrd="3" destOrd="0"/>
        <dgm:cxn modelId="20" srcId="1" destId="15" srcOrd="4" destOrd="0"/>
        <dgm:cxn modelId="21" srcId="1" destId="16" srcOrd="5" destOrd="0"/>
      </dgm:cxnLst>
      <dgm:bg/>
      <dgm:whole/>
    </dgm:dataModel>
  </dgm:clrData>
  <dgm:layoutNode name="Name0">
    <dgm:varLst>
      <dgm:chMax val="1"/>
      <dgm:dir/>
      <dgm:animLvl val="ctr"/>
      <dgm:resizeHandles val="exact"/>
    </dgm:varLst>
    <dgm:choose name="Name1">
      <dgm:if name="Name2" func="var" arg="dir" op="equ" val="norm">
        <dgm:alg type="cycle">
          <dgm:param type="stAng" val="0"/>
          <dgm:param type="spanAng" val="360"/>
          <dgm:param type="ctrShpMap" val="fNode"/>
        </dgm:alg>
      </dgm:if>
      <dgm:else name="Name3">
        <dgm:alg type="cycle">
          <dgm:param type="stAng" val="0"/>
          <dgm:param type="spanAng" val="-360"/>
          <dgm:param type="ctrShpMap" val="fNode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centerShape" refType="w"/>
      <dgm:constr type="w" for="ch" forName="parTrans" refType="w" refFor="ch" refForName="centerShape" fact="0.4"/>
      <dgm:constr type="w" for="ch" forName="node" refType="w" refFor="ch" refForName="centerShape" op="equ" fact="1.25"/>
      <dgm:constr type="sp" refType="w" refFor="ch" refForName="centerShape" op="equ" fact="0.4"/>
      <dgm:constr type="sibSp" refType="w" refFor="ch" refForName="node" fact="0.3"/>
      <dgm:constr type="primFontSz" for="ch" forName="centerShape" val="65"/>
      <dgm:constr type="primFontSz" for="des" forName="node" op="equ" val="65"/>
      <dgm:constr type="primFontSz" for="des" forName="node" refType="primFontSz" refFor="ch" refForName="centerShape" op="lte"/>
      <dgm:constr type="primFontSz" for="des" forName="connectorText" op="equ" val="55"/>
      <dgm:constr type="primFontSz" for="des" forName="connectorText" refType="primFontSz" refFor="ch" refForName="centerShape" op="lte" fact="0.8"/>
      <dgm:constr type="primFontSz" for="des" forName="connectorText" refType="primFontSz" refFor="des" refForName="node" op="lte"/>
    </dgm:constrLst>
    <dgm:choose name="Name4">
      <dgm:if name="Name5" axis="ch ch" ptType="node node" st="1 1" cnt="1 0" func="cnt" op="lte" val="6">
        <dgm:ruleLst>
          <dgm:rule type="w" for="ch" forName="node" val="NaN" fact="1" max="NaN"/>
        </dgm:ruleLst>
      </dgm:if>
      <dgm:if name="Name6" axis="ch ch" ptType="node node" st="1 1" cnt="1 0" func="cnt" op="lte" val="8">
        <dgm:ruleLst>
          <dgm:rule type="w" for="ch" forName="node" val="NaN" fact="0.9" max="NaN"/>
        </dgm:ruleLst>
      </dgm:if>
      <dgm:if name="Name7" axis="ch ch" ptType="node node" st="1 1" cnt="1 0" func="cnt" op="lte" val="10">
        <dgm:ruleLst>
          <dgm:rule type="w" for="ch" forName="node" val="NaN" fact="0.8" max="NaN"/>
        </dgm:ruleLst>
      </dgm:if>
      <dgm:if name="Name8" axis="ch ch" ptType="node node" st="1 1" cnt="1 0" func="cnt" op="lte" val="12">
        <dgm:ruleLst>
          <dgm:rule type="w" for="ch" forName="node" val="NaN" fact="0.7" max="NaN"/>
        </dgm:ruleLst>
      </dgm:if>
      <dgm:if name="Name9" axis="ch ch" ptType="node node" st="1 1" cnt="1 0" func="cnt" op="lte" val="14">
        <dgm:ruleLst>
          <dgm:rule type="w" for="ch" forName="node" val="NaN" fact="0.6" max="NaN"/>
        </dgm:ruleLst>
      </dgm:if>
      <dgm:else name="Name10">
        <dgm:ruleLst>
          <dgm:rule type="w" for="ch" forName="node" val="NaN" fact="0.5" max="NaN"/>
        </dgm:ruleLst>
      </dgm:else>
    </dgm:choose>
    <dgm:forEach name="Name11" axis="ch" ptType="node" cnt="1">
      <dgm:layoutNode name="centerShape" styleLbl="node0">
        <dgm:alg type="tx"/>
        <dgm:shape xmlns:r="http://schemas.openxmlformats.org/officeDocument/2006/relationships" type="ellipse" r:blip="">
          <dgm:adjLst/>
        </dgm:shape>
        <dgm:presOf axis="self"/>
        <dgm:constrLst>
          <dgm:constr type="h" refType="w"/>
          <dgm:constr type="tMarg" refType="primFontSz" fact="0.1"/>
          <dgm:constr type="bMarg" refType="primFontSz" fact="0.1"/>
          <dgm:constr type="lMarg" refType="primFontSz" fact="0.1"/>
          <dgm:constr type="rMarg" refType="primFontSz" fact="0.1"/>
        </dgm:constrLst>
        <dgm:ruleLst>
          <dgm:rule type="primFontSz" val="5" fact="NaN" max="NaN"/>
        </dgm:ruleLst>
      </dgm:layoutNode>
      <dgm:forEach name="Name12" axis="ch">
        <dgm:forEach name="Name13" axis="self" ptType="parTrans">
          <dgm:layoutNode name="parTrans" styleLbl="sibTrans2D1">
            <dgm:alg type="conn">
              <dgm:param type="begPts" val="auto"/>
              <dgm:param type="endPts" val="auto"/>
            </dgm:alg>
            <dgm:shape xmlns:r="http://schemas.openxmlformats.org/officeDocument/2006/relationships" type="conn" r:blip="">
              <dgm:adjLst/>
            </dgm:shape>
            <dgm:presOf axis="self"/>
            <dgm:constrLst>
              <dgm:constr type="h" refType="w" fact="0.85"/>
            </dgm:constrLst>
            <dgm:ruleLst/>
            <dgm:layoutNode name="connectorText">
              <dgm:alg type="tx">
                <dgm:param type="autoTxRot" val="grav"/>
              </dgm:alg>
              <dgm:shape xmlns:r="http://schemas.openxmlformats.org/officeDocument/2006/relationships" type="conn" r:blip="" hideGeom="1">
                <dgm:adjLst/>
              </dgm:shape>
              <dgm:presOf axis="self"/>
              <dgm:constrLst>
                <dgm:constr type="lMarg"/>
                <dgm:constr type="rMarg"/>
                <dgm:constr type="tMarg"/>
                <dgm:constr type="bMarg"/>
              </dgm:constrLst>
              <dgm:ruleLst>
                <dgm:rule type="primFontSz" val="5" fact="NaN" max="NaN"/>
              </dgm:ruleLst>
            </dgm:layoutNode>
          </dgm:layoutNode>
        </dgm:forEach>
        <dgm:forEach name="Name14" axis="self" ptType="node">
          <dgm:layoutNode name="node" styleLbl="node1">
            <dgm:varLst>
              <dgm:bulletEnabled val="1"/>
            </dgm:varLst>
            <dgm:alg type="tx">
              <dgm:param type="txAnchorVertCh" val="mid"/>
            </dgm:alg>
            <dgm:shape xmlns:r="http://schemas.openxmlformats.org/officeDocument/2006/relationships" type="ellipse" r:blip="">
              <dgm:adjLst/>
            </dgm:shape>
            <dgm:presOf axis="desOrSelf" ptType="node"/>
            <dgm:constrLst>
              <dgm:constr type="h" refType="w"/>
              <dgm:constr type="tMarg" refType="primFontSz" fact="0.1"/>
              <dgm:constr type="bMarg" refType="primFontSz" fact="0.1"/>
              <dgm:constr type="lMarg" refType="primFontSz" fact="0.1"/>
              <dgm:constr type="rMarg" refType="primFontSz" fact="0.1"/>
            </dgm:constrLst>
            <dgm:ruleLst>
              <dgm:rule type="w" val="INF" fact="NaN" max="NaN"/>
              <dgm:rule type="primFontSz" val="5" fact="NaN" max="NaN"/>
            </dgm:ruleLst>
          </dgm:layoutNode>
        </dgm:forEach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23827279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9989982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888220" y="413808"/>
            <a:ext cx="2979420" cy="6586750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49960" y="413808"/>
            <a:ext cx="8765540" cy="6586750"/>
          </a:xfrm>
        </p:spPr>
        <p:txBody>
          <a:bodyPr vert="eaVert"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59665783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2596E66B-05E0-5444-8A9C-D3EB1F16D416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7" name="Marcador de texto 6">
            <a:extLst>
              <a:ext uri="{FF2B5EF4-FFF2-40B4-BE49-F238E27FC236}">
                <a16:creationId xmlns:a16="http://schemas.microsoft.com/office/drawing/2014/main" id="{72EAC24B-8E5A-8243-AE31-3EF52762FFE5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Medellín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426477082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64902D8C-5974-7645-9CED-F972FEE3FDA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5" name="Marcador de texto 6">
            <a:extLst>
              <a:ext uri="{FF2B5EF4-FFF2-40B4-BE49-F238E27FC236}">
                <a16:creationId xmlns:a16="http://schemas.microsoft.com/office/drawing/2014/main" id="{8716CF4F-DD12-CE44-9367-00355C6C1C07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Bucaramanga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323875842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E415E9DB-A2B7-C448-82DB-70C3AF6F1A55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4673C5EA-B31B-AF44-864D-09A9EB6DC439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Montería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1283775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iapositiva de Título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Marcador de texto 3">
            <a:extLst>
              <a:ext uri="{FF2B5EF4-FFF2-40B4-BE49-F238E27FC236}">
                <a16:creationId xmlns:a16="http://schemas.microsoft.com/office/drawing/2014/main" id="{ACD3065D-D187-F24F-802B-82D917750B68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706438" y="5237018"/>
            <a:ext cx="5568950" cy="1233055"/>
          </a:xfrm>
        </p:spPr>
        <p:txBody>
          <a:bodyPr>
            <a:noAutofit/>
          </a:bodyPr>
          <a:lstStyle>
            <a:lvl1pPr marL="0" indent="0">
              <a:buNone/>
              <a:defRPr sz="4000" b="1" i="0" spc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TÍTULO UNIVERSIDAD PONTIFICIA BOLIVARIANA</a:t>
            </a:r>
          </a:p>
        </p:txBody>
      </p:sp>
      <p:sp>
        <p:nvSpPr>
          <p:cNvPr id="4" name="Marcador de texto 6">
            <a:extLst>
              <a:ext uri="{FF2B5EF4-FFF2-40B4-BE49-F238E27FC236}">
                <a16:creationId xmlns:a16="http://schemas.microsoft.com/office/drawing/2014/main" id="{A2D5DE44-AD08-DB48-B4DE-6FC84952E47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706438" y="6580477"/>
            <a:ext cx="5568950" cy="706437"/>
          </a:xfrm>
        </p:spPr>
        <p:txBody>
          <a:bodyPr/>
          <a:lstStyle>
            <a:lvl1pPr marL="0" indent="0">
              <a:buNone/>
              <a:defRPr b="0" i="0">
                <a:solidFill>
                  <a:schemeClr val="bg1"/>
                </a:solidFill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pPr lvl="0"/>
            <a:r>
              <a:rPr lang="es-ES" dirty="0"/>
              <a:t>Subtítulo Palmira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3152631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ítulo 1">
            <a:extLst>
              <a:ext uri="{FF2B5EF4-FFF2-40B4-BE49-F238E27FC236}">
                <a16:creationId xmlns:a16="http://schemas.microsoft.com/office/drawing/2014/main" id="{1F73B532-45B4-2C46-A8D5-63C8007849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78872" y="1364409"/>
            <a:ext cx="1083367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8" name="Marcador de texto 7">
            <a:extLst>
              <a:ext uri="{FF2B5EF4-FFF2-40B4-BE49-F238E27FC236}">
                <a16:creationId xmlns:a16="http://schemas.microsoft.com/office/drawing/2014/main" id="{3CB2CCC8-6A51-0448-B720-4D06071CFDC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78872" y="3282950"/>
            <a:ext cx="10833677" cy="2701925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07504346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-texto-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373F491-1BDC-0443-9398-BE5406EACA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12763952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7058790-96AD-CA4D-A66F-9786E6AA400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297238"/>
            <a:ext cx="6848475" cy="3630612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  <p:sp>
        <p:nvSpPr>
          <p:cNvPr id="7" name="Marcador de posición de imagen 6">
            <a:extLst>
              <a:ext uri="{FF2B5EF4-FFF2-40B4-BE49-F238E27FC236}">
                <a16:creationId xmlns:a16="http://schemas.microsoft.com/office/drawing/2014/main" id="{4DDFD31F-1FED-CC47-939B-20E7A96EEEDD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7564438" y="3241675"/>
            <a:ext cx="5707062" cy="3686175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9185515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multime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63E924A9-CAF5-9B4B-98E0-85F673CB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06581" y="602410"/>
            <a:ext cx="10833678" cy="1254100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medios 4">
            <a:extLst>
              <a:ext uri="{FF2B5EF4-FFF2-40B4-BE49-F238E27FC236}">
                <a16:creationId xmlns:a16="http://schemas.microsoft.com/office/drawing/2014/main" id="{BEF3CE8C-793C-1145-84DD-7B818CE544BC}"/>
              </a:ext>
            </a:extLst>
          </p:cNvPr>
          <p:cNvSpPr>
            <a:spLocks noGrp="1"/>
          </p:cNvSpPr>
          <p:nvPr>
            <p:ph type="media" sz="quarter" idx="10"/>
          </p:nvPr>
        </p:nvSpPr>
        <p:spPr>
          <a:xfrm>
            <a:off x="706438" y="2104714"/>
            <a:ext cx="10833100" cy="4642161"/>
          </a:xfrm>
        </p:spPr>
        <p:txBody>
          <a:bodyPr/>
          <a:lstStyle/>
          <a:p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0119959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la-gráfico-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9F673202-8B18-514D-9685-8D97863D7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516814"/>
            <a:ext cx="11835698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abla 4">
            <a:extLst>
              <a:ext uri="{FF2B5EF4-FFF2-40B4-BE49-F238E27FC236}">
                <a16:creationId xmlns:a16="http://schemas.microsoft.com/office/drawing/2014/main" id="{6450A7A0-43E0-1440-B983-790CAD8F434B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08702" y="3394080"/>
            <a:ext cx="4285547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7" name="Marcador de gráfico 6">
            <a:extLst>
              <a:ext uri="{FF2B5EF4-FFF2-40B4-BE49-F238E27FC236}">
                <a16:creationId xmlns:a16="http://schemas.microsoft.com/office/drawing/2014/main" id="{BD301C88-2BAD-5147-A445-06CFDF36B11C}"/>
              </a:ext>
            </a:extLst>
          </p:cNvPr>
          <p:cNvSpPr>
            <a:spLocks noGrp="1"/>
          </p:cNvSpPr>
          <p:nvPr>
            <p:ph type="chart" sz="quarter" idx="11"/>
          </p:nvPr>
        </p:nvSpPr>
        <p:spPr>
          <a:xfrm>
            <a:off x="5043488" y="3407935"/>
            <a:ext cx="3698875" cy="3367088"/>
          </a:xfrm>
        </p:spPr>
        <p:txBody>
          <a:bodyPr/>
          <a:lstStyle/>
          <a:p>
            <a:endParaRPr lang="es-CO"/>
          </a:p>
        </p:txBody>
      </p:sp>
      <p:sp>
        <p:nvSpPr>
          <p:cNvPr id="9" name="Marcador de texto 8">
            <a:extLst>
              <a:ext uri="{FF2B5EF4-FFF2-40B4-BE49-F238E27FC236}">
                <a16:creationId xmlns:a16="http://schemas.microsoft.com/office/drawing/2014/main" id="{EE5037AD-8243-C146-BBB8-4B269A3DE6F8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8964613" y="3407935"/>
            <a:ext cx="3379787" cy="33670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41352174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7987385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arinill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2887462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Colegio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21274750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egio-texto e imag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C6558C-9957-AE48-B09C-A4407EA0C8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00D30D66-9919-7345-8589-FCCA1902220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673430183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0296095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edellí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791192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ostgrad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4C6B46-AE0A-2242-9732-D30BEEE455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3" name="Marcador de texto 4">
            <a:extLst>
              <a:ext uri="{FF2B5EF4-FFF2-40B4-BE49-F238E27FC236}">
                <a16:creationId xmlns:a16="http://schemas.microsoft.com/office/drawing/2014/main" id="{95848E47-E960-F840-BCAE-22AFDD09C7E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1009507608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Imagen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8786721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ersonas Bucaramang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046663108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978052059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Monterí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ítulo 1">
            <a:extLst>
              <a:ext uri="{FF2B5EF4-FFF2-40B4-BE49-F238E27FC236}">
                <a16:creationId xmlns:a16="http://schemas.microsoft.com/office/drawing/2014/main" id="{4D7DA507-BAB2-9D4E-9E47-F7A0ED598D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8703" y="1364409"/>
            <a:ext cx="6086061" cy="1502305"/>
          </a:xfrm>
        </p:spPr>
        <p:txBody>
          <a:bodyPr>
            <a:normAutofit/>
          </a:bodyPr>
          <a:lstStyle>
            <a:lvl1pPr>
              <a:defRPr sz="4000" b="1" i="0">
                <a:latin typeface="Arial Narrow" panose="020B0604020202020204" pitchFamily="34" charset="0"/>
                <a:cs typeface="Arial Narrow" panose="020B0604020202020204" pitchFamily="34" charset="0"/>
              </a:defRPr>
            </a:lvl1pPr>
          </a:lstStyle>
          <a:p>
            <a:r>
              <a:rPr lang="es-ES" dirty="0"/>
              <a:t>Haga clic para modificar el estilo de título del patrón</a:t>
            </a:r>
            <a:endParaRPr lang="es-CO" dirty="0"/>
          </a:p>
        </p:txBody>
      </p:sp>
      <p:sp>
        <p:nvSpPr>
          <p:cNvPr id="4" name="Marcador de texto 4">
            <a:extLst>
              <a:ext uri="{FF2B5EF4-FFF2-40B4-BE49-F238E27FC236}">
                <a16:creationId xmlns:a16="http://schemas.microsoft.com/office/drawing/2014/main" id="{F1105376-6298-1040-BAAE-3D749FDA664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08000" y="3173413"/>
            <a:ext cx="6086475" cy="3657600"/>
          </a:xfrm>
        </p:spPr>
        <p:txBody>
          <a:bodyPr>
            <a:normAutofit/>
          </a:bodyPr>
          <a:lstStyle>
            <a:lvl1pPr>
              <a:defRPr sz="2400" b="0" i="0">
                <a:latin typeface="Arial" panose="020B0604020202020204" pitchFamily="34" charset="0"/>
                <a:cs typeface="Arial" panose="020B0604020202020204" pitchFamily="34" charset="0"/>
              </a:defRPr>
            </a:lvl1pPr>
            <a:lvl2pPr>
              <a:defRPr sz="2000" b="0" i="0">
                <a:latin typeface="Arial" panose="020B0604020202020204" pitchFamily="34" charset="0"/>
                <a:cs typeface="Arial" panose="020B0604020202020204" pitchFamily="34" charset="0"/>
              </a:defRPr>
            </a:lvl2pPr>
            <a:lvl3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3pPr>
            <a:lvl4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4pPr>
            <a:lvl5pPr>
              <a:defRPr sz="1800" b="0" i="0">
                <a:latin typeface="Arial" panose="020B0604020202020204" pitchFamily="34" charset="0"/>
                <a:cs typeface="Arial" panose="020B0604020202020204" pitchFamily="34" charset="0"/>
              </a:defRPr>
            </a:lvl5pPr>
          </a:lstStyle>
          <a:p>
            <a:pPr lvl="0"/>
            <a:r>
              <a:rPr lang="es-ES" dirty="0"/>
              <a:t>Haga clic para modificar los estilos de texto del patrón</a:t>
            </a:r>
          </a:p>
          <a:p>
            <a:pPr lvl="1"/>
            <a:r>
              <a:rPr lang="es-ES" dirty="0"/>
              <a:t>Segundo nivel</a:t>
            </a:r>
          </a:p>
          <a:p>
            <a:pPr lvl="2"/>
            <a:r>
              <a:rPr lang="es-ES" dirty="0"/>
              <a:t>Tercer nivel</a:t>
            </a:r>
          </a:p>
          <a:p>
            <a:pPr lvl="3"/>
            <a:r>
              <a:rPr lang="es-ES" dirty="0"/>
              <a:t>Cuarto nivel</a:t>
            </a:r>
          </a:p>
          <a:p>
            <a:pPr lvl="4"/>
            <a:r>
              <a:rPr lang="es-ES" dirty="0"/>
              <a:t>Quinto nivel</a:t>
            </a:r>
            <a:endParaRPr lang="es-CO" dirty="0"/>
          </a:p>
        </p:txBody>
      </p:sp>
    </p:spTree>
    <p:extLst>
      <p:ext uri="{BB962C8B-B14F-4D97-AF65-F5344CB8AC3E}">
        <p14:creationId xmlns:p14="http://schemas.microsoft.com/office/powerpoint/2010/main" val="272959396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4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2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45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290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3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57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24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86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1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158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08313025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ersonas Palmir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656247108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16758191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Bu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977310189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Mo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0434957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parador P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21588145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_tradnl"/>
              <a:t>Clic para editar título</a:t>
            </a:r>
          </a:p>
        </p:txBody>
      </p:sp>
      <p:sp>
        <p:nvSpPr>
          <p:cNvPr id="3" name="Marcador de fech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85389730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42763" y="1937705"/>
            <a:ext cx="11917680" cy="3233102"/>
          </a:xfrm>
        </p:spPr>
        <p:txBody>
          <a:bodyPr anchor="b"/>
          <a:lstStyle>
            <a:lvl1pPr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2763" y="5201393"/>
            <a:ext cx="11917680" cy="1700212"/>
          </a:xfrm>
        </p:spPr>
        <p:txBody>
          <a:bodyPr/>
          <a:lstStyle>
            <a:lvl1pPr marL="0" indent="0">
              <a:buNone/>
              <a:defRPr sz="2720">
                <a:solidFill>
                  <a:schemeClr val="tx1">
                    <a:tint val="75000"/>
                  </a:schemeClr>
                </a:solidFill>
              </a:defRPr>
            </a:lvl1pPr>
            <a:lvl2pPr marL="518157" indent="0">
              <a:buNone/>
              <a:defRPr sz="2267">
                <a:solidFill>
                  <a:schemeClr val="tx1">
                    <a:tint val="75000"/>
                  </a:schemeClr>
                </a:solidFill>
              </a:defRPr>
            </a:lvl2pPr>
            <a:lvl3pPr marL="1036314" indent="0">
              <a:buNone/>
              <a:defRPr sz="2040">
                <a:solidFill>
                  <a:schemeClr val="tx1">
                    <a:tint val="75000"/>
                  </a:schemeClr>
                </a:solidFill>
              </a:defRPr>
            </a:lvl3pPr>
            <a:lvl4pPr marL="1554472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4pPr>
            <a:lvl5pPr marL="207262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5pPr>
            <a:lvl6pPr marL="2590786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6pPr>
            <a:lvl7pPr marL="3108943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7pPr>
            <a:lvl8pPr marL="3627099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8pPr>
            <a:lvl9pPr marL="4145257" indent="0">
              <a:buNone/>
              <a:defRPr sz="1813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3137943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202796984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3418688912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27200" y="1272011"/>
            <a:ext cx="10363200" cy="2705947"/>
          </a:xfrm>
        </p:spPr>
        <p:txBody>
          <a:bodyPr anchor="b"/>
          <a:lstStyle>
            <a:lvl1pPr algn="ctr">
              <a:defRPr sz="6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27200" y="4082310"/>
            <a:ext cx="10363200" cy="1876530"/>
          </a:xfrm>
        </p:spPr>
        <p:txBody>
          <a:bodyPr/>
          <a:lstStyle>
            <a:lvl1pPr marL="0" indent="0" algn="ctr">
              <a:buNone/>
              <a:defRPr sz="2720"/>
            </a:lvl1pPr>
            <a:lvl2pPr marL="518145" indent="0" algn="ctr">
              <a:buNone/>
              <a:defRPr sz="2267"/>
            </a:lvl2pPr>
            <a:lvl3pPr marL="1036290" indent="0" algn="ctr">
              <a:buNone/>
              <a:defRPr sz="2040"/>
            </a:lvl3pPr>
            <a:lvl4pPr marL="1554434" indent="0" algn="ctr">
              <a:buNone/>
              <a:defRPr sz="1813"/>
            </a:lvl4pPr>
            <a:lvl5pPr marL="2072579" indent="0" algn="ctr">
              <a:buNone/>
              <a:defRPr sz="1813"/>
            </a:lvl5pPr>
            <a:lvl6pPr marL="2590724" indent="0" algn="ctr">
              <a:buNone/>
              <a:defRPr sz="1813"/>
            </a:lvl6pPr>
            <a:lvl7pPr marL="3108869" indent="0" algn="ctr">
              <a:buNone/>
              <a:defRPr sz="1813"/>
            </a:lvl7pPr>
            <a:lvl8pPr marL="3627013" indent="0" algn="ctr">
              <a:buNone/>
              <a:defRPr sz="1813"/>
            </a:lvl8pPr>
            <a:lvl9pPr marL="4145158" indent="0" algn="ctr">
              <a:buNone/>
              <a:defRPr sz="1813"/>
            </a:lvl9pPr>
          </a:lstStyle>
          <a:p>
            <a:r>
              <a:rPr lang="es-ES"/>
              <a:t>Haga clic para editar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5716529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99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995160" y="2069042"/>
            <a:ext cx="5872480" cy="493151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05843048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413809"/>
            <a:ext cx="11917680" cy="150230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1760" y="1905318"/>
            <a:ext cx="5845492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51760" y="2839085"/>
            <a:ext cx="5845492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995160" y="1905318"/>
            <a:ext cx="5874280" cy="933767"/>
          </a:xfrm>
        </p:spPr>
        <p:txBody>
          <a:bodyPr anchor="b"/>
          <a:lstStyle>
            <a:lvl1pPr marL="0" indent="0">
              <a:buNone/>
              <a:defRPr sz="2720" b="1"/>
            </a:lvl1pPr>
            <a:lvl2pPr marL="518145" indent="0">
              <a:buNone/>
              <a:defRPr sz="2267" b="1"/>
            </a:lvl2pPr>
            <a:lvl3pPr marL="1036290" indent="0">
              <a:buNone/>
              <a:defRPr sz="2040" b="1"/>
            </a:lvl3pPr>
            <a:lvl4pPr marL="1554434" indent="0">
              <a:buNone/>
              <a:defRPr sz="1813" b="1"/>
            </a:lvl4pPr>
            <a:lvl5pPr marL="2072579" indent="0">
              <a:buNone/>
              <a:defRPr sz="1813" b="1"/>
            </a:lvl5pPr>
            <a:lvl6pPr marL="2590724" indent="0">
              <a:buNone/>
              <a:defRPr sz="1813" b="1"/>
            </a:lvl6pPr>
            <a:lvl7pPr marL="3108869" indent="0">
              <a:buNone/>
              <a:defRPr sz="1813" b="1"/>
            </a:lvl7pPr>
            <a:lvl8pPr marL="3627013" indent="0">
              <a:buNone/>
              <a:defRPr sz="1813" b="1"/>
            </a:lvl8pPr>
            <a:lvl9pPr marL="4145158" indent="0">
              <a:buNone/>
              <a:defRPr sz="1813" b="1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995160" y="2839085"/>
            <a:ext cx="5874280" cy="4175866"/>
          </a:xfrm>
        </p:spPr>
        <p:txBody>
          <a:bodyPr/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2799034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78276817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700584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74280" y="1119082"/>
            <a:ext cx="6995160" cy="5523442"/>
          </a:xfrm>
        </p:spPr>
        <p:txBody>
          <a:bodyPr/>
          <a:lstStyle>
            <a:lvl1pPr>
              <a:defRPr sz="3627"/>
            </a:lvl1pPr>
            <a:lvl2pPr>
              <a:defRPr sz="3173"/>
            </a:lvl2pPr>
            <a:lvl3pPr>
              <a:defRPr sz="2720"/>
            </a:lvl3pPr>
            <a:lvl4pPr>
              <a:defRPr sz="2267"/>
            </a:lvl4pPr>
            <a:lvl5pPr>
              <a:defRPr sz="2267"/>
            </a:lvl5pPr>
            <a:lvl6pPr>
              <a:defRPr sz="2267"/>
            </a:lvl6pPr>
            <a:lvl7pPr>
              <a:defRPr sz="2267"/>
            </a:lvl7pPr>
            <a:lvl8pPr>
              <a:defRPr sz="2267"/>
            </a:lvl8pPr>
            <a:lvl9pPr>
              <a:defRPr sz="2267"/>
            </a:lvl9pPr>
          </a:lstStyle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46242017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1760" y="518160"/>
            <a:ext cx="4456535" cy="1813560"/>
          </a:xfrm>
        </p:spPr>
        <p:txBody>
          <a:bodyPr anchor="b"/>
          <a:lstStyle>
            <a:lvl1pPr>
              <a:defRPr sz="3627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874280" y="1119082"/>
            <a:ext cx="6995160" cy="5523442"/>
          </a:xfrm>
        </p:spPr>
        <p:txBody>
          <a:bodyPr anchor="t"/>
          <a:lstStyle>
            <a:lvl1pPr marL="0" indent="0">
              <a:buNone/>
              <a:defRPr sz="3627"/>
            </a:lvl1pPr>
            <a:lvl2pPr marL="518145" indent="0">
              <a:buNone/>
              <a:defRPr sz="3173"/>
            </a:lvl2pPr>
            <a:lvl3pPr marL="1036290" indent="0">
              <a:buNone/>
              <a:defRPr sz="2720"/>
            </a:lvl3pPr>
            <a:lvl4pPr marL="1554434" indent="0">
              <a:buNone/>
              <a:defRPr sz="2267"/>
            </a:lvl4pPr>
            <a:lvl5pPr marL="2072579" indent="0">
              <a:buNone/>
              <a:defRPr sz="2267"/>
            </a:lvl5pPr>
            <a:lvl6pPr marL="2590724" indent="0">
              <a:buNone/>
              <a:defRPr sz="2267"/>
            </a:lvl6pPr>
            <a:lvl7pPr marL="3108869" indent="0">
              <a:buNone/>
              <a:defRPr sz="2267"/>
            </a:lvl7pPr>
            <a:lvl8pPr marL="3627013" indent="0">
              <a:buNone/>
              <a:defRPr sz="2267"/>
            </a:lvl8pPr>
            <a:lvl9pPr marL="4145158" indent="0">
              <a:buNone/>
              <a:defRPr sz="2267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51760" y="2331720"/>
            <a:ext cx="4456535" cy="4319800"/>
          </a:xfrm>
        </p:spPr>
        <p:txBody>
          <a:bodyPr/>
          <a:lstStyle>
            <a:lvl1pPr marL="0" indent="0">
              <a:buNone/>
              <a:defRPr sz="1813"/>
            </a:lvl1pPr>
            <a:lvl2pPr marL="518145" indent="0">
              <a:buNone/>
              <a:defRPr sz="1587"/>
            </a:lvl2pPr>
            <a:lvl3pPr marL="1036290" indent="0">
              <a:buNone/>
              <a:defRPr sz="1360"/>
            </a:lvl3pPr>
            <a:lvl4pPr marL="1554434" indent="0">
              <a:buNone/>
              <a:defRPr sz="1133"/>
            </a:lvl4pPr>
            <a:lvl5pPr marL="2072579" indent="0">
              <a:buNone/>
              <a:defRPr sz="1133"/>
            </a:lvl5pPr>
            <a:lvl6pPr marL="2590724" indent="0">
              <a:buNone/>
              <a:defRPr sz="1133"/>
            </a:lvl6pPr>
            <a:lvl7pPr marL="3108869" indent="0">
              <a:buNone/>
              <a:defRPr sz="1133"/>
            </a:lvl7pPr>
            <a:lvl8pPr marL="3627013" indent="0">
              <a:buNone/>
              <a:defRPr sz="1133"/>
            </a:lvl8pPr>
            <a:lvl9pPr marL="4145158" indent="0">
              <a:buNone/>
              <a:defRPr sz="1133"/>
            </a:lvl9pPr>
          </a:lstStyle>
          <a:p>
            <a:pPr lvl="0"/>
            <a:r>
              <a:rPr lang="es-ES"/>
              <a:t>Editar el estilo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O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8864786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slideLayout" Target="../slideLayouts/slideLayout24.xml"/><Relationship Id="rId18" Type="http://schemas.openxmlformats.org/officeDocument/2006/relationships/slideLayout" Target="../slideLayouts/slideLayout29.xml"/><Relationship Id="rId26" Type="http://schemas.openxmlformats.org/officeDocument/2006/relationships/slideLayout" Target="../slideLayouts/slideLayout37.xml"/><Relationship Id="rId3" Type="http://schemas.openxmlformats.org/officeDocument/2006/relationships/slideLayout" Target="../slideLayouts/slideLayout14.xml"/><Relationship Id="rId21" Type="http://schemas.openxmlformats.org/officeDocument/2006/relationships/slideLayout" Target="../slideLayouts/slideLayout32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17" Type="http://schemas.openxmlformats.org/officeDocument/2006/relationships/slideLayout" Target="../slideLayouts/slideLayout28.xml"/><Relationship Id="rId25" Type="http://schemas.openxmlformats.org/officeDocument/2006/relationships/slideLayout" Target="../slideLayouts/slideLayout36.xml"/><Relationship Id="rId2" Type="http://schemas.openxmlformats.org/officeDocument/2006/relationships/slideLayout" Target="../slideLayouts/slideLayout13.xml"/><Relationship Id="rId16" Type="http://schemas.openxmlformats.org/officeDocument/2006/relationships/slideLayout" Target="../slideLayouts/slideLayout27.xml"/><Relationship Id="rId20" Type="http://schemas.openxmlformats.org/officeDocument/2006/relationships/slideLayout" Target="../slideLayouts/slideLayout31.xml"/><Relationship Id="rId29" Type="http://schemas.openxmlformats.org/officeDocument/2006/relationships/theme" Target="../theme/theme2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24" Type="http://schemas.openxmlformats.org/officeDocument/2006/relationships/slideLayout" Target="../slideLayouts/slideLayout35.xml"/><Relationship Id="rId5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26.xml"/><Relationship Id="rId23" Type="http://schemas.openxmlformats.org/officeDocument/2006/relationships/slideLayout" Target="../slideLayouts/slideLayout34.xml"/><Relationship Id="rId28" Type="http://schemas.openxmlformats.org/officeDocument/2006/relationships/slideLayout" Target="../slideLayouts/slideLayout39.xml"/><Relationship Id="rId10" Type="http://schemas.openxmlformats.org/officeDocument/2006/relationships/slideLayout" Target="../slideLayouts/slideLayout21.xml"/><Relationship Id="rId19" Type="http://schemas.openxmlformats.org/officeDocument/2006/relationships/slideLayout" Target="../slideLayouts/slideLayout30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Relationship Id="rId14" Type="http://schemas.openxmlformats.org/officeDocument/2006/relationships/slideLayout" Target="../slideLayouts/slideLayout25.xml"/><Relationship Id="rId22" Type="http://schemas.openxmlformats.org/officeDocument/2006/relationships/slideLayout" Target="../slideLayouts/slideLayout33.xml"/><Relationship Id="rId27" Type="http://schemas.openxmlformats.org/officeDocument/2006/relationships/slideLayout" Target="../slideLayouts/slideLayout38.xml"/><Relationship Id="rId30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1917680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49960" y="2069042"/>
            <a:ext cx="11917680" cy="49315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4996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B86245D-015E-46AE-96CC-32E8A5E9A1DF}" type="datetimeFigureOut">
              <a:rPr lang="es-CO" smtClean="0"/>
              <a:t>15/07/2025</a:t>
            </a:fld>
            <a:endParaRPr lang="es-CO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577080" y="7203864"/>
            <a:ext cx="466344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O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758680" y="7203864"/>
            <a:ext cx="3108960" cy="41380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6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1C52531-C0F7-4A3B-9293-860134404F61}" type="slidenum">
              <a:rPr lang="es-CO" smtClean="0"/>
              <a:t>‹Nº›</a:t>
            </a:fld>
            <a:endParaRPr lang="es-CO"/>
          </a:p>
        </p:txBody>
      </p:sp>
    </p:spTree>
    <p:extLst>
      <p:ext uri="{BB962C8B-B14F-4D97-AF65-F5344CB8AC3E}">
        <p14:creationId xmlns:p14="http://schemas.microsoft.com/office/powerpoint/2010/main" val="15762737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/>
          </a:solidFill>
          <a:latin typeface="+mn-lt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/>
          </a:solidFill>
          <a:latin typeface="+mn-lt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/>
          </a:solidFill>
          <a:latin typeface="+mn-lt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42037" y="325319"/>
            <a:ext cx="12800194" cy="150230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42038" y="1980552"/>
            <a:ext cx="12800194" cy="472504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Editar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389722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  <p:sldLayoutId id="2147483697" r:id="rId13"/>
    <p:sldLayoutId id="2147483698" r:id="rId14"/>
    <p:sldLayoutId id="2147483699" r:id="rId15"/>
    <p:sldLayoutId id="2147483700" r:id="rId16"/>
    <p:sldLayoutId id="2147483701" r:id="rId17"/>
    <p:sldLayoutId id="2147483702" r:id="rId18"/>
    <p:sldLayoutId id="2147483703" r:id="rId19"/>
    <p:sldLayoutId id="2147483704" r:id="rId20"/>
    <p:sldLayoutId id="2147483705" r:id="rId21"/>
    <p:sldLayoutId id="2147483706" r:id="rId22"/>
    <p:sldLayoutId id="2147483707" r:id="rId23"/>
    <p:sldLayoutId id="2147483708" r:id="rId24"/>
    <p:sldLayoutId id="2147483709" r:id="rId25"/>
    <p:sldLayoutId id="2147483710" r:id="rId26"/>
    <p:sldLayoutId id="2147483711" r:id="rId27"/>
    <p:sldLayoutId id="2147483712" r:id="rId28"/>
  </p:sldLayoutIdLst>
  <p:txStyles>
    <p:titleStyle>
      <a:lvl1pPr algn="l" defTabSz="1036290" rtl="0" eaLnBrk="1" latinLnBrk="0" hangingPunct="1">
        <a:lnSpc>
          <a:spcPct val="90000"/>
        </a:lnSpc>
        <a:spcBef>
          <a:spcPct val="0"/>
        </a:spcBef>
        <a:buNone/>
        <a:defRPr sz="498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j-ea"/>
          <a:cs typeface="+mj-cs"/>
        </a:defRPr>
      </a:lvl1pPr>
    </p:titleStyle>
    <p:bodyStyle>
      <a:lvl1pPr marL="259072" indent="-259072" algn="l" defTabSz="1036290" rtl="0" eaLnBrk="1" latinLnBrk="0" hangingPunct="1">
        <a:lnSpc>
          <a:spcPct val="90000"/>
        </a:lnSpc>
        <a:spcBef>
          <a:spcPts val="1133"/>
        </a:spcBef>
        <a:buFont typeface="Arial" panose="020B0604020202020204" pitchFamily="34" charset="0"/>
        <a:buChar char="•"/>
        <a:defRPr sz="3173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1pPr>
      <a:lvl2pPr marL="77721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72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2pPr>
      <a:lvl3pPr marL="1295362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267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3pPr>
      <a:lvl4pPr marL="1813507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4pPr>
      <a:lvl5pPr marL="233165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>
              <a:lumMod val="75000"/>
              <a:lumOff val="25000"/>
            </a:schemeClr>
          </a:solidFill>
          <a:latin typeface="Flama Condensed Light" panose="02000000000000000000" pitchFamily="50" charset="0"/>
          <a:ea typeface="+mn-ea"/>
          <a:cs typeface="+mn-cs"/>
        </a:defRPr>
      </a:lvl5pPr>
      <a:lvl6pPr marL="284979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367941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886086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404230" indent="-259072" algn="l" defTabSz="1036290" rtl="0" eaLnBrk="1" latinLnBrk="0" hangingPunct="1">
        <a:lnSpc>
          <a:spcPct val="90000"/>
        </a:lnSpc>
        <a:spcBef>
          <a:spcPts val="567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1pPr>
      <a:lvl2pPr marL="518145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1036290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3pPr>
      <a:lvl4pPr marL="155443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4pPr>
      <a:lvl5pPr marL="207257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5pPr>
      <a:lvl6pPr marL="2590724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6pPr>
      <a:lvl7pPr marL="3108869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7pPr>
      <a:lvl8pPr marL="3627013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8pPr>
      <a:lvl9pPr marL="4145158" algn="l" defTabSz="1036290" rtl="0" eaLnBrk="1" latinLnBrk="0" hangingPunct="1">
        <a:defRPr sz="204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png"/><Relationship Id="rId3" Type="http://schemas.openxmlformats.org/officeDocument/2006/relationships/image" Target="../media/image20.png"/><Relationship Id="rId7" Type="http://schemas.openxmlformats.org/officeDocument/2006/relationships/image" Target="../media/image23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22.png"/><Relationship Id="rId11" Type="http://schemas.openxmlformats.org/officeDocument/2006/relationships/image" Target="../media/image27.png"/><Relationship Id="rId5" Type="http://schemas.openxmlformats.org/officeDocument/2006/relationships/image" Target="../media/image21.png"/><Relationship Id="rId10" Type="http://schemas.openxmlformats.org/officeDocument/2006/relationships/image" Target="../media/image26.png"/><Relationship Id="rId4" Type="http://schemas.openxmlformats.org/officeDocument/2006/relationships/hyperlink" Target="https://www.indeed.com/jobs?q=software+architect&amp;l=&amp;from=searchOnDesktopSerp%2Cwhatautocomplete&amp;vjk=98afa5fc73bef40a" TargetMode="External"/><Relationship Id="rId9" Type="http://schemas.openxmlformats.org/officeDocument/2006/relationships/image" Target="../media/image25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5.xml"/><Relationship Id="rId4" Type="http://schemas.openxmlformats.org/officeDocument/2006/relationships/image" Target="../media/image28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6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9.xml"/><Relationship Id="rId1" Type="http://schemas.openxmlformats.org/officeDocument/2006/relationships/themeOverride" Target="../theme/themeOverride1.xml"/><Relationship Id="rId4" Type="http://schemas.openxmlformats.org/officeDocument/2006/relationships/hyperlink" Target="mailto:cesar.lopezg@upb.edu.co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3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8" Type="http://schemas.microsoft.com/office/2007/relationships/diagramDrawing" Target="../diagrams/drawing1.xml"/><Relationship Id="rId13" Type="http://schemas.microsoft.com/office/2007/relationships/diagramDrawing" Target="../diagrams/drawing2.xml"/><Relationship Id="rId3" Type="http://schemas.openxmlformats.org/officeDocument/2006/relationships/image" Target="../media/image2.png"/><Relationship Id="rId7" Type="http://schemas.openxmlformats.org/officeDocument/2006/relationships/diagramColors" Target="../diagrams/colors1.xml"/><Relationship Id="rId12" Type="http://schemas.openxmlformats.org/officeDocument/2006/relationships/diagramColors" Target="../diagrams/colors2.xml"/><Relationship Id="rId2" Type="http://schemas.openxmlformats.org/officeDocument/2006/relationships/slideLayout" Target="../slideLayouts/slideLayout37.xml"/><Relationship Id="rId1" Type="http://schemas.openxmlformats.org/officeDocument/2006/relationships/themeOverride" Target="../theme/themeOverride4.xml"/><Relationship Id="rId6" Type="http://schemas.openxmlformats.org/officeDocument/2006/relationships/diagramQuickStyle" Target="../diagrams/quickStyle1.xml"/><Relationship Id="rId11" Type="http://schemas.openxmlformats.org/officeDocument/2006/relationships/diagramQuickStyle" Target="../diagrams/quickStyle2.xml"/><Relationship Id="rId5" Type="http://schemas.openxmlformats.org/officeDocument/2006/relationships/diagramLayout" Target="../diagrams/layout1.xml"/><Relationship Id="rId10" Type="http://schemas.openxmlformats.org/officeDocument/2006/relationships/diagramLayout" Target="../diagrams/layout2.xml"/><Relationship Id="rId4" Type="http://schemas.openxmlformats.org/officeDocument/2006/relationships/diagramData" Target="../diagrams/data1.xml"/><Relationship Id="rId9" Type="http://schemas.openxmlformats.org/officeDocument/2006/relationships/diagramData" Target="../diagrams/data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7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jpeg"/><Relationship Id="rId3" Type="http://schemas.openxmlformats.org/officeDocument/2006/relationships/image" Target="../media/image11.jpeg"/><Relationship Id="rId7" Type="http://schemas.openxmlformats.org/officeDocument/2006/relationships/image" Target="../media/image14.jpeg"/><Relationship Id="rId2" Type="http://schemas.openxmlformats.org/officeDocument/2006/relationships/hyperlink" Target="http://images.google.com.co/imgres?imgurl=http://www.sabelotodo.org/ondas/imagenes/fijo.gif&amp;imgrefurl=http://www.sabelotodo.org/ondas/efectodoppelr.html&amp;h=193&amp;w=190&amp;sz=2&amp;hl=es&amp;start=108&amp;tbnid=QsgGoDPzoDbWrM:&amp;tbnh=103&amp;tbnw=101&amp;prev=/images%3Fq%3Dondas%2B%252B%2Bvibracion%26start%3D90%26gbv%3D2%26ndsp%3D18%26svnum%3D10%26hl%3Des%26sa%3DN" TargetMode="External"/><Relationship Id="rId1" Type="http://schemas.openxmlformats.org/officeDocument/2006/relationships/slideLayout" Target="../slideLayouts/slideLayout35.xml"/><Relationship Id="rId6" Type="http://schemas.openxmlformats.org/officeDocument/2006/relationships/image" Target="../media/image13.jpeg"/><Relationship Id="rId5" Type="http://schemas.openxmlformats.org/officeDocument/2006/relationships/hyperlink" Target="http://images.google.com.co/imgres?imgurl=http://www.protocolo.org/gestweb/gestfiles/proto-55-686666.jpg&amp;imgrefurl=http://cafeguaguau.com/2006/07/10/hablar-por-celular-produce-excitacion/&amp;h=250&amp;w=200&amp;sz=23&amp;hl=es&amp;start=33&amp;tbnid=o09kdkPrKGWttM:&amp;tbnh=111&amp;tbnw=89&amp;prev=/images%3Fq%3D%2522hablar%2Bpor%2Bcelular%2522%26start%3D18%26gbv%3D2%26ndsp%3D18%26svnum%3D10%26hl%3Des%26sa%3DN" TargetMode="External"/><Relationship Id="rId4" Type="http://schemas.openxmlformats.org/officeDocument/2006/relationships/image" Target="../media/image12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e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35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9793597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EA231B-CCCC-45A2-B879-FDBAC86110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Cuánto gana un Arquitecto de Software</a:t>
            </a:r>
            <a:endParaRPr lang="es-419" dirty="0"/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64F06D17-FF45-460C-A984-29174270A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10470" y="1575197"/>
            <a:ext cx="3605377" cy="1376598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4B0B31EC-58F4-4A60-802A-768F5AFBDB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10470" y="3266048"/>
            <a:ext cx="3484188" cy="780121"/>
          </a:xfrm>
          <a:prstGeom prst="rect">
            <a:avLst/>
          </a:prstGeom>
        </p:spPr>
      </p:pic>
      <p:pic>
        <p:nvPicPr>
          <p:cNvPr id="9" name="Imagen 8">
            <a:hlinkClick r:id="rId4"/>
            <a:extLst>
              <a:ext uri="{FF2B5EF4-FFF2-40B4-BE49-F238E27FC236}">
                <a16:creationId xmlns:a16="http://schemas.microsoft.com/office/drawing/2014/main" id="{98C0B1F0-86F6-4768-A22A-E2DB5339E4F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931951" y="4372283"/>
            <a:ext cx="3462707" cy="751438"/>
          </a:xfrm>
          <a:prstGeom prst="rect">
            <a:avLst/>
          </a:prstGeom>
          <a:ln w="38100">
            <a:solidFill>
              <a:schemeClr val="accent1"/>
            </a:solidFill>
          </a:ln>
        </p:spPr>
      </p:pic>
      <p:pic>
        <p:nvPicPr>
          <p:cNvPr id="11" name="Imagen 10">
            <a:extLst>
              <a:ext uri="{FF2B5EF4-FFF2-40B4-BE49-F238E27FC236}">
                <a16:creationId xmlns:a16="http://schemas.microsoft.com/office/drawing/2014/main" id="{3FD296B7-AECC-4F26-AFDD-DF828AE0A75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727869" y="1684311"/>
            <a:ext cx="4286822" cy="119838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112A0DB5-3B6E-4DC0-97E2-D9B659EB9C08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27869" y="3259901"/>
            <a:ext cx="4617028" cy="1112382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9C11976B-4797-48D8-9E5D-44476D8C007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727869" y="4749493"/>
            <a:ext cx="4362364" cy="1112382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93E95799-22BB-4BB7-9BB5-4A07B2EC26F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727869" y="6239085"/>
            <a:ext cx="3138616" cy="929716"/>
          </a:xfrm>
          <a:prstGeom prst="rect">
            <a:avLst/>
          </a:prstGeom>
        </p:spPr>
      </p:pic>
      <p:pic>
        <p:nvPicPr>
          <p:cNvPr id="21" name="Imagen 20">
            <a:extLst>
              <a:ext uri="{FF2B5EF4-FFF2-40B4-BE49-F238E27FC236}">
                <a16:creationId xmlns:a16="http://schemas.microsoft.com/office/drawing/2014/main" id="{AB9F04BB-7488-41EB-BD9A-138AAEF78A24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437916" y="1684311"/>
            <a:ext cx="1132718" cy="800119"/>
          </a:xfrm>
          <a:prstGeom prst="rect">
            <a:avLst/>
          </a:prstGeom>
        </p:spPr>
      </p:pic>
      <p:pic>
        <p:nvPicPr>
          <p:cNvPr id="23" name="Imagen 22">
            <a:extLst>
              <a:ext uri="{FF2B5EF4-FFF2-40B4-BE49-F238E27FC236}">
                <a16:creationId xmlns:a16="http://schemas.microsoft.com/office/drawing/2014/main" id="{2A9966FF-739C-4B64-83C8-4884A2A3BEBC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091249" y="1633719"/>
            <a:ext cx="1609655" cy="94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2534116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C:\Users\cesar\AppData\Local\Microsoft\Windows\Temporary Internet Files\Content.IE5\BIOCB0S8\MP900427810[1].jp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0871" y="2490269"/>
            <a:ext cx="3753764" cy="2791862"/>
          </a:xfrm>
          <a:prstGeom prst="ellipse">
            <a:avLst/>
          </a:prstGeom>
          <a:ln w="63500" cap="rnd">
            <a:solidFill>
              <a:srgbClr val="333333"/>
            </a:solidFill>
          </a:ln>
          <a:effectLst>
            <a:outerShdw blurRad="381000" dist="292100" dir="5400000" sx="-80000" sy="-18000" rotWithShape="0">
              <a:srgbClr val="000000">
                <a:alpha val="22000"/>
              </a:srgbClr>
            </a:outerShdw>
          </a:effectLst>
          <a:scene3d>
            <a:camera prst="orthographicFront"/>
            <a:lightRig rig="contrasting" dir="t">
              <a:rot lat="0" lon="0" rev="3000000"/>
            </a:lightRig>
          </a:scene3d>
          <a:sp3d contourW="7620">
            <a:bevelT w="95250" h="31750"/>
            <a:contourClr>
              <a:srgbClr val="333333"/>
            </a:contourClr>
          </a:sp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1 Título"/>
          <p:cNvSpPr txBox="1">
            <a:spLocks/>
          </p:cNvSpPr>
          <p:nvPr/>
        </p:nvSpPr>
        <p:spPr bwMode="auto">
          <a:xfrm>
            <a:off x="3523668" y="412489"/>
            <a:ext cx="6770264" cy="81682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eaLnBrk="0" hangingPunct="0">
              <a:spcBef>
                <a:spcPct val="20000"/>
              </a:spcBef>
              <a:buFont typeface="Arial" charset="0"/>
              <a:buChar char="•"/>
              <a:defRPr sz="3200">
                <a:solidFill>
                  <a:schemeClr val="tx1"/>
                </a:solidFill>
                <a:latin typeface="Calibri" pitchFamily="34" charset="0"/>
              </a:defRPr>
            </a:lvl1pPr>
            <a:lvl2pPr marL="742950" indent="-285750" eaLnBrk="0" hangingPunct="0">
              <a:spcBef>
                <a:spcPct val="20000"/>
              </a:spcBef>
              <a:buFont typeface="Arial" charset="0"/>
              <a:buChar char="–"/>
              <a:defRPr sz="2800">
                <a:solidFill>
                  <a:schemeClr val="tx1"/>
                </a:solidFill>
                <a:latin typeface="Calibri" pitchFamily="34" charset="0"/>
              </a:defRPr>
            </a:lvl2pPr>
            <a:lvl3pPr marL="1143000" indent="-228600" eaLnBrk="0" hangingPunct="0">
              <a:spcBef>
                <a:spcPct val="20000"/>
              </a:spcBef>
              <a:buFont typeface="Arial" charset="0"/>
              <a:buChar char="•"/>
              <a:defRPr sz="2400">
                <a:solidFill>
                  <a:schemeClr val="tx1"/>
                </a:solidFill>
                <a:latin typeface="Calibri" pitchFamily="34" charset="0"/>
              </a:defRPr>
            </a:lvl3pPr>
            <a:lvl4pPr marL="1600200" indent="-228600" eaLnBrk="0" hangingPunct="0">
              <a:spcBef>
                <a:spcPct val="20000"/>
              </a:spcBef>
              <a:buFont typeface="Arial" charset="0"/>
              <a:buChar char="–"/>
              <a:defRPr sz="2000">
                <a:solidFill>
                  <a:schemeClr val="tx1"/>
                </a:solidFill>
                <a:latin typeface="Calibri" pitchFamily="34" charset="0"/>
              </a:defRPr>
            </a:lvl4pPr>
            <a:lvl5pPr marL="2057400" indent="-228600" eaLnBrk="0" hangingPunct="0">
              <a:spcBef>
                <a:spcPct val="20000"/>
              </a:spcBef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charset="0"/>
              <a:buChar char="»"/>
              <a:defRPr sz="2000">
                <a:solidFill>
                  <a:schemeClr val="tx1"/>
                </a:solidFill>
                <a:latin typeface="Calibri" pitchFamily="34" charset="0"/>
              </a:defRPr>
            </a:lvl9pPr>
          </a:lstStyle>
          <a:p>
            <a:pPr algn="r" eaLnBrk="1" hangingPunct="1">
              <a:spcBef>
                <a:spcPct val="0"/>
              </a:spcBef>
              <a:buFontTx/>
              <a:buNone/>
            </a:pPr>
            <a:r>
              <a:rPr lang="es-CO" altLang="es-CO" sz="3173" dirty="0">
                <a:solidFill>
                  <a:srgbClr val="C00000"/>
                </a:solidFill>
                <a:latin typeface="Arial" charset="0"/>
                <a:cs typeface="Arial" charset="0"/>
              </a:rPr>
              <a:t>Presentación del grupo</a:t>
            </a:r>
          </a:p>
        </p:txBody>
      </p:sp>
    </p:spTree>
    <p:extLst>
      <p:ext uri="{BB962C8B-B14F-4D97-AF65-F5344CB8AC3E}">
        <p14:creationId xmlns:p14="http://schemas.microsoft.com/office/powerpoint/2010/main" val="70069144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949960" y="413809"/>
            <a:ext cx="10117843" cy="1502305"/>
          </a:xfrm>
        </p:spPr>
        <p:txBody>
          <a:bodyPr/>
          <a:lstStyle/>
          <a:p>
            <a:r>
              <a:rPr lang="es-CO" dirty="0"/>
              <a:t>Bibliografía</a:t>
            </a:r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15636315-93BD-47D3-9B45-776339287A50}"/>
              </a:ext>
            </a:extLst>
          </p:cNvPr>
          <p:cNvSpPr txBox="1"/>
          <p:nvPr/>
        </p:nvSpPr>
        <p:spPr>
          <a:xfrm>
            <a:off x="821623" y="1916114"/>
            <a:ext cx="11917680" cy="42030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59072" indent="-259072" defTabSz="1036290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1pPr>
            <a:lvl2pPr marL="77721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2pPr>
            <a:lvl3pPr marL="1295362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3pPr>
            <a:lvl4pPr marL="1813507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4pPr>
            <a:lvl5pPr marL="233165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>
                <a:solidFill>
                  <a:schemeClr val="tx1">
                    <a:lumMod val="75000"/>
                    <a:lumOff val="25000"/>
                  </a:schemeClr>
                </a:solidFill>
                <a:latin typeface="Flama Condensed Light" panose="02000000000000000000" pitchFamily="50" charset="0"/>
              </a:defRPr>
            </a:lvl5pPr>
            <a:lvl6pPr marL="284979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6pPr>
            <a:lvl7pPr marL="3367941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7pPr>
            <a:lvl8pPr marL="3886086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8pPr>
            <a:lvl9pPr marL="4404230" indent="-259072" defTabSz="1036290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/>
            </a:lvl9pPr>
          </a:lstStyle>
          <a:p>
            <a:r>
              <a:rPr lang="es-419" sz="2000" dirty="0" err="1"/>
              <a:t>Shvets</a:t>
            </a:r>
            <a:r>
              <a:rPr lang="es-419" sz="2000" dirty="0"/>
              <a:t> Alexander. Dive </a:t>
            </a:r>
            <a:r>
              <a:rPr lang="es-419" sz="2000" dirty="0" err="1"/>
              <a:t>into</a:t>
            </a:r>
            <a:r>
              <a:rPr lang="es-419" sz="2000" dirty="0"/>
              <a:t> Design </a:t>
            </a:r>
            <a:r>
              <a:rPr lang="es-419" sz="2000" dirty="0" err="1"/>
              <a:t>Patterns</a:t>
            </a:r>
            <a:r>
              <a:rPr lang="es-419" sz="2000" dirty="0"/>
              <a:t>. </a:t>
            </a:r>
            <a:r>
              <a:rPr lang="es-419" sz="2000" dirty="0" err="1"/>
              <a:t>Refactoring.guru</a:t>
            </a:r>
            <a:r>
              <a:rPr lang="es-419" sz="2000" dirty="0"/>
              <a:t>. 2019. 				</a:t>
            </a:r>
          </a:p>
          <a:p>
            <a:r>
              <a:rPr lang="es-419" sz="2000" dirty="0"/>
              <a:t>Perera </a:t>
            </a:r>
            <a:r>
              <a:rPr lang="es-419" sz="2000" dirty="0" err="1"/>
              <a:t>Srinath</a:t>
            </a:r>
            <a:r>
              <a:rPr lang="es-419" sz="2000" dirty="0"/>
              <a:t>. Software </a:t>
            </a:r>
            <a:r>
              <a:rPr lang="es-419" sz="2000" dirty="0" err="1"/>
              <a:t>Architecture</a:t>
            </a:r>
            <a:r>
              <a:rPr lang="es-419" sz="2000" dirty="0"/>
              <a:t> and </a:t>
            </a:r>
            <a:r>
              <a:rPr lang="es-419" sz="2000" dirty="0" err="1"/>
              <a:t>Decision-Making</a:t>
            </a:r>
            <a:r>
              <a:rPr lang="es-419" sz="2000" dirty="0"/>
              <a:t>_ </a:t>
            </a:r>
            <a:r>
              <a:rPr lang="es-419" sz="2000" dirty="0" err="1"/>
              <a:t>Leveraging</a:t>
            </a:r>
            <a:r>
              <a:rPr lang="es-419" sz="2000" dirty="0"/>
              <a:t> </a:t>
            </a:r>
            <a:r>
              <a:rPr lang="es-419" sz="2000" dirty="0" err="1"/>
              <a:t>Leadership</a:t>
            </a:r>
            <a:r>
              <a:rPr lang="es-419" sz="2000" dirty="0"/>
              <a:t>, </a:t>
            </a:r>
            <a:r>
              <a:rPr lang="es-419" sz="2000" dirty="0" err="1"/>
              <a:t>Technology</a:t>
            </a:r>
            <a:r>
              <a:rPr lang="es-419" sz="2000" dirty="0"/>
              <a:t>, and </a:t>
            </a:r>
            <a:r>
              <a:rPr lang="es-419" sz="2000" dirty="0" err="1"/>
              <a:t>Product</a:t>
            </a:r>
            <a:r>
              <a:rPr lang="es-419" sz="2000" dirty="0"/>
              <a:t> Management </a:t>
            </a:r>
            <a:r>
              <a:rPr lang="es-419" sz="2000" dirty="0" err="1"/>
              <a:t>to</a:t>
            </a:r>
            <a:r>
              <a:rPr lang="es-419" sz="2000" dirty="0"/>
              <a:t> </a:t>
            </a:r>
            <a:r>
              <a:rPr lang="es-419" sz="2000" dirty="0" err="1"/>
              <a:t>Build</a:t>
            </a:r>
            <a:r>
              <a:rPr lang="es-419" sz="2000" dirty="0"/>
              <a:t> Great </a:t>
            </a:r>
            <a:r>
              <a:rPr lang="es-419" sz="2000" dirty="0" err="1"/>
              <a:t>Products</a:t>
            </a:r>
            <a:r>
              <a:rPr lang="es-419" sz="2000" dirty="0"/>
              <a:t>. Addison-Wesley. 2024				</a:t>
            </a:r>
          </a:p>
          <a:p>
            <a:r>
              <a:rPr lang="es-419" sz="2000" dirty="0"/>
              <a:t>Pacheco, </a:t>
            </a:r>
            <a:r>
              <a:rPr lang="es-419" sz="2000" dirty="0" err="1"/>
              <a:t>Diego_Sgro</a:t>
            </a:r>
            <a:r>
              <a:rPr lang="es-419" sz="2000" dirty="0"/>
              <a:t>, Sam_ - </a:t>
            </a:r>
            <a:r>
              <a:rPr lang="es-419" sz="2000" dirty="0" err="1"/>
              <a:t>Principles</a:t>
            </a:r>
            <a:r>
              <a:rPr lang="es-419" sz="2000" dirty="0"/>
              <a:t> </a:t>
            </a:r>
            <a:r>
              <a:rPr lang="es-419" sz="2000" dirty="0" err="1"/>
              <a:t>of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Modernization</a:t>
            </a:r>
            <a:r>
              <a:rPr lang="es-419" sz="2000" dirty="0"/>
              <a:t> _ </a:t>
            </a:r>
            <a:r>
              <a:rPr lang="es-419" sz="2000" dirty="0" err="1"/>
              <a:t>Delivering</a:t>
            </a:r>
            <a:r>
              <a:rPr lang="es-419" sz="2000" dirty="0"/>
              <a:t> </a:t>
            </a:r>
            <a:r>
              <a:rPr lang="es-419" sz="2000" dirty="0" err="1"/>
              <a:t>engineering</a:t>
            </a:r>
            <a:r>
              <a:rPr lang="es-419" sz="2000" dirty="0"/>
              <a:t> </a:t>
            </a:r>
            <a:r>
              <a:rPr lang="es-419" sz="2000" dirty="0" err="1"/>
              <a:t>excellence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the</a:t>
            </a:r>
            <a:r>
              <a:rPr lang="es-419" sz="2000" dirty="0"/>
              <a:t> art </a:t>
            </a:r>
            <a:r>
              <a:rPr lang="es-419" sz="2000" dirty="0" err="1"/>
              <a:t>of</a:t>
            </a:r>
            <a:r>
              <a:rPr lang="es-419" sz="2000" dirty="0"/>
              <a:t> </a:t>
            </a:r>
            <a:r>
              <a:rPr lang="es-419" sz="2000" dirty="0" err="1"/>
              <a:t>fixing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mono. BPB </a:t>
            </a:r>
            <a:r>
              <a:rPr lang="es-419" sz="2000" dirty="0" err="1"/>
              <a:t>Publicatio</a:t>
            </a:r>
            <a:r>
              <a:rPr lang="es-419" sz="2000" dirty="0"/>
              <a:t>. 2024</a:t>
            </a:r>
          </a:p>
          <a:p>
            <a:r>
              <a:rPr lang="es-419" sz="2000" dirty="0"/>
              <a:t>Gabriel Baptista, Francesco </a:t>
            </a:r>
            <a:r>
              <a:rPr lang="es-419" sz="2000" dirty="0" err="1"/>
              <a:t>Abbruzzese</a:t>
            </a:r>
            <a:r>
              <a:rPr lang="es-419" sz="2000" dirty="0"/>
              <a:t>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C_ 12 and .NET 8 - </a:t>
            </a:r>
            <a:r>
              <a:rPr lang="es-419" sz="2000" dirty="0" err="1"/>
              <a:t>Fourth</a:t>
            </a:r>
            <a:r>
              <a:rPr lang="es-419" sz="2000" dirty="0"/>
              <a:t> </a:t>
            </a:r>
            <a:r>
              <a:rPr lang="es-419" sz="2000" dirty="0" err="1"/>
              <a:t>Edition</a:t>
            </a:r>
            <a:r>
              <a:rPr lang="es-419" sz="2000" dirty="0"/>
              <a:t>_ </a:t>
            </a:r>
            <a:r>
              <a:rPr lang="es-419" sz="2000" dirty="0" err="1"/>
              <a:t>Build</a:t>
            </a:r>
            <a:r>
              <a:rPr lang="es-419" sz="2000" dirty="0"/>
              <a:t> </a:t>
            </a:r>
            <a:r>
              <a:rPr lang="es-419" sz="2000" dirty="0" err="1"/>
              <a:t>enterprise</a:t>
            </a:r>
            <a:r>
              <a:rPr lang="es-419" sz="2000" dirty="0"/>
              <a:t> </a:t>
            </a:r>
            <a:r>
              <a:rPr lang="es-419" sz="2000" dirty="0" err="1"/>
              <a:t>applications</a:t>
            </a:r>
            <a:r>
              <a:rPr lang="es-419" sz="2000" dirty="0"/>
              <a:t> </a:t>
            </a:r>
            <a:r>
              <a:rPr lang="es-419" sz="2000" dirty="0" err="1"/>
              <a:t>using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, DevOps, EF Core. 2024	</a:t>
            </a:r>
          </a:p>
          <a:p>
            <a:r>
              <a:rPr lang="es-419" sz="2000" dirty="0"/>
              <a:t>Oliver </a:t>
            </a:r>
            <a:r>
              <a:rPr lang="es-419" sz="2000" dirty="0" err="1"/>
              <a:t>Goldman.Effective</a:t>
            </a:r>
            <a:r>
              <a:rPr lang="es-419" sz="2000" dirty="0"/>
              <a:t> Software </a:t>
            </a:r>
            <a:r>
              <a:rPr lang="es-419" sz="2000" dirty="0" err="1"/>
              <a:t>Architecture</a:t>
            </a:r>
            <a:r>
              <a:rPr lang="es-419" sz="2000" dirty="0"/>
              <a:t>_ </a:t>
            </a:r>
            <a:r>
              <a:rPr lang="es-419" sz="2000" dirty="0" err="1"/>
              <a:t>Building</a:t>
            </a:r>
            <a:r>
              <a:rPr lang="es-419" sz="2000" dirty="0"/>
              <a:t> </a:t>
            </a:r>
            <a:r>
              <a:rPr lang="es-419" sz="2000" dirty="0" err="1"/>
              <a:t>Better</a:t>
            </a:r>
            <a:r>
              <a:rPr lang="es-419" sz="2000" dirty="0"/>
              <a:t> Software </a:t>
            </a:r>
            <a:r>
              <a:rPr lang="es-419" sz="2000" dirty="0" err="1"/>
              <a:t>Faster</a:t>
            </a:r>
            <a:r>
              <a:rPr lang="es-419" sz="2000" dirty="0"/>
              <a:t> (2024, Addison-Wesley Professional)</a:t>
            </a:r>
          </a:p>
          <a:p>
            <a:r>
              <a:rPr lang="es-419" sz="2000" dirty="0"/>
              <a:t>John Gilbert - Software </a:t>
            </a:r>
            <a:r>
              <a:rPr lang="es-419" sz="2000" dirty="0" err="1"/>
              <a:t>Architecture</a:t>
            </a:r>
            <a:r>
              <a:rPr lang="es-419" sz="2000" dirty="0"/>
              <a:t> </a:t>
            </a:r>
            <a:r>
              <a:rPr lang="es-419" sz="2000" dirty="0" err="1"/>
              <a:t>Patterns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Serverless</a:t>
            </a:r>
            <a:r>
              <a:rPr lang="es-419" sz="2000" dirty="0"/>
              <a:t> </a:t>
            </a:r>
            <a:r>
              <a:rPr lang="es-419" sz="2000" dirty="0" err="1"/>
              <a:t>Systems</a:t>
            </a:r>
            <a:r>
              <a:rPr lang="es-419" sz="2000" dirty="0"/>
              <a:t>_ </a:t>
            </a:r>
            <a:r>
              <a:rPr lang="es-419" sz="2000" dirty="0" err="1"/>
              <a:t>Architecting</a:t>
            </a:r>
            <a:r>
              <a:rPr lang="es-419" sz="2000" dirty="0"/>
              <a:t> </a:t>
            </a:r>
            <a:r>
              <a:rPr lang="es-419" sz="2000" dirty="0" err="1"/>
              <a:t>for</a:t>
            </a:r>
            <a:r>
              <a:rPr lang="es-419" sz="2000" dirty="0"/>
              <a:t> </a:t>
            </a:r>
            <a:r>
              <a:rPr lang="es-419" sz="2000" dirty="0" err="1"/>
              <a:t>innovation</a:t>
            </a:r>
            <a:r>
              <a:rPr lang="es-419" sz="2000" dirty="0"/>
              <a:t> </a:t>
            </a:r>
            <a:r>
              <a:rPr lang="es-419" sz="2000" dirty="0" err="1"/>
              <a:t>with</a:t>
            </a:r>
            <a:r>
              <a:rPr lang="es-419" sz="2000" dirty="0"/>
              <a:t> </a:t>
            </a:r>
            <a:r>
              <a:rPr lang="es-419" sz="2000" dirty="0" err="1"/>
              <a:t>event-driven</a:t>
            </a:r>
            <a:r>
              <a:rPr lang="es-419" sz="2000" dirty="0"/>
              <a:t> </a:t>
            </a:r>
            <a:r>
              <a:rPr lang="es-419" sz="2000" dirty="0" err="1"/>
              <a:t>microservices</a:t>
            </a:r>
            <a:r>
              <a:rPr lang="es-419" sz="2000" dirty="0"/>
              <a:t> (2024)	</a:t>
            </a:r>
          </a:p>
        </p:txBody>
      </p:sp>
    </p:spTree>
    <p:extLst>
      <p:ext uri="{BB962C8B-B14F-4D97-AF65-F5344CB8AC3E}">
        <p14:creationId xmlns:p14="http://schemas.microsoft.com/office/powerpoint/2010/main" val="29554757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Cibergrafía</a:t>
            </a:r>
            <a:endParaRPr lang="es-CO" dirty="0"/>
          </a:p>
        </p:txBody>
      </p:sp>
      <p:sp>
        <p:nvSpPr>
          <p:cNvPr id="5" name="Marcador de contenido 4">
            <a:extLst>
              <a:ext uri="{FF2B5EF4-FFF2-40B4-BE49-F238E27FC236}">
                <a16:creationId xmlns:a16="http://schemas.microsoft.com/office/drawing/2014/main" id="{F59DFCA2-6812-4972-858E-C84B675DCF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22947" y="1980552"/>
            <a:ext cx="11341770" cy="2575406"/>
          </a:xfrm>
        </p:spPr>
        <p:txBody>
          <a:bodyPr>
            <a:normAutofit/>
          </a:bodyPr>
          <a:lstStyle/>
          <a:p>
            <a:r>
              <a:rPr lang="es-ES" sz="2000" dirty="0" err="1"/>
              <a:t>Freecodecamp</a:t>
            </a:r>
            <a:endParaRPr lang="es-ES" sz="2000" dirty="0"/>
          </a:p>
          <a:p>
            <a:r>
              <a:rPr lang="es-419" sz="2000" dirty="0"/>
              <a:t>Openwebinars.net</a:t>
            </a:r>
          </a:p>
          <a:p>
            <a:r>
              <a:rPr lang="es-419" sz="2000" dirty="0"/>
              <a:t>YouTube: </a:t>
            </a:r>
            <a:r>
              <a:rPr lang="es-419" sz="2000" b="0" i="0" dirty="0">
                <a:effectLst/>
                <a:latin typeface="__fkGroteskNeue_598ab8"/>
              </a:rPr>
              <a:t>Software </a:t>
            </a:r>
            <a:r>
              <a:rPr lang="es-419" sz="2000" b="0" i="0" dirty="0" err="1">
                <a:effectLst/>
                <a:latin typeface="__fkGroteskNeue_598ab8"/>
              </a:rPr>
              <a:t>Architecture</a:t>
            </a:r>
            <a:r>
              <a:rPr lang="es-419" sz="2000" b="0" i="0" dirty="0">
                <a:effectLst/>
                <a:latin typeface="__fkGroteskNeue_598ab8"/>
              </a:rPr>
              <a:t> </a:t>
            </a:r>
            <a:r>
              <a:rPr lang="es-419" sz="2000" b="0" i="0" dirty="0" err="1">
                <a:effectLst/>
                <a:latin typeface="__fkGroteskNeue_598ab8"/>
              </a:rPr>
              <a:t>Monday</a:t>
            </a:r>
            <a:endParaRPr lang="es-419" sz="2000" b="0" i="0" dirty="0">
              <a:effectLst/>
              <a:latin typeface="__fkGroteskNeue_598ab8"/>
            </a:endParaRPr>
          </a:p>
          <a:p>
            <a:r>
              <a:rPr lang="es-419" sz="2000" dirty="0" err="1">
                <a:latin typeface="__fkGroteskNeue_598ab8"/>
              </a:rPr>
              <a:t>refactoring.guru</a:t>
            </a:r>
            <a:endParaRPr lang="es-419" sz="2000" dirty="0">
              <a:latin typeface="__fkGroteskNeue_598ab8"/>
            </a:endParaRPr>
          </a:p>
          <a:p>
            <a:r>
              <a:rPr lang="es-419" sz="2000" dirty="0" err="1"/>
              <a:t>Github</a:t>
            </a:r>
            <a:endParaRPr lang="es-419" sz="2000" dirty="0"/>
          </a:p>
          <a:p>
            <a:r>
              <a:rPr lang="en-US" sz="2000" dirty="0"/>
              <a:t>Coursera "Software Architecture”. University of Alberta</a:t>
            </a:r>
          </a:p>
          <a:p>
            <a:endParaRPr lang="es-419" sz="2000" dirty="0"/>
          </a:p>
        </p:txBody>
      </p:sp>
    </p:spTree>
    <p:extLst>
      <p:ext uri="{BB962C8B-B14F-4D97-AF65-F5344CB8AC3E}">
        <p14:creationId xmlns:p14="http://schemas.microsoft.com/office/powerpoint/2010/main" val="368696553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F03CF09-7736-4F01-98E2-2E5DE98D23E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84243" y="2886030"/>
            <a:ext cx="5649113" cy="3801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654801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5823113" y="2682295"/>
            <a:ext cx="6464466" cy="878565"/>
          </a:xfrm>
        </p:spPr>
        <p:txBody>
          <a:bodyPr>
            <a:normAutofit fontScale="90000"/>
          </a:bodyPr>
          <a:lstStyle/>
          <a:p>
            <a:r>
              <a:rPr lang="es-ES" b="1" i="1" dirty="0">
                <a:solidFill>
                  <a:schemeClr val="bg1">
                    <a:lumMod val="50000"/>
                  </a:schemeClr>
                </a:solidFill>
              </a:rPr>
              <a:t>Arquitectura de Software</a:t>
            </a:r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3165232" y="4525361"/>
            <a:ext cx="9856259" cy="2442597"/>
          </a:xfrm>
        </p:spPr>
        <p:txBody>
          <a:bodyPr>
            <a:noAutofit/>
          </a:bodyPr>
          <a:lstStyle/>
          <a:p>
            <a:pPr algn="r"/>
            <a:r>
              <a:rPr lang="es-ES" sz="2400" dirty="0"/>
              <a:t>MSc. César Augusto López Gallego</a:t>
            </a:r>
          </a:p>
          <a:p>
            <a:pPr algn="r"/>
            <a:r>
              <a:rPr lang="es-ES" sz="2400" dirty="0"/>
              <a:t>Profesor Facultad Ingeniería en TIC – UPB</a:t>
            </a:r>
          </a:p>
          <a:p>
            <a:pPr algn="r"/>
            <a:r>
              <a:rPr lang="es-ES" sz="2400" dirty="0"/>
              <a:t>Coordinador Área de Programación, Computación y Desarrollo de Software</a:t>
            </a:r>
          </a:p>
          <a:p>
            <a:pPr algn="r"/>
            <a:r>
              <a:rPr lang="es-ES" sz="2400" dirty="0">
                <a:hlinkClick r:id="rId4"/>
              </a:rPr>
              <a:t>cesar.lopezg@upb.edu.co</a:t>
            </a:r>
            <a:endParaRPr lang="es-ES" sz="2400" dirty="0"/>
          </a:p>
        </p:txBody>
      </p:sp>
    </p:spTree>
    <p:extLst>
      <p:ext uri="{BB962C8B-B14F-4D97-AF65-F5344CB8AC3E}">
        <p14:creationId xmlns:p14="http://schemas.microsoft.com/office/powerpoint/2010/main" val="27044328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6245" y="386339"/>
            <a:ext cx="2583472" cy="2419442"/>
          </a:xfrm>
          <a:prstGeom prst="rect">
            <a:avLst/>
          </a:prstGeom>
        </p:spPr>
      </p:pic>
      <p:sp>
        <p:nvSpPr>
          <p:cNvPr id="7" name="1 Título"/>
          <p:cNvSpPr>
            <a:spLocks noGrp="1"/>
          </p:cNvSpPr>
          <p:nvPr>
            <p:ph type="title"/>
          </p:nvPr>
        </p:nvSpPr>
        <p:spPr>
          <a:xfrm>
            <a:off x="3696047" y="766733"/>
            <a:ext cx="3764165" cy="1295400"/>
          </a:xfrm>
        </p:spPr>
        <p:txBody>
          <a:bodyPr>
            <a:normAutofit/>
          </a:bodyPr>
          <a:lstStyle/>
          <a:p>
            <a:pPr algn="ctr"/>
            <a:r>
              <a:rPr lang="es-CO" sz="4080" b="1" dirty="0">
                <a:solidFill>
                  <a:srgbClr val="C00000"/>
                </a:solidFill>
              </a:rPr>
              <a:t>Trayectoria</a:t>
            </a:r>
          </a:p>
        </p:txBody>
      </p:sp>
      <p:sp>
        <p:nvSpPr>
          <p:cNvPr id="5" name="3 Marcador de contenido"/>
          <p:cNvSpPr>
            <a:spLocks noGrp="1"/>
          </p:cNvSpPr>
          <p:nvPr>
            <p:ph idx="1"/>
          </p:nvPr>
        </p:nvSpPr>
        <p:spPr>
          <a:xfrm>
            <a:off x="4024674" y="2805781"/>
            <a:ext cx="3870012" cy="4224605"/>
          </a:xfrm>
        </p:spPr>
        <p:txBody>
          <a:bodyPr>
            <a:no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Certificaciones y Estudios Complementarios</a:t>
            </a:r>
          </a:p>
          <a:p>
            <a:pPr lvl="1">
              <a:defRPr/>
            </a:pPr>
            <a:r>
              <a:rPr lang="es-CO" sz="1800" dirty="0"/>
              <a:t>ITIL </a:t>
            </a:r>
            <a:r>
              <a:rPr lang="es-CO" sz="1800" dirty="0" err="1"/>
              <a:t>Foundations</a:t>
            </a:r>
            <a:r>
              <a:rPr lang="es-CO" sz="1800" dirty="0"/>
              <a:t>, OSA</a:t>
            </a:r>
          </a:p>
          <a:p>
            <a:pPr lvl="1">
              <a:defRPr/>
            </a:pPr>
            <a:r>
              <a:rPr lang="es-CO" sz="1800" dirty="0"/>
              <a:t>ITIL RCV</a:t>
            </a:r>
          </a:p>
          <a:p>
            <a:pPr lvl="1">
              <a:defRPr/>
            </a:pPr>
            <a:r>
              <a:rPr lang="es-CO" sz="1800" dirty="0"/>
              <a:t>PMBOK 4, 5, 6</a:t>
            </a:r>
          </a:p>
          <a:p>
            <a:pPr lvl="1">
              <a:defRPr/>
            </a:pPr>
            <a:r>
              <a:rPr lang="es-CO" sz="1800" dirty="0"/>
              <a:t>Prince2</a:t>
            </a:r>
          </a:p>
          <a:p>
            <a:pPr lvl="1">
              <a:defRPr/>
            </a:pPr>
            <a:r>
              <a:rPr lang="es-CO" sz="1800" dirty="0"/>
              <a:t>Auditor ISO 9000, 27000, 20000</a:t>
            </a:r>
          </a:p>
          <a:p>
            <a:pPr lvl="1">
              <a:defRPr/>
            </a:pPr>
            <a:r>
              <a:rPr lang="es-CO" sz="1800" dirty="0"/>
              <a:t>Diplomado en Liderazgo</a:t>
            </a:r>
          </a:p>
          <a:p>
            <a:pPr lvl="1">
              <a:defRPr/>
            </a:pPr>
            <a:r>
              <a:rPr lang="es-CO" sz="1800" dirty="0"/>
              <a:t>Diplomado Medición de Procesos con BSC</a:t>
            </a:r>
          </a:p>
          <a:p>
            <a:pPr lvl="1">
              <a:defRPr/>
            </a:pPr>
            <a:r>
              <a:rPr lang="es-ES" sz="1800" dirty="0"/>
              <a:t>TOGAF</a:t>
            </a:r>
          </a:p>
          <a:p>
            <a:pPr lvl="1">
              <a:defRPr/>
            </a:pPr>
            <a:r>
              <a:rPr lang="es-ES" sz="1800" dirty="0"/>
              <a:t>DMBOK</a:t>
            </a:r>
            <a:endParaRPr lang="es-CO" sz="1800" dirty="0"/>
          </a:p>
        </p:txBody>
      </p:sp>
      <p:sp>
        <p:nvSpPr>
          <p:cNvPr id="6" name="4 Marcador de contenido"/>
          <p:cNvSpPr txBox="1">
            <a:spLocks/>
          </p:cNvSpPr>
          <p:nvPr/>
        </p:nvSpPr>
        <p:spPr>
          <a:xfrm>
            <a:off x="7676542" y="573433"/>
            <a:ext cx="5638625" cy="6204157"/>
          </a:xfrm>
          <a:prstGeom prst="rect">
            <a:avLst/>
          </a:prstGeom>
        </p:spPr>
        <p:txBody>
          <a:bodyPr>
            <a:noAutofit/>
          </a:bodyPr>
          <a:lstStyle>
            <a:lvl1pPr marL="342900" indent="-3429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ct val="20000"/>
              </a:spcBef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ct val="20000"/>
              </a:spcBef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Actualmente</a:t>
            </a:r>
          </a:p>
          <a:p>
            <a:pPr lvl="1">
              <a:defRPr/>
            </a:pPr>
            <a:r>
              <a:rPr lang="es-ES" sz="1800" dirty="0"/>
              <a:t>Docente Asociado UPB Pregrado-Posgrado</a:t>
            </a:r>
          </a:p>
          <a:p>
            <a:pPr lvl="1">
              <a:defRPr/>
            </a:pPr>
            <a:r>
              <a:rPr lang="es-ES" sz="1800" dirty="0"/>
              <a:t>Docente Posgrado: </a:t>
            </a:r>
            <a:r>
              <a:rPr lang="es-ES" sz="1800" dirty="0" err="1"/>
              <a:t>UdeM</a:t>
            </a:r>
            <a:r>
              <a:rPr lang="es-ES" sz="1800" dirty="0"/>
              <a:t>, FUNLAM</a:t>
            </a:r>
          </a:p>
          <a:p>
            <a:pPr lvl="1">
              <a:defRPr/>
            </a:pPr>
            <a:r>
              <a:rPr lang="es-ES" sz="1800" dirty="0"/>
              <a:t>Consultor Gobierno de Datos</a:t>
            </a:r>
          </a:p>
          <a:p>
            <a:pPr marL="114300" indent="0">
              <a:buNone/>
              <a:defRPr/>
            </a:pPr>
            <a:r>
              <a:rPr lang="es-ES" sz="1400" dirty="0"/>
              <a:t>* TUYA 	* EDUARDOÑO	* LA CARDIO   	* Gobernación de Antioquia    	* UPB  * ARUS 	* COBELEN 		* FONDO PRESENTE 	 *Dislicores   *CENS </a:t>
            </a:r>
            <a:endParaRPr lang="es-CO" sz="1400" dirty="0"/>
          </a:p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Otras Empresas</a:t>
            </a:r>
          </a:p>
          <a:p>
            <a:pPr lvl="1">
              <a:defRPr/>
            </a:pPr>
            <a:r>
              <a:rPr lang="es-CO" sz="1800" dirty="0"/>
              <a:t>Director de TI, Arroz Caribe</a:t>
            </a:r>
          </a:p>
          <a:p>
            <a:pPr lvl="1">
              <a:defRPr/>
            </a:pPr>
            <a:r>
              <a:rPr lang="es-CO" sz="1800" dirty="0"/>
              <a:t>Grupo Unión Eléctrica</a:t>
            </a:r>
          </a:p>
          <a:p>
            <a:pPr lvl="2">
              <a:defRPr/>
            </a:pPr>
            <a:r>
              <a:rPr lang="es-CO" sz="1600" dirty="0"/>
              <a:t>Gerente proyecto CEO</a:t>
            </a:r>
          </a:p>
          <a:p>
            <a:pPr lvl="2">
              <a:defRPr/>
            </a:pPr>
            <a:r>
              <a:rPr lang="es-CO" sz="1600" dirty="0"/>
              <a:t>Gerente Sucursal Ecuador</a:t>
            </a:r>
          </a:p>
          <a:p>
            <a:pPr lvl="2">
              <a:defRPr/>
            </a:pPr>
            <a:r>
              <a:rPr lang="es-CO" sz="1600" dirty="0"/>
              <a:t>Director Servicios TI Grupo</a:t>
            </a:r>
          </a:p>
          <a:p>
            <a:pPr lvl="1">
              <a:defRPr/>
            </a:pPr>
            <a:r>
              <a:rPr lang="es-CO" sz="1800" dirty="0" err="1"/>
              <a:t>Emtelco</a:t>
            </a:r>
            <a:r>
              <a:rPr lang="es-CO" sz="1800" dirty="0"/>
              <a:t> ,Líder vertical de servicios de TI</a:t>
            </a:r>
          </a:p>
          <a:p>
            <a:pPr lvl="1">
              <a:defRPr/>
            </a:pPr>
            <a:r>
              <a:rPr lang="es-CO" sz="1800" dirty="0"/>
              <a:t>ITS </a:t>
            </a:r>
            <a:r>
              <a:rPr lang="es-CO" sz="1800" dirty="0" err="1"/>
              <a:t>Infocom</a:t>
            </a:r>
            <a:r>
              <a:rPr lang="es-CO" sz="1800" dirty="0"/>
              <a:t> ,Gerente Nacional de servicios de TI - (Bancolombia, CSJ, </a:t>
            </a:r>
            <a:r>
              <a:rPr lang="es-CO" sz="1800" dirty="0" err="1"/>
              <a:t>Icetex</a:t>
            </a:r>
            <a:r>
              <a:rPr lang="es-CO" sz="1800" dirty="0"/>
              <a:t>, BAT, Argos, UNE, Tigo)</a:t>
            </a:r>
          </a:p>
          <a:p>
            <a:pPr lvl="1">
              <a:defRPr/>
            </a:pPr>
            <a:r>
              <a:rPr lang="es-CO" sz="1800" dirty="0"/>
              <a:t>Gestión IT (</a:t>
            </a:r>
            <a:r>
              <a:rPr lang="es-CO" sz="1800" dirty="0" err="1"/>
              <a:t>Orbitel</a:t>
            </a:r>
            <a:r>
              <a:rPr lang="es-CO" sz="1800" dirty="0"/>
              <a:t>) , Coordinador Nivel 2 -</a:t>
            </a:r>
          </a:p>
          <a:p>
            <a:pPr lvl="1">
              <a:defRPr/>
            </a:pPr>
            <a:r>
              <a:rPr lang="es-CO" sz="1800" dirty="0"/>
              <a:t>Director de Sistemas </a:t>
            </a:r>
          </a:p>
          <a:p>
            <a:pPr lvl="2">
              <a:defRPr/>
            </a:pPr>
            <a:r>
              <a:rPr lang="es-CO" sz="1800" dirty="0" err="1"/>
              <a:t>Erecos</a:t>
            </a:r>
            <a:endParaRPr lang="es-CO" sz="1400" dirty="0"/>
          </a:p>
          <a:p>
            <a:pPr lvl="2">
              <a:defRPr/>
            </a:pPr>
            <a:r>
              <a:rPr lang="es-CO" sz="1800" dirty="0" err="1"/>
              <a:t>Akzo</a:t>
            </a:r>
            <a:r>
              <a:rPr lang="es-CO" sz="1800" dirty="0"/>
              <a:t> Nobel Colombia</a:t>
            </a:r>
          </a:p>
          <a:p>
            <a:pPr lvl="1">
              <a:defRPr/>
            </a:pPr>
            <a:r>
              <a:rPr lang="es-CO" sz="1800" dirty="0"/>
              <a:t>Líder de Proyectos de Desarrollo de Software Financiero - Sonda (</a:t>
            </a:r>
            <a:r>
              <a:rPr lang="es-CO" sz="1800" dirty="0" err="1"/>
              <a:t>Susalud</a:t>
            </a:r>
            <a:r>
              <a:rPr lang="es-CO" sz="1800" dirty="0"/>
              <a:t>, Comfama)</a:t>
            </a:r>
          </a:p>
        </p:txBody>
      </p:sp>
      <p:sp>
        <p:nvSpPr>
          <p:cNvPr id="2" name="AutoShape 2" descr="la imagen está siendo recortada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CO"/>
          </a:p>
        </p:txBody>
      </p:sp>
      <p:sp>
        <p:nvSpPr>
          <p:cNvPr id="4" name="Rectángulo 3"/>
          <p:cNvSpPr/>
          <p:nvPr/>
        </p:nvSpPr>
        <p:spPr>
          <a:xfrm>
            <a:off x="351287" y="2943035"/>
            <a:ext cx="3748370" cy="289310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defRPr/>
            </a:pPr>
            <a:r>
              <a:rPr lang="es-CO" sz="2000" b="1" dirty="0">
                <a:solidFill>
                  <a:srgbClr val="C00000"/>
                </a:solidFill>
              </a:rPr>
              <a:t>Académica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Tecnólogo de Sistemas – Politécnico JIC 1995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Ingeniero de Sistemas - UAN 1998</a:t>
            </a:r>
          </a:p>
          <a:p>
            <a:pPr marL="0" lvl="1"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Especialista en Teleinformática –  EAFIT 2002</a:t>
            </a:r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endParaRPr lang="es-CO" dirty="0"/>
          </a:p>
          <a:p>
            <a:pPr marL="285750" lvl="1" indent="-285750">
              <a:buFont typeface="Arial" panose="020B0604020202020204" pitchFamily="34" charset="0"/>
              <a:buChar char="•"/>
              <a:defRPr/>
            </a:pPr>
            <a:r>
              <a:rPr lang="es-CO" dirty="0"/>
              <a:t>Magíster en Sistemas-UNAL 2010</a:t>
            </a:r>
          </a:p>
        </p:txBody>
      </p:sp>
    </p:spTree>
    <p:extLst>
      <p:ext uri="{BB962C8B-B14F-4D97-AF65-F5344CB8AC3E}">
        <p14:creationId xmlns:p14="http://schemas.microsoft.com/office/powerpoint/2010/main" val="373727991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6437746" y="311256"/>
            <a:ext cx="5134494" cy="1295400"/>
          </a:xfrm>
        </p:spPr>
        <p:txBody>
          <a:bodyPr/>
          <a:lstStyle/>
          <a:p>
            <a:r>
              <a:rPr lang="es-ES" dirty="0"/>
              <a:t>Temas de Interés</a:t>
            </a:r>
            <a:endParaRPr lang="es-CO" dirty="0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1290524" y="1971580"/>
            <a:ext cx="4883267" cy="4168832"/>
          </a:xfrm>
        </p:spPr>
        <p:txBody>
          <a:bodyPr>
            <a:normAutofit fontScale="92500" lnSpcReduction="10000"/>
          </a:bodyPr>
          <a:lstStyle/>
          <a:p>
            <a:r>
              <a:rPr lang="es-ES" sz="2400" dirty="0"/>
              <a:t>Gerencia y estrategia de TI</a:t>
            </a:r>
          </a:p>
          <a:p>
            <a:r>
              <a:rPr lang="es-ES" sz="2400" dirty="0"/>
              <a:t>Gestión de Servicios de TI</a:t>
            </a:r>
          </a:p>
          <a:p>
            <a:r>
              <a:rPr lang="es-ES" sz="2400" dirty="0"/>
              <a:t>Gobierno TIC</a:t>
            </a:r>
          </a:p>
          <a:p>
            <a:r>
              <a:rPr lang="es-ES" sz="2400" dirty="0"/>
              <a:t>Gobierno de Datos</a:t>
            </a:r>
          </a:p>
          <a:p>
            <a:r>
              <a:rPr lang="es-ES" sz="2400" dirty="0"/>
              <a:t>Arquitectura Empresarial</a:t>
            </a:r>
          </a:p>
          <a:p>
            <a:r>
              <a:rPr lang="es-ES" sz="2400" dirty="0"/>
              <a:t>BPM – RPA</a:t>
            </a:r>
          </a:p>
          <a:p>
            <a:r>
              <a:rPr lang="es-ES" sz="2400" dirty="0" err="1"/>
              <a:t>KPIs</a:t>
            </a:r>
            <a:endParaRPr lang="es-ES" sz="2400" dirty="0"/>
          </a:p>
          <a:p>
            <a:r>
              <a:rPr lang="es-ES" sz="2400" dirty="0"/>
              <a:t>Transformación Digital</a:t>
            </a:r>
          </a:p>
          <a:p>
            <a:r>
              <a:rPr lang="es-ES" sz="2400" dirty="0"/>
              <a:t>Gestión de Proyectos TIC</a:t>
            </a:r>
          </a:p>
          <a:p>
            <a:r>
              <a:rPr lang="es-ES" sz="2400" dirty="0"/>
              <a:t>Organizaciones Ágiles</a:t>
            </a:r>
          </a:p>
          <a:p>
            <a:endParaRPr lang="es-CO" sz="2400" dirty="0"/>
          </a:p>
        </p:txBody>
      </p:sp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08800" y="3043827"/>
            <a:ext cx="4747469" cy="2653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6709108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3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907326" y="325319"/>
            <a:ext cx="12134904" cy="1502305"/>
          </a:xfrm>
        </p:spPr>
        <p:txBody>
          <a:bodyPr/>
          <a:lstStyle/>
          <a:p>
            <a:r>
              <a:rPr lang="es-CO" dirty="0"/>
              <a:t>Temática y Evaluación</a:t>
            </a:r>
          </a:p>
        </p:txBody>
      </p:sp>
      <p:graphicFrame>
        <p:nvGraphicFramePr>
          <p:cNvPr id="5" name="Diagrama 4">
            <a:extLst>
              <a:ext uri="{FF2B5EF4-FFF2-40B4-BE49-F238E27FC236}">
                <a16:creationId xmlns:a16="http://schemas.microsoft.com/office/drawing/2014/main" id="{037E4D31-75B8-474D-BF18-F12F6D663307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829296534"/>
              </p:ext>
            </p:extLst>
          </p:nvPr>
        </p:nvGraphicFramePr>
        <p:xfrm>
          <a:off x="663075" y="1683245"/>
          <a:ext cx="4855408" cy="485526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  <p:graphicFrame>
        <p:nvGraphicFramePr>
          <p:cNvPr id="6" name="Diagrama 5">
            <a:extLst>
              <a:ext uri="{FF2B5EF4-FFF2-40B4-BE49-F238E27FC236}">
                <a16:creationId xmlns:a16="http://schemas.microsoft.com/office/drawing/2014/main" id="{FB4821A6-8C79-42A7-8B96-56BEF3B42B8B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3997944419"/>
              </p:ext>
            </p:extLst>
          </p:nvPr>
        </p:nvGraphicFramePr>
        <p:xfrm>
          <a:off x="5907114" y="1387816"/>
          <a:ext cx="7379367" cy="550244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9" r:lo="rId10" r:qs="rId11" r:cs="rId12"/>
          </a:graphicData>
        </a:graphic>
      </p:graphicFrame>
    </p:spTree>
    <p:extLst>
      <p:ext uri="{BB962C8B-B14F-4D97-AF65-F5344CB8AC3E}">
        <p14:creationId xmlns:p14="http://schemas.microsoft.com/office/powerpoint/2010/main" val="39556102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5083EAB-8D5A-446F-833B-C38FB14789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DADB5CC4-4F55-483D-811D-5BFA777C020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F4D07F5-BDBB-4274-89D5-4A68E56B4F7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869A28C9-0603-4FF7-99B0-ED8F72710C8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26E24DDE-E23E-48B1-AF66-C64D64F3041C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B0D04FAC-DFE1-44AF-BAD0-81A5EE118757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2722FD8-C4A9-4ED5-9441-E4EA9B875C2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9105B5D0-D0A4-4882-B1B3-7F8FB7D63E78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A06EF008-76DC-4523-97B8-CCB0E834327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graphicEl>
                                              <a:dgm id="{47E65D26-5D15-4ADD-B5B4-95521DEBC97A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605CE3A6-3A5E-46C9-831E-738BAB9DA934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EB0AF5A9-DC82-4A90-9606-8D7AE1529A5B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38331A70-88E1-47D8-B909-26F272909096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59A90926-6D65-47C4-B9E8-2C501EC09320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84946AE4-C85D-44AD-9F24-D9C94C4049B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BB4FC240-384A-4E93-B4E5-D6E347344E99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79418567-9B43-4A8E-839B-844D819890CF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D0427D62-0C20-4E51-80F5-506B6EDC44F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graphicEl>
                                              <a:dgm id="{F34FC398-FFCF-4BD1-B023-E5CF1080FAD1}"/>
                                            </p:graphic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5" grpId="0">
        <p:bldSub>
          <a:bldDgm bld="one"/>
        </p:bldSub>
      </p:bldGraphic>
      <p:bldGraphic spid="6" grpId="0">
        <p:bldSub>
          <a:bldDgm bld="one"/>
        </p:bldSub>
      </p:bldGraphic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04C554-1B58-435E-9E9C-5D5D7B4C1F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9545" y="211514"/>
            <a:ext cx="10476120" cy="1502305"/>
          </a:xfrm>
        </p:spPr>
        <p:txBody>
          <a:bodyPr/>
          <a:lstStyle/>
          <a:p>
            <a:r>
              <a:rPr lang="es-ES" dirty="0"/>
              <a:t>Acuerdos para el curso</a:t>
            </a:r>
            <a:endParaRPr lang="es-CO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31140E7-010D-47CD-B1A5-55729F49EBB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14508" y="2058269"/>
            <a:ext cx="5041667" cy="4770590"/>
          </a:xfrm>
        </p:spPr>
        <p:txBody>
          <a:bodyPr>
            <a:normAutofit fontScale="92500" lnSpcReduction="20000"/>
          </a:bodyPr>
          <a:lstStyle/>
          <a:p>
            <a:r>
              <a:rPr lang="es-ES" sz="2800" dirty="0"/>
              <a:t>Llega a tiempo, no dejes de venir</a:t>
            </a:r>
          </a:p>
          <a:p>
            <a:endParaRPr lang="es-ES" sz="2800" dirty="0"/>
          </a:p>
          <a:p>
            <a:r>
              <a:rPr lang="es-ES" sz="2800" dirty="0"/>
              <a:t>Cumple con el horario de clases y las evaluaciones</a:t>
            </a:r>
          </a:p>
          <a:p>
            <a:endParaRPr lang="es-ES" sz="2800" dirty="0"/>
          </a:p>
          <a:p>
            <a:r>
              <a:rPr lang="es-ES" sz="2800" dirty="0"/>
              <a:t>Participa en clase, sígueme en la codificación</a:t>
            </a:r>
          </a:p>
          <a:p>
            <a:endParaRPr lang="es-ES" sz="2800" dirty="0"/>
          </a:p>
          <a:p>
            <a:r>
              <a:rPr lang="es-ES" sz="2800" dirty="0"/>
              <a:t>Calidad en el trabajo</a:t>
            </a:r>
          </a:p>
          <a:p>
            <a:pPr lvl="1"/>
            <a:r>
              <a:rPr lang="es-ES" sz="2400" dirty="0"/>
              <a:t>Contenido</a:t>
            </a:r>
          </a:p>
          <a:p>
            <a:pPr lvl="1"/>
            <a:r>
              <a:rPr lang="es-ES" sz="2400" dirty="0"/>
              <a:t>Ortografía</a:t>
            </a:r>
          </a:p>
          <a:p>
            <a:pPr lvl="1"/>
            <a:r>
              <a:rPr lang="es-ES" sz="2400" dirty="0"/>
              <a:t>Siempre: ve más allá</a:t>
            </a:r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DFA1D9C8-5917-4AB1-9B14-162A07E59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1C52531-C0F7-4A3B-9293-860134404F61}" type="slidenum">
              <a:rPr lang="es-CO" smtClean="0"/>
              <a:t>6</a:t>
            </a:fld>
            <a:endParaRPr lang="es-CO"/>
          </a:p>
        </p:txBody>
      </p:sp>
      <p:pic>
        <p:nvPicPr>
          <p:cNvPr id="7" name="Picture 4">
            <a:extLst>
              <a:ext uri="{FF2B5EF4-FFF2-40B4-BE49-F238E27FC236}">
                <a16:creationId xmlns:a16="http://schemas.microsoft.com/office/drawing/2014/main" id="{C8337939-55EC-4C4E-A6F2-F3E87E78E2E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052789" y="1713819"/>
            <a:ext cx="900024" cy="88388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36">
            <a:extLst>
              <a:ext uri="{FF2B5EF4-FFF2-40B4-BE49-F238E27FC236}">
                <a16:creationId xmlns:a16="http://schemas.microsoft.com/office/drawing/2014/main" id="{D4AB06C7-B196-48D4-9BF6-03440EC665A3}"/>
              </a:ext>
            </a:extLst>
          </p:cNvPr>
          <p:cNvGrpSpPr>
            <a:grpSpLocks/>
          </p:cNvGrpSpPr>
          <p:nvPr/>
        </p:nvGrpSpPr>
        <p:grpSpPr bwMode="auto">
          <a:xfrm>
            <a:off x="2721935" y="2667187"/>
            <a:ext cx="1140025" cy="883885"/>
            <a:chOff x="1020" y="2387"/>
            <a:chExt cx="1044" cy="815"/>
          </a:xfrm>
        </p:grpSpPr>
        <p:pic>
          <p:nvPicPr>
            <p:cNvPr id="10" name="Picture 38">
              <a:extLst>
                <a:ext uri="{FF2B5EF4-FFF2-40B4-BE49-F238E27FC236}">
                  <a16:creationId xmlns:a16="http://schemas.microsoft.com/office/drawing/2014/main" id="{8E1A1F33-4456-4EAC-8CC8-4816FB7E54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020" y="2387"/>
              <a:ext cx="402" cy="815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grpSp>
          <p:nvGrpSpPr>
            <p:cNvPr id="11" name="Group 39">
              <a:extLst>
                <a:ext uri="{FF2B5EF4-FFF2-40B4-BE49-F238E27FC236}">
                  <a16:creationId xmlns:a16="http://schemas.microsoft.com/office/drawing/2014/main" id="{813EBD04-027B-478B-BA45-FE96613834C6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474" y="2537"/>
              <a:ext cx="590" cy="576"/>
              <a:chOff x="2699" y="2750"/>
              <a:chExt cx="590" cy="576"/>
            </a:xfrm>
          </p:grpSpPr>
          <p:pic>
            <p:nvPicPr>
              <p:cNvPr id="12" name="Picture 40">
                <a:extLst>
                  <a:ext uri="{FF2B5EF4-FFF2-40B4-BE49-F238E27FC236}">
                    <a16:creationId xmlns:a16="http://schemas.microsoft.com/office/drawing/2014/main" id="{41C84EE6-C6F6-4FCD-B49B-77EF4983358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2699" y="2750"/>
                <a:ext cx="576" cy="57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13" name="AutoShape 41">
                <a:extLst>
                  <a:ext uri="{FF2B5EF4-FFF2-40B4-BE49-F238E27FC236}">
                    <a16:creationId xmlns:a16="http://schemas.microsoft.com/office/drawing/2014/main" id="{2B3B2E15-F1CD-4B8B-AD2A-A6742B6B73B6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2699" y="2795"/>
                <a:ext cx="590" cy="499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</p:grpSp>
      <p:pic>
        <p:nvPicPr>
          <p:cNvPr id="14" name="Imagen 13">
            <a:extLst>
              <a:ext uri="{FF2B5EF4-FFF2-40B4-BE49-F238E27FC236}">
                <a16:creationId xmlns:a16="http://schemas.microsoft.com/office/drawing/2014/main" id="{A7F21CB1-0129-451D-8CBF-DEA74773BB5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24011" y="3782440"/>
            <a:ext cx="1027810" cy="1054391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4467FDFA-D2DB-47B6-9341-6F7EA397866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82491" y="5501248"/>
            <a:ext cx="1089616" cy="8838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335534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9" name="Rectangle 13">
            <a:extLst>
              <a:ext uri="{FF2B5EF4-FFF2-40B4-BE49-F238E27FC236}">
                <a16:creationId xmlns:a16="http://schemas.microsoft.com/office/drawing/2014/main" id="{2CB56FAE-5233-4419-83F5-421EEC83366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960" y="413809"/>
            <a:ext cx="10991028" cy="1502305"/>
          </a:xfrm>
        </p:spPr>
        <p:txBody>
          <a:bodyPr>
            <a:normAutofit/>
          </a:bodyPr>
          <a:lstStyle/>
          <a:p>
            <a:r>
              <a:rPr lang="es-ES" sz="4400" dirty="0"/>
              <a:t>Acuerdos para el curso: Evitar Distracciones</a:t>
            </a:r>
            <a:endParaRPr lang="es-ES" altLang="es-419" sz="4000" dirty="0"/>
          </a:p>
        </p:txBody>
      </p:sp>
      <p:grpSp>
        <p:nvGrpSpPr>
          <p:cNvPr id="4139" name="Group 43">
            <a:extLst>
              <a:ext uri="{FF2B5EF4-FFF2-40B4-BE49-F238E27FC236}">
                <a16:creationId xmlns:a16="http://schemas.microsoft.com/office/drawing/2014/main" id="{9DB6CC23-B6DE-4051-92E9-02F0C4CA18AE}"/>
              </a:ext>
            </a:extLst>
          </p:cNvPr>
          <p:cNvGrpSpPr>
            <a:grpSpLocks/>
          </p:cNvGrpSpPr>
          <p:nvPr/>
        </p:nvGrpSpPr>
        <p:grpSpPr bwMode="auto">
          <a:xfrm>
            <a:off x="1434054" y="2459087"/>
            <a:ext cx="1520296" cy="2459461"/>
            <a:chOff x="476" y="1207"/>
            <a:chExt cx="845" cy="1367"/>
          </a:xfrm>
        </p:grpSpPr>
        <p:grpSp>
          <p:nvGrpSpPr>
            <p:cNvPr id="4121" name="Group 25">
              <a:extLst>
                <a:ext uri="{FF2B5EF4-FFF2-40B4-BE49-F238E27FC236}">
                  <a16:creationId xmlns:a16="http://schemas.microsoft.com/office/drawing/2014/main" id="{9E0C4610-C2A9-4023-A51B-37C622143DE0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76" y="1207"/>
              <a:ext cx="845" cy="907"/>
              <a:chOff x="1791" y="2568"/>
              <a:chExt cx="845" cy="907"/>
            </a:xfrm>
          </p:grpSpPr>
          <p:pic>
            <p:nvPicPr>
              <p:cNvPr id="4120" name="Picture 24">
                <a:hlinkClick r:id="rId2"/>
                <a:extLst>
                  <a:ext uri="{FF2B5EF4-FFF2-40B4-BE49-F238E27FC236}">
                    <a16:creationId xmlns:a16="http://schemas.microsoft.com/office/drawing/2014/main" id="{3A7FA4C8-3D98-426A-BB05-2F5890BC8614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791" y="2568"/>
                <a:ext cx="845" cy="862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pic>
            <p:nvPicPr>
              <p:cNvPr id="4116" name="Picture 20">
                <a:extLst>
                  <a:ext uri="{FF2B5EF4-FFF2-40B4-BE49-F238E27FC236}">
                    <a16:creationId xmlns:a16="http://schemas.microsoft.com/office/drawing/2014/main" id="{B702EB17-1105-4A86-9286-136E5268369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4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987" y="2569"/>
                <a:ext cx="449" cy="90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4138" name="Text Box 42">
              <a:extLst>
                <a:ext uri="{FF2B5EF4-FFF2-40B4-BE49-F238E27FC236}">
                  <a16:creationId xmlns:a16="http://schemas.microsoft.com/office/drawing/2014/main" id="{7708D9AE-690C-45C0-A37A-0FC0EF42BBA1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76" y="2115"/>
              <a:ext cx="816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es-CO" altLang="es-419" sz="1587" b="1" dirty="0"/>
                <a:t>Pon el Teléfono en silencio o vibración</a:t>
              </a:r>
              <a:endParaRPr lang="es-ES" altLang="es-419" sz="1587" b="1" dirty="0"/>
            </a:p>
          </p:txBody>
        </p:sp>
      </p:grpSp>
      <p:grpSp>
        <p:nvGrpSpPr>
          <p:cNvPr id="4142" name="Group 46">
            <a:extLst>
              <a:ext uri="{FF2B5EF4-FFF2-40B4-BE49-F238E27FC236}">
                <a16:creationId xmlns:a16="http://schemas.microsoft.com/office/drawing/2014/main" id="{53E41026-6B16-4D7D-B5FD-01ED62E643A5}"/>
              </a:ext>
            </a:extLst>
          </p:cNvPr>
          <p:cNvGrpSpPr>
            <a:grpSpLocks/>
          </p:cNvGrpSpPr>
          <p:nvPr/>
        </p:nvGrpSpPr>
        <p:grpSpPr bwMode="auto">
          <a:xfrm>
            <a:off x="3686573" y="2459087"/>
            <a:ext cx="2367703" cy="2295736"/>
            <a:chOff x="1428" y="1162"/>
            <a:chExt cx="1316" cy="1276"/>
          </a:xfrm>
        </p:grpSpPr>
        <p:grpSp>
          <p:nvGrpSpPr>
            <p:cNvPr id="4128" name="Group 32">
              <a:extLst>
                <a:ext uri="{FF2B5EF4-FFF2-40B4-BE49-F238E27FC236}">
                  <a16:creationId xmlns:a16="http://schemas.microsoft.com/office/drawing/2014/main" id="{D505B127-58BA-4466-924C-E3A1D54B86A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1701" y="1162"/>
              <a:ext cx="764" cy="953"/>
              <a:chOff x="793" y="1071"/>
              <a:chExt cx="764" cy="953"/>
            </a:xfrm>
          </p:grpSpPr>
          <p:pic>
            <p:nvPicPr>
              <p:cNvPr id="4114" name="Picture 18">
                <a:hlinkClick r:id="rId5"/>
                <a:extLst>
                  <a:ext uri="{FF2B5EF4-FFF2-40B4-BE49-F238E27FC236}">
                    <a16:creationId xmlns:a16="http://schemas.microsoft.com/office/drawing/2014/main" id="{9E5EF237-2EE2-47CA-A9EE-6CE8D76E09D5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6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793" y="1071"/>
                <a:ext cx="764" cy="95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15" name="AutoShape 19">
                <a:extLst>
                  <a:ext uri="{FF2B5EF4-FFF2-40B4-BE49-F238E27FC236}">
                    <a16:creationId xmlns:a16="http://schemas.microsoft.com/office/drawing/2014/main" id="{FA5761E3-BE87-47A7-9236-8AF11FA3269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975" y="1344"/>
                <a:ext cx="454" cy="454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0" name="Text Box 44">
              <a:extLst>
                <a:ext uri="{FF2B5EF4-FFF2-40B4-BE49-F238E27FC236}">
                  <a16:creationId xmlns:a16="http://schemas.microsoft.com/office/drawing/2014/main" id="{E31125D5-E915-472C-BD32-B4C53E6E7CD3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1428" y="2115"/>
              <a:ext cx="1316" cy="323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 dirty="0"/>
                <a:t>Evita usar el celular durante la clase</a:t>
              </a:r>
              <a:endParaRPr lang="es-ES" altLang="es-419" sz="1587" b="1" dirty="0"/>
            </a:p>
          </p:txBody>
        </p:sp>
      </p:grpSp>
      <p:grpSp>
        <p:nvGrpSpPr>
          <p:cNvPr id="4144" name="Group 48">
            <a:extLst>
              <a:ext uri="{FF2B5EF4-FFF2-40B4-BE49-F238E27FC236}">
                <a16:creationId xmlns:a16="http://schemas.microsoft.com/office/drawing/2014/main" id="{3236A34F-BA2D-4122-9E2B-84AC6A64F9BA}"/>
              </a:ext>
            </a:extLst>
          </p:cNvPr>
          <p:cNvGrpSpPr>
            <a:grpSpLocks/>
          </p:cNvGrpSpPr>
          <p:nvPr/>
        </p:nvGrpSpPr>
        <p:grpSpPr bwMode="auto">
          <a:xfrm>
            <a:off x="6414147" y="2351138"/>
            <a:ext cx="1957493" cy="2457662"/>
            <a:chOff x="2653" y="1208"/>
            <a:chExt cx="1088" cy="1366"/>
          </a:xfrm>
        </p:grpSpPr>
        <p:grpSp>
          <p:nvGrpSpPr>
            <p:cNvPr id="4127" name="Group 31">
              <a:extLst>
                <a:ext uri="{FF2B5EF4-FFF2-40B4-BE49-F238E27FC236}">
                  <a16:creationId xmlns:a16="http://schemas.microsoft.com/office/drawing/2014/main" id="{9B3B07F2-0F0D-468A-BFE9-E634F25188F7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744" y="1208"/>
              <a:ext cx="816" cy="816"/>
              <a:chOff x="3061" y="1163"/>
              <a:chExt cx="816" cy="816"/>
            </a:xfrm>
          </p:grpSpPr>
          <p:pic>
            <p:nvPicPr>
              <p:cNvPr id="4107" name="Picture 11">
                <a:extLst>
                  <a:ext uri="{FF2B5EF4-FFF2-40B4-BE49-F238E27FC236}">
                    <a16:creationId xmlns:a16="http://schemas.microsoft.com/office/drawing/2014/main" id="{E1BEEC0A-2C4E-4585-B451-4B32552F6B20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061" y="1163"/>
                <a:ext cx="816" cy="816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26" name="AutoShape 30">
                <a:extLst>
                  <a:ext uri="{FF2B5EF4-FFF2-40B4-BE49-F238E27FC236}">
                    <a16:creationId xmlns:a16="http://schemas.microsoft.com/office/drawing/2014/main" id="{4F8A0D75-603D-4E58-96A5-A244A3D8E72D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3288" y="1298"/>
                <a:ext cx="454" cy="454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1" name="Text Box 45">
              <a:extLst>
                <a:ext uri="{FF2B5EF4-FFF2-40B4-BE49-F238E27FC236}">
                  <a16:creationId xmlns:a16="http://schemas.microsoft.com/office/drawing/2014/main" id="{55353BDE-B5B9-48A3-8753-94D666A14902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2653" y="2115"/>
              <a:ext cx="1088" cy="459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 dirty="0"/>
                <a:t>Retírese los audífonos durante la clase</a:t>
              </a:r>
              <a:endParaRPr lang="es-ES" altLang="es-419" sz="1587" b="1" dirty="0"/>
            </a:p>
          </p:txBody>
        </p:sp>
      </p:grpSp>
      <p:grpSp>
        <p:nvGrpSpPr>
          <p:cNvPr id="4145" name="Group 49">
            <a:extLst>
              <a:ext uri="{FF2B5EF4-FFF2-40B4-BE49-F238E27FC236}">
                <a16:creationId xmlns:a16="http://schemas.microsoft.com/office/drawing/2014/main" id="{B15E867C-91E4-4E25-86BD-B43617631211}"/>
              </a:ext>
            </a:extLst>
          </p:cNvPr>
          <p:cNvGrpSpPr>
            <a:grpSpLocks/>
          </p:cNvGrpSpPr>
          <p:nvPr/>
        </p:nvGrpSpPr>
        <p:grpSpPr bwMode="auto">
          <a:xfrm>
            <a:off x="9535662" y="2621911"/>
            <a:ext cx="2040255" cy="1842346"/>
            <a:chOff x="4059" y="1312"/>
            <a:chExt cx="1134" cy="1024"/>
          </a:xfrm>
        </p:grpSpPr>
        <p:grpSp>
          <p:nvGrpSpPr>
            <p:cNvPr id="4131" name="Group 35">
              <a:extLst>
                <a:ext uri="{FF2B5EF4-FFF2-40B4-BE49-F238E27FC236}">
                  <a16:creationId xmlns:a16="http://schemas.microsoft.com/office/drawing/2014/main" id="{0AA271DC-DC2E-47C3-81EB-011956788928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4059" y="1312"/>
              <a:ext cx="1134" cy="757"/>
              <a:chOff x="3878" y="1207"/>
              <a:chExt cx="1134" cy="757"/>
            </a:xfrm>
          </p:grpSpPr>
          <p:pic>
            <p:nvPicPr>
              <p:cNvPr id="4129" name="Picture 33">
                <a:extLst>
                  <a:ext uri="{FF2B5EF4-FFF2-40B4-BE49-F238E27FC236}">
                    <a16:creationId xmlns:a16="http://schemas.microsoft.com/office/drawing/2014/main" id="{33B97052-290D-4E33-B2F6-5C7D38201012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8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3878" y="1207"/>
                <a:ext cx="1134" cy="757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  <p:sp>
            <p:nvSpPr>
              <p:cNvPr id="4130" name="AutoShape 34">
                <a:extLst>
                  <a:ext uri="{FF2B5EF4-FFF2-40B4-BE49-F238E27FC236}">
                    <a16:creationId xmlns:a16="http://schemas.microsoft.com/office/drawing/2014/main" id="{5CBB5104-7616-4F39-BC33-08912CAB6403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4240" y="1252"/>
                <a:ext cx="590" cy="590"/>
              </a:xfrm>
              <a:custGeom>
                <a:avLst/>
                <a:gdLst>
                  <a:gd name="G0" fmla="+- 2700 0 0"/>
                  <a:gd name="G1" fmla="*/ G0 2 1"/>
                  <a:gd name="G2" fmla="+- 21600 0 G1"/>
                  <a:gd name="G3" fmla="*/ G2 G2 1"/>
                  <a:gd name="G4" fmla="*/ G0 G0 1"/>
                  <a:gd name="G5" fmla="+- G3 0 G4"/>
                  <a:gd name="G6" fmla="*/ G5 1 8"/>
                  <a:gd name="G7" fmla="sqrt G6"/>
                  <a:gd name="G8" fmla="*/ G4 1 8"/>
                  <a:gd name="G9" fmla="sqrt G8"/>
                  <a:gd name="G10" fmla="+- G7 G9 0"/>
                  <a:gd name="G11" fmla="+- G7 0 G9"/>
                  <a:gd name="G12" fmla="+- G10 10800 0"/>
                  <a:gd name="G13" fmla="+- 10800 0 G10"/>
                  <a:gd name="G14" fmla="+- G11 10800 0"/>
                  <a:gd name="G15" fmla="+- 10800 0 G11"/>
                  <a:gd name="G16" fmla="+- 21600 0 G0"/>
                  <a:gd name="T0" fmla="*/ 10800 w 21600"/>
                  <a:gd name="T1" fmla="*/ 0 h 21600"/>
                  <a:gd name="T2" fmla="*/ 3163 w 21600"/>
                  <a:gd name="T3" fmla="*/ 3163 h 21600"/>
                  <a:gd name="T4" fmla="*/ 0 w 21600"/>
                  <a:gd name="T5" fmla="*/ 10800 h 21600"/>
                  <a:gd name="T6" fmla="*/ 3163 w 21600"/>
                  <a:gd name="T7" fmla="*/ 18437 h 21600"/>
                  <a:gd name="T8" fmla="*/ 10800 w 21600"/>
                  <a:gd name="T9" fmla="*/ 21600 h 21600"/>
                  <a:gd name="T10" fmla="*/ 18437 w 21600"/>
                  <a:gd name="T11" fmla="*/ 18437 h 21600"/>
                  <a:gd name="T12" fmla="*/ 21600 w 21600"/>
                  <a:gd name="T13" fmla="*/ 10800 h 21600"/>
                  <a:gd name="T14" fmla="*/ 18437 w 21600"/>
                  <a:gd name="T15" fmla="*/ 3163 h 21600"/>
                  <a:gd name="T16" fmla="*/ 3163 w 21600"/>
                  <a:gd name="T17" fmla="*/ 3163 h 21600"/>
                  <a:gd name="T18" fmla="*/ 18437 w 21600"/>
                  <a:gd name="T19" fmla="*/ 18437 h 21600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</a:cxnLst>
                <a:rect l="T16" t="T17" r="T18" b="T19"/>
                <a:pathLst>
                  <a:path w="21600" h="21600">
                    <a:moveTo>
                      <a:pt x="0" y="10800"/>
                    </a:moveTo>
                    <a:cubicBezTo>
                      <a:pt x="0" y="4835"/>
                      <a:pt x="4835" y="0"/>
                      <a:pt x="10800" y="0"/>
                    </a:cubicBezTo>
                    <a:cubicBezTo>
                      <a:pt x="16765" y="0"/>
                      <a:pt x="21600" y="4835"/>
                      <a:pt x="21600" y="10800"/>
                    </a:cubicBezTo>
                    <a:cubicBezTo>
                      <a:pt x="21600" y="16765"/>
                      <a:pt x="16765" y="21600"/>
                      <a:pt x="10800" y="21600"/>
                    </a:cubicBezTo>
                    <a:cubicBezTo>
                      <a:pt x="4835" y="21600"/>
                      <a:pt x="0" y="16765"/>
                      <a:pt x="0" y="10800"/>
                    </a:cubicBezTo>
                    <a:close/>
                    <a:moveTo>
                      <a:pt x="17401" y="15493"/>
                    </a:moveTo>
                    <a:cubicBezTo>
                      <a:pt x="18376" y="14122"/>
                      <a:pt x="18900" y="12482"/>
                      <a:pt x="18900" y="10800"/>
                    </a:cubicBezTo>
                    <a:cubicBezTo>
                      <a:pt x="18900" y="6326"/>
                      <a:pt x="15273" y="2700"/>
                      <a:pt x="10800" y="2700"/>
                    </a:cubicBezTo>
                    <a:cubicBezTo>
                      <a:pt x="9117" y="2700"/>
                      <a:pt x="7477" y="3223"/>
                      <a:pt x="6106" y="4198"/>
                    </a:cubicBezTo>
                    <a:close/>
                    <a:moveTo>
                      <a:pt x="4198" y="6106"/>
                    </a:moveTo>
                    <a:cubicBezTo>
                      <a:pt x="3223" y="7477"/>
                      <a:pt x="2700" y="9117"/>
                      <a:pt x="2700" y="10799"/>
                    </a:cubicBezTo>
                    <a:cubicBezTo>
                      <a:pt x="2700" y="15273"/>
                      <a:pt x="6326" y="18900"/>
                      <a:pt x="10800" y="18900"/>
                    </a:cubicBezTo>
                    <a:cubicBezTo>
                      <a:pt x="12482" y="18899"/>
                      <a:pt x="14122" y="18376"/>
                      <a:pt x="15493" y="17401"/>
                    </a:cubicBezTo>
                    <a:close/>
                  </a:path>
                </a:pathLst>
              </a:custGeom>
              <a:solidFill>
                <a:srgbClr val="FF0000"/>
              </a:solidFill>
              <a:ln w="9525">
                <a:solidFill>
                  <a:schemeClr val="tx1"/>
                </a:solidFill>
                <a:miter lim="800000"/>
                <a:headEnd/>
                <a:tailEnd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wrap="none" anchor="ctr"/>
              <a:lstStyle/>
              <a:p>
                <a:endParaRPr lang="es-419" sz="2040"/>
              </a:p>
            </p:txBody>
          </p:sp>
        </p:grpSp>
        <p:sp>
          <p:nvSpPr>
            <p:cNvPr id="4143" name="Text Box 47">
              <a:extLst>
                <a:ext uri="{FF2B5EF4-FFF2-40B4-BE49-F238E27FC236}">
                  <a16:creationId xmlns:a16="http://schemas.microsoft.com/office/drawing/2014/main" id="{D1140516-ADB5-492E-99AC-E2A5074CADFF}"/>
                </a:ext>
              </a:extLst>
            </p:cNvPr>
            <p:cNvSpPr txBox="1">
              <a:spLocks noChangeArrowheads="1"/>
            </p:cNvSpPr>
            <p:nvPr/>
          </p:nvSpPr>
          <p:spPr bwMode="auto">
            <a:xfrm>
              <a:off x="4195" y="2149"/>
              <a:ext cx="726" cy="187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 algn="ctr"/>
              <a:r>
                <a:rPr lang="es-CO" altLang="es-419" sz="1587" b="1"/>
                <a:t>Actitud</a:t>
              </a:r>
              <a:endParaRPr lang="es-ES" altLang="es-419" sz="1587" b="1"/>
            </a:p>
          </p:txBody>
        </p:sp>
      </p:grpSp>
      <p:sp>
        <p:nvSpPr>
          <p:cNvPr id="4" name="CuadroTexto 3">
            <a:extLst>
              <a:ext uri="{FF2B5EF4-FFF2-40B4-BE49-F238E27FC236}">
                <a16:creationId xmlns:a16="http://schemas.microsoft.com/office/drawing/2014/main" id="{9EA3E6C6-E0CA-44E8-9F90-6202460FC461}"/>
              </a:ext>
            </a:extLst>
          </p:cNvPr>
          <p:cNvSpPr txBox="1"/>
          <p:nvPr/>
        </p:nvSpPr>
        <p:spPr>
          <a:xfrm>
            <a:off x="776614" y="5215412"/>
            <a:ext cx="12275098" cy="1477328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wrap="square" lIns="91440" tIns="45720" rIns="91440" bIns="45720" rtlCol="0" anchor="t">
            <a:spAutoFit/>
          </a:bodyPr>
          <a:lstStyle/>
          <a:p>
            <a:pPr algn="ctr"/>
            <a:r>
              <a:rPr lang="es-ES" dirty="0"/>
              <a:t>SIEMPRE, TODOS VAN A TENER UN 0.3 DE BONIFICACIÓN PARA LA SIGUIENTE EVALUACIÓN (No acumulable)</a:t>
            </a:r>
          </a:p>
          <a:p>
            <a:pPr algn="ctr"/>
            <a:endParaRPr lang="es-ES" dirty="0"/>
          </a:p>
          <a:p>
            <a:pPr algn="ctr"/>
            <a:r>
              <a:rPr lang="es-ES" dirty="0"/>
              <a:t>SE PERDERÁ 0,1 CADA VEZ QUE SE LE LLAME LA ATENCIÓN POR ESTAR DISTRAÍDO CON EL CELULAR, JUGANDO, DORMIDO, CON LOS AUDÍFONOS PUESTOS O CADA VEZ QUE ENTRE AL SALÓN SIN SALUDAR</a:t>
            </a:r>
          </a:p>
          <a:p>
            <a:endParaRPr lang="es-419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8" name="Picture 6">
            <a:extLst>
              <a:ext uri="{FF2B5EF4-FFF2-40B4-BE49-F238E27FC236}">
                <a16:creationId xmlns:a16="http://schemas.microsoft.com/office/drawing/2014/main" id="{2C9A6566-DB7B-4073-A7B7-058E3EF644F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817997" y="4270999"/>
            <a:ext cx="870527" cy="16223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5" name="Picture 13">
            <a:extLst>
              <a:ext uri="{FF2B5EF4-FFF2-40B4-BE49-F238E27FC236}">
                <a16:creationId xmlns:a16="http://schemas.microsoft.com/office/drawing/2014/main" id="{FE8FD558-C6BE-470A-BAA1-BE8A6F69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91051" y="2434576"/>
            <a:ext cx="941612" cy="11059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123" name="Rectangle 51">
            <a:extLst>
              <a:ext uri="{FF2B5EF4-FFF2-40B4-BE49-F238E27FC236}">
                <a16:creationId xmlns:a16="http://schemas.microsoft.com/office/drawing/2014/main" id="{C7523BFB-371D-488F-9781-C4B02B2B50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Acuerdos para el curso</a:t>
            </a:r>
            <a:endParaRPr lang="es-ES" altLang="es-419" dirty="0"/>
          </a:p>
        </p:txBody>
      </p:sp>
      <p:sp>
        <p:nvSpPr>
          <p:cNvPr id="28" name="Marcador de contenido 2">
            <a:extLst>
              <a:ext uri="{FF2B5EF4-FFF2-40B4-BE49-F238E27FC236}">
                <a16:creationId xmlns:a16="http://schemas.microsoft.com/office/drawing/2014/main" id="{308FB802-5954-479F-9573-20DB730361C1}"/>
              </a:ext>
            </a:extLst>
          </p:cNvPr>
          <p:cNvSpPr txBox="1">
            <a:spLocks/>
          </p:cNvSpPr>
          <p:nvPr/>
        </p:nvSpPr>
        <p:spPr>
          <a:xfrm>
            <a:off x="3776330" y="2638739"/>
            <a:ext cx="5041667" cy="3560355"/>
          </a:xfrm>
          <a:prstGeom prst="rect">
            <a:avLst/>
          </a:prstGeom>
        </p:spPr>
        <p:txBody>
          <a:bodyPr>
            <a:normAutofit lnSpcReduction="10000"/>
          </a:bodyPr>
          <a:lstStyle>
            <a:lvl1pPr marL="259072" indent="-259072" algn="l" defTabSz="1036290" rtl="0" eaLnBrk="1" latinLnBrk="0" hangingPunct="1">
              <a:lnSpc>
                <a:spcPct val="90000"/>
              </a:lnSpc>
              <a:spcBef>
                <a:spcPts val="1133"/>
              </a:spcBef>
              <a:buFont typeface="Arial" panose="020B0604020202020204" pitchFamily="34" charset="0"/>
              <a:buChar char="•"/>
              <a:defRPr sz="3173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7721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72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295362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267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813507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33165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84979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367941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886086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4404230" indent="-259072" algn="l" defTabSz="1036290" rtl="0" eaLnBrk="1" latinLnBrk="0" hangingPunct="1">
              <a:lnSpc>
                <a:spcPct val="90000"/>
              </a:lnSpc>
              <a:spcBef>
                <a:spcPts val="567"/>
              </a:spcBef>
              <a:buFont typeface="Arial" panose="020B0604020202020204" pitchFamily="34" charset="0"/>
              <a:buChar char="•"/>
              <a:defRPr sz="204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ES" sz="2800" dirty="0"/>
              <a:t>No hay horario de atención fijo, escriban al </a:t>
            </a:r>
            <a:r>
              <a:rPr lang="es-ES" sz="2800" dirty="0" err="1"/>
              <a:t>teams</a:t>
            </a:r>
            <a:r>
              <a:rPr lang="es-ES" sz="2800" dirty="0"/>
              <a:t> y les doy espacio</a:t>
            </a:r>
          </a:p>
          <a:p>
            <a:endParaRPr lang="es-ES" sz="2800" dirty="0"/>
          </a:p>
          <a:p>
            <a:r>
              <a:rPr lang="es-ES" sz="2800" dirty="0"/>
              <a:t>Las clases duran 1hora 40 minutos, en algunos casos excepcionales nos extenderemos hasta 10 minutos más.</a:t>
            </a:r>
          </a:p>
          <a:p>
            <a:pPr marL="0" indent="0">
              <a:buNone/>
            </a:pPr>
            <a:endParaRPr lang="es-ES" sz="28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51">
            <a:extLst>
              <a:ext uri="{FF2B5EF4-FFF2-40B4-BE49-F238E27FC236}">
                <a16:creationId xmlns:a16="http://schemas.microsoft.com/office/drawing/2014/main" id="{1076FE5B-4446-400F-89FF-6AEB2819B0C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949960" y="413809"/>
            <a:ext cx="11917680" cy="1502305"/>
          </a:xfrm>
        </p:spPr>
        <p:txBody>
          <a:bodyPr/>
          <a:lstStyle/>
          <a:p>
            <a:pPr algn="ctr"/>
            <a:r>
              <a:rPr lang="es-ES" dirty="0"/>
              <a:t>Y SOBRE TODO!!</a:t>
            </a:r>
            <a:endParaRPr lang="es-ES" altLang="es-419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AD6163B8-9161-4EB2-83DB-4A0E618B8DD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620" y="2268573"/>
            <a:ext cx="5032615" cy="32352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568098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_Tema de Office">
  <a:themeElements>
    <a:clrScheme name="Tema d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ema d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ema d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2. Presentación UPB 2018" id="{36F8BB01-3393-FA4D-8145-86DA81FADD61}" vid="{FB05699F-FE3A-FD40-B367-9B6900AD0EFD}"/>
    </a:ext>
  </a:extLst>
</a:theme>
</file>

<file path=ppt/theme/themeOverride1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Tema de 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1639</TotalTime>
  <Words>672</Words>
  <Application>Microsoft Office PowerPoint</Application>
  <PresentationFormat>Personalizado</PresentationFormat>
  <Paragraphs>120</Paragraphs>
  <Slides>14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2</vt:i4>
      </vt:variant>
      <vt:variant>
        <vt:lpstr>Títulos de diapositiva</vt:lpstr>
      </vt:variant>
      <vt:variant>
        <vt:i4>14</vt:i4>
      </vt:variant>
    </vt:vector>
  </HeadingPairs>
  <TitlesOfParts>
    <vt:vector size="22" baseType="lpstr">
      <vt:lpstr>__fkGroteskNeue_598ab8</vt:lpstr>
      <vt:lpstr>Arial</vt:lpstr>
      <vt:lpstr>Arial Narrow</vt:lpstr>
      <vt:lpstr>Calibri</vt:lpstr>
      <vt:lpstr>Calibri Light</vt:lpstr>
      <vt:lpstr>Flama Condensed Light</vt:lpstr>
      <vt:lpstr>Tema de Office</vt:lpstr>
      <vt:lpstr>1_Tema de Office</vt:lpstr>
      <vt:lpstr>Presentación de PowerPoint</vt:lpstr>
      <vt:lpstr>Arquitectura de Software</vt:lpstr>
      <vt:lpstr>Trayectoria</vt:lpstr>
      <vt:lpstr>Temas de Interés</vt:lpstr>
      <vt:lpstr>Temática y Evaluación</vt:lpstr>
      <vt:lpstr>Acuerdos para el curso</vt:lpstr>
      <vt:lpstr>Acuerdos para el curso: Evitar Distracciones</vt:lpstr>
      <vt:lpstr>Acuerdos para el curso</vt:lpstr>
      <vt:lpstr>Y SOBRE TODO!!</vt:lpstr>
      <vt:lpstr>Cuánto gana un Arquitecto de Software</vt:lpstr>
      <vt:lpstr>Presentación de PowerPoint</vt:lpstr>
      <vt:lpstr>Bibliografía</vt:lpstr>
      <vt:lpstr>Cibergrafía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Natalia Arango Hincapie</dc:creator>
  <cp:lastModifiedBy>Cesar Augusto Lopez Gallego</cp:lastModifiedBy>
  <cp:revision>63</cp:revision>
  <dcterms:created xsi:type="dcterms:W3CDTF">2017-09-01T21:22:22Z</dcterms:created>
  <dcterms:modified xsi:type="dcterms:W3CDTF">2025-07-15T13:26:47Z</dcterms:modified>
</cp:coreProperties>
</file>